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Barlow Semi Condensed" panose="00000506000000000000" pitchFamily="2" charset="0"/>
      <p:regular r:id="rId10"/>
      <p:bold r:id="rId11"/>
      <p:italic r:id="rId12"/>
      <p:boldItalic r:id="rId13"/>
    </p:embeddedFont>
    <p:embeddedFont>
      <p:font typeface="Barlow Semi Condensed Light" panose="00000406000000000000" pitchFamily="2" charset="0"/>
      <p:regular r:id="rId14"/>
      <p:bold r:id="rId15"/>
      <p:italic r:id="rId16"/>
      <p:boldItalic r:id="rId17"/>
    </p:embeddedFont>
    <p:embeddedFont>
      <p:font typeface="Special Elite" panose="020B0604020202020204" charset="0"/>
      <p:regular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inimized">
    <p:restoredLeft sz="0" autoAdjust="0"/>
    <p:restoredTop sz="0" autoAdjust="0"/>
  </p:normalViewPr>
  <p:slideViewPr>
    <p:cSldViewPr snapToGrid="0">
      <p:cViewPr varScale="1">
        <p:scale>
          <a:sx n="24" d="100"/>
          <a:sy n="24" d="100"/>
        </p:scale>
        <p:origin x="3132"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79a51b9ee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79a51b9ee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c00eae5ad3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c00eae5ad3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lnSpc>
                <a:spcPct val="100000"/>
              </a:lnSpc>
              <a:spcBef>
                <a:spcPts val="120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Problem = lack of PROPER communication from teacher ⇒ parents</a:t>
            </a:r>
            <a:endParaRPr sz="1200">
              <a:solidFill>
                <a:schemeClr val="dk1"/>
              </a:solidFill>
              <a:latin typeface="Times New Roman"/>
              <a:ea typeface="Times New Roman"/>
              <a:cs typeface="Times New Roman"/>
              <a:sym typeface="Times New Roman"/>
            </a:endParaRPr>
          </a:p>
          <a:p>
            <a:pPr marL="457200" lvl="0" indent="-304800" algn="l" rtl="0">
              <a:lnSpc>
                <a:spcPct val="100000"/>
              </a:lnSpc>
              <a:spcBef>
                <a:spcPts val="100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Communication </a:t>
            </a:r>
            <a:r>
              <a:rPr lang="en" sz="1200" b="1">
                <a:solidFill>
                  <a:schemeClr val="dk1"/>
                </a:solidFill>
                <a:latin typeface="Times New Roman"/>
                <a:ea typeface="Times New Roman"/>
                <a:cs typeface="Times New Roman"/>
                <a:sym typeface="Times New Roman"/>
              </a:rPr>
              <a:t>relies heavily on students</a:t>
            </a:r>
            <a:r>
              <a:rPr lang="e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marL="914400" lvl="1" indent="-304800" algn="l" rtl="0">
              <a:lnSpc>
                <a:spcPct val="10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And handouts are often misplaced of forgotten</a:t>
            </a:r>
            <a:endParaRPr sz="1200">
              <a:solidFill>
                <a:schemeClr val="dk1"/>
              </a:solidFill>
              <a:latin typeface="Times New Roman"/>
              <a:ea typeface="Times New Roman"/>
              <a:cs typeface="Times New Roman"/>
              <a:sym typeface="Times New Roman"/>
            </a:endParaRPr>
          </a:p>
          <a:p>
            <a:pPr marL="457200" lvl="0" indent="-304800" algn="l" rtl="0">
              <a:lnSpc>
                <a:spcPct val="100000"/>
              </a:lnSpc>
              <a:spcBef>
                <a:spcPts val="100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Not necessarily an issue of trust </a:t>
            </a:r>
            <a:endParaRPr sz="1200">
              <a:solidFill>
                <a:schemeClr val="dk1"/>
              </a:solidFill>
              <a:latin typeface="Times New Roman"/>
              <a:ea typeface="Times New Roman"/>
              <a:cs typeface="Times New Roman"/>
              <a:sym typeface="Times New Roman"/>
            </a:endParaRPr>
          </a:p>
          <a:p>
            <a:pPr marL="1371600" lvl="2" indent="-304800" algn="l" rtl="0">
              <a:lnSpc>
                <a:spcPct val="10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Seperated Parents → parents don’t get access to same info all ino sometimes</a:t>
            </a:r>
            <a:endParaRPr sz="1200">
              <a:solidFill>
                <a:schemeClr val="dk1"/>
              </a:solidFill>
              <a:latin typeface="Times New Roman"/>
              <a:ea typeface="Times New Roman"/>
              <a:cs typeface="Times New Roman"/>
              <a:sym typeface="Times New Roman"/>
            </a:endParaRPr>
          </a:p>
          <a:p>
            <a:pPr marL="1371600" lvl="2" indent="-304800" algn="l" rtl="0">
              <a:lnSpc>
                <a:spcPct val="10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Business </a:t>
            </a:r>
            <a:endParaRPr sz="1200">
              <a:solidFill>
                <a:schemeClr val="dk1"/>
              </a:solidFill>
              <a:latin typeface="Times New Roman"/>
              <a:ea typeface="Times New Roman"/>
              <a:cs typeface="Times New Roman"/>
              <a:sym typeface="Times New Roman"/>
            </a:endParaRPr>
          </a:p>
          <a:p>
            <a:pPr marL="1371600" lvl="2" indent="-304800" algn="l" rtl="0">
              <a:lnSpc>
                <a:spcPct val="10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Just less paper to print</a:t>
            </a:r>
            <a:endParaRPr sz="1200">
              <a:solidFill>
                <a:schemeClr val="dk1"/>
              </a:solidFill>
              <a:latin typeface="Times New Roman"/>
              <a:ea typeface="Times New Roman"/>
              <a:cs typeface="Times New Roman"/>
              <a:sym typeface="Times New Roman"/>
            </a:endParaRPr>
          </a:p>
          <a:p>
            <a:pPr marL="0" lvl="0" indent="0" algn="l" rtl="0">
              <a:lnSpc>
                <a:spcPct val="100000"/>
              </a:lnSpc>
              <a:spcBef>
                <a:spcPts val="1000"/>
              </a:spcBef>
              <a:spcAft>
                <a:spcPts val="100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2a06769d39d_0_5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2a06769d39d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chemeClr val="dk1"/>
              </a:buClr>
              <a:buSzPts val="1100"/>
              <a:buChar char="-"/>
            </a:pPr>
            <a:r>
              <a:rPr lang="en">
                <a:solidFill>
                  <a:schemeClr val="dk1"/>
                </a:solidFill>
              </a:rPr>
              <a:t>What are we doing about that?</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a:solidFill>
                  <a:schemeClr val="dk1"/>
                </a:solidFill>
              </a:rPr>
              <a:t>Direct communication teacher -&gt; parent</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a:solidFill>
                  <a:schemeClr val="dk1"/>
                </a:solidFill>
              </a:rPr>
              <a:t>Direct communication: speed and accuracy.</a:t>
            </a:r>
            <a:endParaRPr>
              <a:solidFill>
                <a:schemeClr val="dk1"/>
              </a:solidFill>
            </a:endParaRPr>
          </a:p>
          <a:p>
            <a:pPr marL="914400" lvl="1" indent="-304800" algn="l" rtl="0">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The primary focus → on parents, not students, unlike typical programs like Schoology, and Blackboard</a:t>
            </a:r>
            <a:endParaRPr sz="1200">
              <a:solidFill>
                <a:schemeClr val="dk1"/>
              </a:solidFill>
              <a:latin typeface="Times New Roman"/>
              <a:ea typeface="Times New Roman"/>
              <a:cs typeface="Times New Roman"/>
              <a:sym typeface="Times New Roman"/>
            </a:endParaRPr>
          </a:p>
          <a:p>
            <a:pPr marL="914400" lvl="1" indent="-298450" algn="l" rtl="0">
              <a:lnSpc>
                <a:spcPct val="115000"/>
              </a:lnSpc>
              <a:spcBef>
                <a:spcPts val="0"/>
              </a:spcBef>
              <a:spcAft>
                <a:spcPts val="0"/>
              </a:spcAft>
              <a:buClr>
                <a:schemeClr val="dk1"/>
              </a:buClr>
              <a:buSzPts val="1100"/>
              <a:buChar char="-"/>
            </a:pPr>
            <a:r>
              <a:rPr lang="en">
                <a:solidFill>
                  <a:schemeClr val="dk1"/>
                </a:solidFill>
              </a:rPr>
              <a:t>We don’t rely on the student</a:t>
            </a:r>
            <a:endParaRPr>
              <a:solidFill>
                <a:schemeClr val="dk1"/>
              </a:solidFill>
            </a:endParaRPr>
          </a:p>
          <a:p>
            <a:pPr marL="457200" lvl="0" indent="-298450" algn="l" rtl="0">
              <a:lnSpc>
                <a:spcPct val="115000"/>
              </a:lnSpc>
              <a:spcBef>
                <a:spcPts val="1000"/>
              </a:spcBef>
              <a:spcAft>
                <a:spcPts val="0"/>
              </a:spcAft>
              <a:buClr>
                <a:schemeClr val="dk1"/>
              </a:buClr>
              <a:buSzPts val="1100"/>
              <a:buChar char="-"/>
            </a:pPr>
            <a:r>
              <a:rPr lang="en">
                <a:solidFill>
                  <a:schemeClr val="dk1"/>
                </a:solidFill>
              </a:rPr>
              <a:t>website is a platform: educators post to notify parents about anything they need to know throughout the year</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sz="1200">
                <a:solidFill>
                  <a:schemeClr val="dk1"/>
                </a:solidFill>
                <a:latin typeface="Times New Roman"/>
                <a:ea typeface="Times New Roman"/>
                <a:cs typeface="Times New Roman"/>
                <a:sym typeface="Times New Roman"/>
              </a:rPr>
              <a:t>announcements, </a:t>
            </a:r>
            <a:endParaRPr sz="1200">
              <a:solidFill>
                <a:schemeClr val="dk1"/>
              </a:solidFill>
              <a:latin typeface="Times New Roman"/>
              <a:ea typeface="Times New Roman"/>
              <a:cs typeface="Times New Roman"/>
              <a:sym typeface="Times New Roman"/>
            </a:endParaRPr>
          </a:p>
          <a:p>
            <a:pPr marL="914400" lvl="1" indent="-298450" algn="l" rtl="0">
              <a:lnSpc>
                <a:spcPct val="115000"/>
              </a:lnSpc>
              <a:spcBef>
                <a:spcPts val="0"/>
              </a:spcBef>
              <a:spcAft>
                <a:spcPts val="0"/>
              </a:spcAft>
              <a:buClr>
                <a:schemeClr val="dk1"/>
              </a:buClr>
              <a:buSzPts val="1100"/>
              <a:buChar char="-"/>
            </a:pPr>
            <a:r>
              <a:rPr lang="en" sz="1200">
                <a:solidFill>
                  <a:schemeClr val="dk1"/>
                </a:solidFill>
                <a:latin typeface="Times New Roman"/>
                <a:ea typeface="Times New Roman"/>
                <a:cs typeface="Times New Roman"/>
                <a:sym typeface="Times New Roman"/>
              </a:rPr>
              <a:t>forms</a:t>
            </a:r>
            <a:endParaRPr sz="1200">
              <a:solidFill>
                <a:schemeClr val="dk1"/>
              </a:solidFill>
              <a:latin typeface="Times New Roman"/>
              <a:ea typeface="Times New Roman"/>
              <a:cs typeface="Times New Roman"/>
              <a:sym typeface="Times New Roman"/>
            </a:endParaRPr>
          </a:p>
          <a:p>
            <a:pPr marL="914400" lvl="1" indent="-298450" algn="l" rtl="0">
              <a:lnSpc>
                <a:spcPct val="115000"/>
              </a:lnSpc>
              <a:spcBef>
                <a:spcPts val="0"/>
              </a:spcBef>
              <a:spcAft>
                <a:spcPts val="0"/>
              </a:spcAft>
              <a:buClr>
                <a:schemeClr val="dk1"/>
              </a:buClr>
              <a:buSzPts val="1100"/>
              <a:buChar char="-"/>
            </a:pPr>
            <a:r>
              <a:rPr lang="en" sz="1200">
                <a:solidFill>
                  <a:schemeClr val="dk1"/>
                </a:solidFill>
                <a:latin typeface="Times New Roman"/>
                <a:ea typeface="Times New Roman"/>
                <a:cs typeface="Times New Roman"/>
                <a:sym typeface="Times New Roman"/>
              </a:rPr>
              <a:t>permission slips </a:t>
            </a:r>
            <a:endParaRPr sz="1200">
              <a:solidFill>
                <a:schemeClr val="dk1"/>
              </a:solidFill>
              <a:latin typeface="Times New Roman"/>
              <a:ea typeface="Times New Roman"/>
              <a:cs typeface="Times New Roman"/>
              <a:sym typeface="Times New Roman"/>
            </a:endParaRPr>
          </a:p>
          <a:p>
            <a:pPr marL="914400" lvl="1" indent="-298450" algn="l" rtl="0">
              <a:lnSpc>
                <a:spcPct val="115000"/>
              </a:lnSpc>
              <a:spcBef>
                <a:spcPts val="0"/>
              </a:spcBef>
              <a:spcAft>
                <a:spcPts val="0"/>
              </a:spcAft>
              <a:buClr>
                <a:schemeClr val="dk1"/>
              </a:buClr>
              <a:buSzPts val="1100"/>
              <a:buChar char="-"/>
            </a:pPr>
            <a:r>
              <a:rPr lang="en" sz="1200">
                <a:solidFill>
                  <a:schemeClr val="dk1"/>
                </a:solidFill>
                <a:latin typeface="Times New Roman"/>
                <a:ea typeface="Times New Roman"/>
                <a:cs typeface="Times New Roman"/>
                <a:sym typeface="Times New Roman"/>
              </a:rPr>
              <a:t>takes the responsibility off the students and allows </a:t>
            </a:r>
            <a:r>
              <a:rPr lang="en" sz="1200" b="1">
                <a:solidFill>
                  <a:schemeClr val="dk1"/>
                </a:solidFill>
                <a:latin typeface="Times New Roman"/>
                <a:ea typeface="Times New Roman"/>
                <a:cs typeface="Times New Roman"/>
                <a:sym typeface="Times New Roman"/>
              </a:rPr>
              <a:t>direct communication with the parents</a:t>
            </a:r>
            <a:endParaRPr>
              <a:solidFill>
                <a:schemeClr val="dk1"/>
              </a:solidFill>
            </a:endParaRPr>
          </a:p>
          <a:p>
            <a:pPr marL="457200" lvl="0" indent="-298450" algn="l" rtl="0">
              <a:lnSpc>
                <a:spcPct val="115000"/>
              </a:lnSpc>
              <a:spcBef>
                <a:spcPts val="1000"/>
              </a:spcBef>
              <a:spcAft>
                <a:spcPts val="0"/>
              </a:spcAft>
              <a:buClr>
                <a:schemeClr val="dk1"/>
              </a:buClr>
              <a:buSzPts val="1100"/>
              <a:buChar char="-"/>
            </a:pPr>
            <a:r>
              <a:rPr lang="en">
                <a:solidFill>
                  <a:schemeClr val="dk1"/>
                </a:solidFill>
              </a:rPr>
              <a:t>There will be </a:t>
            </a:r>
            <a:r>
              <a:rPr lang="en" b="1">
                <a:solidFill>
                  <a:schemeClr val="dk1"/>
                </a:solidFill>
              </a:rPr>
              <a:t>two types of accounts</a:t>
            </a:r>
            <a:r>
              <a:rPr lang="en">
                <a:solidFill>
                  <a:schemeClr val="dk1"/>
                </a:solidFill>
              </a:rPr>
              <a:t>, educators and parents/guardians.</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Layout is similar to Instagram </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b="1">
                <a:solidFill>
                  <a:schemeClr val="dk1"/>
                </a:solidFill>
              </a:rPr>
              <a:t>educators can post</a:t>
            </a:r>
            <a:r>
              <a:rPr lang="en">
                <a:solidFill>
                  <a:schemeClr val="dk1"/>
                </a:solidFill>
              </a:rPr>
              <a:t> content, </a:t>
            </a:r>
            <a:r>
              <a:rPr lang="en" b="1">
                <a:solidFill>
                  <a:schemeClr val="dk1"/>
                </a:solidFill>
              </a:rPr>
              <a:t>parents view</a:t>
            </a:r>
            <a:r>
              <a:rPr lang="en">
                <a:solidFill>
                  <a:schemeClr val="dk1"/>
                </a:solidFill>
              </a:rPr>
              <a:t> on a feed. </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a:solidFill>
                  <a:schemeClr val="dk1"/>
                </a:solidFill>
              </a:rPr>
              <a:t>Teachers have other functions —&gt; creating a class. </a:t>
            </a:r>
            <a:endParaRPr>
              <a:solidFill>
                <a:schemeClr val="dk1"/>
              </a:solidFill>
            </a:endParaRPr>
          </a:p>
          <a:p>
            <a:pPr marL="0" lvl="0" indent="0" algn="l" rtl="0">
              <a:lnSpc>
                <a:spcPct val="115000"/>
              </a:lnSpc>
              <a:spcBef>
                <a:spcPts val="0"/>
              </a:spcBef>
              <a:spcAft>
                <a:spcPts val="1000"/>
              </a:spcAft>
              <a:buNone/>
            </a:pPr>
            <a:r>
              <a:rPr lang="en" b="1">
                <a:solidFill>
                  <a:schemeClr val="dk1"/>
                </a:solidFill>
              </a:rPr>
              <a:t>Now Areas of Focus with Harry</a:t>
            </a:r>
            <a:endParaRPr b="1">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c00eae5ad3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c00eae5ad3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chose to focus on Areas one and two. HTML and CSS was chosen because it is extremely important for the website’s use to be intuitive for the users. This is because our users could include those who are older or very young and might not be technologically adept. The user experience should be seamless to facilitate communication between the educators and parents. We created the layout of the website using html to display all the necessary information in a straightforward and organized manner. The CSS was used to design the look of the website, which we chose to resemble a chalkboard to match the school theme. Using the CSS we were also able to display all the interactive portions of the website in a way that makes it clear what the user can do. This includes the buttons, tabs, and links. Javascript was chosen as our other area. </a:t>
            </a:r>
            <a:r>
              <a:rPr lang="en">
                <a:solidFill>
                  <a:schemeClr val="dk1"/>
                </a:solidFill>
              </a:rPr>
              <a:t>Dynamic post information display and form submissions are integral components of our website, and Javascript plays a pivotal role in these functionalities. Moreover, the dynamic nature of our website, where HTML and CSS adapt in response to user input, is made possible through the implementation of Javascript. This integration of HTML, CSS, and Javascript ensures a responsive and engaging user interface to create a positive user experience.</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2a06769d39d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2a06769d39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And now, Jonathan will give a demonstration of how the website will work.</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Google Shape;717;g2a0974ddf83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8" name="Google Shape;718;g2a0974ddf83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2a06769d39d_0_6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2a06769d39d_0_6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Why not just email?</a:t>
            </a:r>
            <a:endParaRPr/>
          </a:p>
          <a:p>
            <a:pPr marL="457200" lvl="0" indent="-298450" algn="l" rtl="0">
              <a:spcBef>
                <a:spcPts val="0"/>
              </a:spcBef>
              <a:spcAft>
                <a:spcPts val="0"/>
              </a:spcAft>
              <a:buSzPts val="1100"/>
              <a:buChar char="-"/>
            </a:pPr>
            <a:r>
              <a:rPr lang="en"/>
              <a:t>Notifications from school get buried among other emails -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Google Shape;54;p13"/>
          <p:cNvSpPr/>
          <p:nvPr/>
        </p:nvSpPr>
        <p:spPr>
          <a:xfrm>
            <a:off x="5019525" y="839900"/>
            <a:ext cx="4188696" cy="3305266"/>
          </a:xfrm>
          <a:custGeom>
            <a:avLst/>
            <a:gdLst/>
            <a:ahLst/>
            <a:cxnLst/>
            <a:rect l="l" t="t" r="r" b="b"/>
            <a:pathLst>
              <a:path w="90191" h="71169" extrusionOk="0">
                <a:moveTo>
                  <a:pt x="51262" y="4765"/>
                </a:moveTo>
                <a:cubicBezTo>
                  <a:pt x="51543" y="4765"/>
                  <a:pt x="51822" y="4770"/>
                  <a:pt x="52107" y="4781"/>
                </a:cubicBezTo>
                <a:cubicBezTo>
                  <a:pt x="53975" y="4833"/>
                  <a:pt x="54987" y="5361"/>
                  <a:pt x="55432" y="6154"/>
                </a:cubicBezTo>
                <a:cubicBezTo>
                  <a:pt x="51794" y="7210"/>
                  <a:pt x="48217" y="9267"/>
                  <a:pt x="46121" y="10663"/>
                </a:cubicBezTo>
                <a:cubicBezTo>
                  <a:pt x="46025" y="10731"/>
                  <a:pt x="45925" y="10799"/>
                  <a:pt x="45825" y="10863"/>
                </a:cubicBezTo>
                <a:cubicBezTo>
                  <a:pt x="45553" y="10363"/>
                  <a:pt x="45052" y="9947"/>
                  <a:pt x="44389" y="9719"/>
                </a:cubicBezTo>
                <a:cubicBezTo>
                  <a:pt x="46153" y="8262"/>
                  <a:pt x="44493" y="6181"/>
                  <a:pt x="42360" y="6181"/>
                </a:cubicBezTo>
                <a:cubicBezTo>
                  <a:pt x="42252" y="6181"/>
                  <a:pt x="42140" y="6190"/>
                  <a:pt x="42032" y="6198"/>
                </a:cubicBezTo>
                <a:cubicBezTo>
                  <a:pt x="44973" y="5302"/>
                  <a:pt x="48058" y="4765"/>
                  <a:pt x="51262" y="4765"/>
                </a:cubicBezTo>
                <a:close/>
                <a:moveTo>
                  <a:pt x="53559" y="12371"/>
                </a:moveTo>
                <a:lnTo>
                  <a:pt x="53559" y="12371"/>
                </a:lnTo>
                <a:cubicBezTo>
                  <a:pt x="53323" y="12716"/>
                  <a:pt x="53087" y="13044"/>
                  <a:pt x="52859" y="13348"/>
                </a:cubicBezTo>
                <a:cubicBezTo>
                  <a:pt x="52583" y="13296"/>
                  <a:pt x="52315" y="13252"/>
                  <a:pt x="52038" y="13216"/>
                </a:cubicBezTo>
                <a:cubicBezTo>
                  <a:pt x="52551" y="12916"/>
                  <a:pt x="53059" y="12632"/>
                  <a:pt x="53559" y="12371"/>
                </a:cubicBezTo>
                <a:close/>
                <a:moveTo>
                  <a:pt x="60457" y="10499"/>
                </a:moveTo>
                <a:cubicBezTo>
                  <a:pt x="60693" y="10607"/>
                  <a:pt x="60869" y="10772"/>
                  <a:pt x="60978" y="10999"/>
                </a:cubicBezTo>
                <a:cubicBezTo>
                  <a:pt x="61593" y="12308"/>
                  <a:pt x="60645" y="13856"/>
                  <a:pt x="59453" y="15213"/>
                </a:cubicBezTo>
                <a:cubicBezTo>
                  <a:pt x="58601" y="15592"/>
                  <a:pt x="57772" y="16017"/>
                  <a:pt x="56965" y="16465"/>
                </a:cubicBezTo>
                <a:cubicBezTo>
                  <a:pt x="57004" y="16417"/>
                  <a:pt x="57044" y="16369"/>
                  <a:pt x="57080" y="16325"/>
                </a:cubicBezTo>
                <a:cubicBezTo>
                  <a:pt x="58365" y="14737"/>
                  <a:pt x="59685" y="12648"/>
                  <a:pt x="60457" y="10499"/>
                </a:cubicBezTo>
                <a:close/>
                <a:moveTo>
                  <a:pt x="48430" y="17945"/>
                </a:moveTo>
                <a:lnTo>
                  <a:pt x="48430" y="17945"/>
                </a:lnTo>
                <a:cubicBezTo>
                  <a:pt x="47685" y="18670"/>
                  <a:pt x="46889" y="19346"/>
                  <a:pt x="46041" y="19985"/>
                </a:cubicBezTo>
                <a:cubicBezTo>
                  <a:pt x="45949" y="19542"/>
                  <a:pt x="45721" y="19121"/>
                  <a:pt x="45397" y="18766"/>
                </a:cubicBezTo>
                <a:cubicBezTo>
                  <a:pt x="46389" y="18382"/>
                  <a:pt x="47405" y="18098"/>
                  <a:pt x="48430" y="17945"/>
                </a:cubicBezTo>
                <a:close/>
                <a:moveTo>
                  <a:pt x="14204" y="18897"/>
                </a:moveTo>
                <a:lnTo>
                  <a:pt x="14204" y="18897"/>
                </a:lnTo>
                <a:cubicBezTo>
                  <a:pt x="11908" y="21130"/>
                  <a:pt x="9710" y="23439"/>
                  <a:pt x="7582" y="25787"/>
                </a:cubicBezTo>
                <a:cubicBezTo>
                  <a:pt x="8911" y="23163"/>
                  <a:pt x="11455" y="20874"/>
                  <a:pt x="14204" y="18897"/>
                </a:cubicBezTo>
                <a:close/>
                <a:moveTo>
                  <a:pt x="35198" y="24947"/>
                </a:moveTo>
                <a:cubicBezTo>
                  <a:pt x="35198" y="25015"/>
                  <a:pt x="35202" y="25084"/>
                  <a:pt x="35206" y="25152"/>
                </a:cubicBezTo>
                <a:cubicBezTo>
                  <a:pt x="34670" y="25728"/>
                  <a:pt x="34138" y="26304"/>
                  <a:pt x="33606" y="26880"/>
                </a:cubicBezTo>
                <a:cubicBezTo>
                  <a:pt x="32177" y="27564"/>
                  <a:pt x="30768" y="28253"/>
                  <a:pt x="29412" y="28960"/>
                </a:cubicBezTo>
                <a:cubicBezTo>
                  <a:pt x="31313" y="27600"/>
                  <a:pt x="33257" y="26275"/>
                  <a:pt x="35198" y="24947"/>
                </a:cubicBezTo>
                <a:close/>
                <a:moveTo>
                  <a:pt x="82050" y="30753"/>
                </a:moveTo>
                <a:cubicBezTo>
                  <a:pt x="83182" y="32002"/>
                  <a:pt x="81618" y="35483"/>
                  <a:pt x="80535" y="37715"/>
                </a:cubicBezTo>
                <a:cubicBezTo>
                  <a:pt x="80363" y="37691"/>
                  <a:pt x="80191" y="37683"/>
                  <a:pt x="80015" y="37679"/>
                </a:cubicBezTo>
                <a:cubicBezTo>
                  <a:pt x="80631" y="36171"/>
                  <a:pt x="81051" y="34635"/>
                  <a:pt x="81103" y="33122"/>
                </a:cubicBezTo>
                <a:cubicBezTo>
                  <a:pt x="81243" y="32969"/>
                  <a:pt x="81383" y="32829"/>
                  <a:pt x="81519" y="32677"/>
                </a:cubicBezTo>
                <a:cubicBezTo>
                  <a:pt x="81984" y="32162"/>
                  <a:pt x="82100" y="31625"/>
                  <a:pt x="81995" y="31133"/>
                </a:cubicBezTo>
                <a:cubicBezTo>
                  <a:pt x="82113" y="30996"/>
                  <a:pt x="82150" y="30866"/>
                  <a:pt x="82050" y="30753"/>
                </a:cubicBezTo>
                <a:close/>
                <a:moveTo>
                  <a:pt x="24039" y="37231"/>
                </a:moveTo>
                <a:lnTo>
                  <a:pt x="24039" y="37231"/>
                </a:lnTo>
                <a:cubicBezTo>
                  <a:pt x="21838" y="39604"/>
                  <a:pt x="19629" y="41972"/>
                  <a:pt x="17396" y="44321"/>
                </a:cubicBezTo>
                <a:cubicBezTo>
                  <a:pt x="17372" y="44333"/>
                  <a:pt x="17353" y="44341"/>
                  <a:pt x="17329" y="44353"/>
                </a:cubicBezTo>
                <a:lnTo>
                  <a:pt x="17329" y="44353"/>
                </a:lnTo>
                <a:cubicBezTo>
                  <a:pt x="18181" y="43385"/>
                  <a:pt x="19001" y="42448"/>
                  <a:pt x="19730" y="41552"/>
                </a:cubicBezTo>
                <a:cubicBezTo>
                  <a:pt x="20634" y="40444"/>
                  <a:pt x="21462" y="39287"/>
                  <a:pt x="22262" y="38116"/>
                </a:cubicBezTo>
                <a:cubicBezTo>
                  <a:pt x="22866" y="37823"/>
                  <a:pt x="23459" y="37527"/>
                  <a:pt x="24039" y="37231"/>
                </a:cubicBezTo>
                <a:close/>
                <a:moveTo>
                  <a:pt x="47909" y="45757"/>
                </a:moveTo>
                <a:lnTo>
                  <a:pt x="47909" y="45757"/>
                </a:lnTo>
                <a:cubicBezTo>
                  <a:pt x="47757" y="46286"/>
                  <a:pt x="47613" y="46818"/>
                  <a:pt x="47486" y="47350"/>
                </a:cubicBezTo>
                <a:cubicBezTo>
                  <a:pt x="45705" y="49346"/>
                  <a:pt x="43813" y="51271"/>
                  <a:pt x="41816" y="53144"/>
                </a:cubicBezTo>
                <a:cubicBezTo>
                  <a:pt x="41844" y="52991"/>
                  <a:pt x="41868" y="52843"/>
                  <a:pt x="41896" y="52695"/>
                </a:cubicBezTo>
                <a:cubicBezTo>
                  <a:pt x="41988" y="52195"/>
                  <a:pt x="42108" y="51703"/>
                  <a:pt x="42228" y="51207"/>
                </a:cubicBezTo>
                <a:cubicBezTo>
                  <a:pt x="42801" y="50491"/>
                  <a:pt x="43377" y="49778"/>
                  <a:pt x="43961" y="49067"/>
                </a:cubicBezTo>
                <a:cubicBezTo>
                  <a:pt x="45292" y="47974"/>
                  <a:pt x="46609" y="46873"/>
                  <a:pt x="47909" y="45757"/>
                </a:cubicBezTo>
                <a:close/>
                <a:moveTo>
                  <a:pt x="42628" y="36615"/>
                </a:moveTo>
                <a:lnTo>
                  <a:pt x="42628" y="36615"/>
                </a:lnTo>
                <a:cubicBezTo>
                  <a:pt x="42092" y="37539"/>
                  <a:pt x="41576" y="38483"/>
                  <a:pt x="41072" y="39440"/>
                </a:cubicBezTo>
                <a:cubicBezTo>
                  <a:pt x="38243" y="42389"/>
                  <a:pt x="35550" y="45409"/>
                  <a:pt x="33054" y="48386"/>
                </a:cubicBezTo>
                <a:cubicBezTo>
                  <a:pt x="32457" y="49094"/>
                  <a:pt x="31549" y="50295"/>
                  <a:pt x="30624" y="51719"/>
                </a:cubicBezTo>
                <a:cubicBezTo>
                  <a:pt x="29200" y="52808"/>
                  <a:pt x="27560" y="53999"/>
                  <a:pt x="25708" y="54564"/>
                </a:cubicBezTo>
                <a:cubicBezTo>
                  <a:pt x="25887" y="53667"/>
                  <a:pt x="26260" y="52788"/>
                  <a:pt x="26727" y="51927"/>
                </a:cubicBezTo>
                <a:cubicBezTo>
                  <a:pt x="30284" y="47514"/>
                  <a:pt x="34550" y="43436"/>
                  <a:pt x="38747" y="39324"/>
                </a:cubicBezTo>
                <a:cubicBezTo>
                  <a:pt x="40083" y="38479"/>
                  <a:pt x="41372" y="37571"/>
                  <a:pt x="42628" y="36615"/>
                </a:cubicBezTo>
                <a:close/>
                <a:moveTo>
                  <a:pt x="64182" y="53560"/>
                </a:moveTo>
                <a:lnTo>
                  <a:pt x="64182" y="53560"/>
                </a:lnTo>
                <a:cubicBezTo>
                  <a:pt x="63086" y="55377"/>
                  <a:pt x="61750" y="57681"/>
                  <a:pt x="60065" y="59650"/>
                </a:cubicBezTo>
                <a:cubicBezTo>
                  <a:pt x="60278" y="58717"/>
                  <a:pt x="60553" y="57777"/>
                  <a:pt x="60885" y="56836"/>
                </a:cubicBezTo>
                <a:cubicBezTo>
                  <a:pt x="60954" y="56708"/>
                  <a:pt x="61026" y="56581"/>
                  <a:pt x="61098" y="56452"/>
                </a:cubicBezTo>
                <a:cubicBezTo>
                  <a:pt x="62141" y="55504"/>
                  <a:pt x="63170" y="54536"/>
                  <a:pt x="64182" y="53560"/>
                </a:cubicBezTo>
                <a:close/>
                <a:moveTo>
                  <a:pt x="72865" y="51691"/>
                </a:moveTo>
                <a:cubicBezTo>
                  <a:pt x="71520" y="53840"/>
                  <a:pt x="70128" y="55876"/>
                  <a:pt x="68499" y="57901"/>
                </a:cubicBezTo>
                <a:cubicBezTo>
                  <a:pt x="67219" y="59497"/>
                  <a:pt x="65931" y="61085"/>
                  <a:pt x="64518" y="62598"/>
                </a:cubicBezTo>
                <a:cubicBezTo>
                  <a:pt x="65811" y="61118"/>
                  <a:pt x="66939" y="59521"/>
                  <a:pt x="67971" y="58012"/>
                </a:cubicBezTo>
                <a:cubicBezTo>
                  <a:pt x="69323" y="56044"/>
                  <a:pt x="70560" y="54020"/>
                  <a:pt x="71768" y="51983"/>
                </a:cubicBezTo>
                <a:cubicBezTo>
                  <a:pt x="72148" y="51903"/>
                  <a:pt x="72509" y="51803"/>
                  <a:pt x="72865" y="51691"/>
                </a:cubicBezTo>
                <a:close/>
                <a:moveTo>
                  <a:pt x="40544" y="62790"/>
                </a:moveTo>
                <a:lnTo>
                  <a:pt x="40544" y="62790"/>
                </a:lnTo>
                <a:cubicBezTo>
                  <a:pt x="40515" y="63059"/>
                  <a:pt x="40544" y="63323"/>
                  <a:pt x="40616" y="63578"/>
                </a:cubicBezTo>
                <a:cubicBezTo>
                  <a:pt x="39656" y="63839"/>
                  <a:pt x="38687" y="64010"/>
                  <a:pt x="37715" y="64067"/>
                </a:cubicBezTo>
                <a:cubicBezTo>
                  <a:pt x="38675" y="63694"/>
                  <a:pt x="39619" y="63266"/>
                  <a:pt x="40544" y="62790"/>
                </a:cubicBezTo>
                <a:close/>
                <a:moveTo>
                  <a:pt x="50186" y="0"/>
                </a:moveTo>
                <a:cubicBezTo>
                  <a:pt x="45685" y="0"/>
                  <a:pt x="40923" y="1348"/>
                  <a:pt x="36618" y="3181"/>
                </a:cubicBezTo>
                <a:cubicBezTo>
                  <a:pt x="36178" y="2361"/>
                  <a:pt x="35154" y="1729"/>
                  <a:pt x="34077" y="1729"/>
                </a:cubicBezTo>
                <a:cubicBezTo>
                  <a:pt x="33826" y="1729"/>
                  <a:pt x="33573" y="1764"/>
                  <a:pt x="33325" y="1836"/>
                </a:cubicBezTo>
                <a:cubicBezTo>
                  <a:pt x="27968" y="3409"/>
                  <a:pt x="24286" y="7651"/>
                  <a:pt x="21090" y="11575"/>
                </a:cubicBezTo>
                <a:cubicBezTo>
                  <a:pt x="19313" y="12495"/>
                  <a:pt x="17597" y="13472"/>
                  <a:pt x="15956" y="14456"/>
                </a:cubicBezTo>
                <a:cubicBezTo>
                  <a:pt x="10915" y="17477"/>
                  <a:pt x="5053" y="21594"/>
                  <a:pt x="3577" y="26860"/>
                </a:cubicBezTo>
                <a:cubicBezTo>
                  <a:pt x="3376" y="27580"/>
                  <a:pt x="3833" y="28441"/>
                  <a:pt x="4774" y="28609"/>
                </a:cubicBezTo>
                <a:cubicBezTo>
                  <a:pt x="4861" y="28624"/>
                  <a:pt x="4953" y="28628"/>
                  <a:pt x="5042" y="28640"/>
                </a:cubicBezTo>
                <a:cubicBezTo>
                  <a:pt x="3733" y="30133"/>
                  <a:pt x="2445" y="31629"/>
                  <a:pt x="1168" y="33126"/>
                </a:cubicBezTo>
                <a:cubicBezTo>
                  <a:pt x="0" y="34490"/>
                  <a:pt x="1320" y="36059"/>
                  <a:pt x="2937" y="36459"/>
                </a:cubicBezTo>
                <a:cubicBezTo>
                  <a:pt x="2625" y="37339"/>
                  <a:pt x="2429" y="38247"/>
                  <a:pt x="2373" y="39191"/>
                </a:cubicBezTo>
                <a:cubicBezTo>
                  <a:pt x="2329" y="39955"/>
                  <a:pt x="2933" y="40904"/>
                  <a:pt x="3789" y="41236"/>
                </a:cubicBezTo>
                <a:cubicBezTo>
                  <a:pt x="4061" y="41340"/>
                  <a:pt x="4342" y="41436"/>
                  <a:pt x="4621" y="41520"/>
                </a:cubicBezTo>
                <a:cubicBezTo>
                  <a:pt x="2949" y="44141"/>
                  <a:pt x="1600" y="46878"/>
                  <a:pt x="848" y="49826"/>
                </a:cubicBezTo>
                <a:cubicBezTo>
                  <a:pt x="484" y="51263"/>
                  <a:pt x="1876" y="52795"/>
                  <a:pt x="3544" y="52795"/>
                </a:cubicBezTo>
                <a:cubicBezTo>
                  <a:pt x="3813" y="52795"/>
                  <a:pt x="4089" y="52755"/>
                  <a:pt x="4366" y="52668"/>
                </a:cubicBezTo>
                <a:lnTo>
                  <a:pt x="4366" y="52668"/>
                </a:lnTo>
                <a:cubicBezTo>
                  <a:pt x="2809" y="55332"/>
                  <a:pt x="1720" y="58105"/>
                  <a:pt x="1568" y="60982"/>
                </a:cubicBezTo>
                <a:cubicBezTo>
                  <a:pt x="1496" y="62334"/>
                  <a:pt x="3016" y="63318"/>
                  <a:pt x="4497" y="63318"/>
                </a:cubicBezTo>
                <a:cubicBezTo>
                  <a:pt x="5182" y="63318"/>
                  <a:pt x="5858" y="63107"/>
                  <a:pt x="6370" y="62630"/>
                </a:cubicBezTo>
                <a:cubicBezTo>
                  <a:pt x="7862" y="61229"/>
                  <a:pt x="9330" y="59809"/>
                  <a:pt x="10791" y="58381"/>
                </a:cubicBezTo>
                <a:cubicBezTo>
                  <a:pt x="10867" y="59585"/>
                  <a:pt x="12395" y="60505"/>
                  <a:pt x="13856" y="60505"/>
                </a:cubicBezTo>
                <a:cubicBezTo>
                  <a:pt x="14344" y="60505"/>
                  <a:pt x="14824" y="60406"/>
                  <a:pt x="15241" y="60173"/>
                </a:cubicBezTo>
                <a:lnTo>
                  <a:pt x="15241" y="60173"/>
                </a:lnTo>
                <a:cubicBezTo>
                  <a:pt x="14912" y="60926"/>
                  <a:pt x="14604" y="61682"/>
                  <a:pt x="14332" y="62459"/>
                </a:cubicBezTo>
                <a:cubicBezTo>
                  <a:pt x="13856" y="63827"/>
                  <a:pt x="15272" y="65527"/>
                  <a:pt x="17001" y="65527"/>
                </a:cubicBezTo>
                <a:cubicBezTo>
                  <a:pt x="17281" y="65527"/>
                  <a:pt x="17573" y="65483"/>
                  <a:pt x="17861" y="65383"/>
                </a:cubicBezTo>
                <a:cubicBezTo>
                  <a:pt x="21290" y="64215"/>
                  <a:pt x="24371" y="62654"/>
                  <a:pt x="27228" y="60858"/>
                </a:cubicBezTo>
                <a:lnTo>
                  <a:pt x="27228" y="60858"/>
                </a:lnTo>
                <a:cubicBezTo>
                  <a:pt x="27076" y="61590"/>
                  <a:pt x="26960" y="62334"/>
                  <a:pt x="26919" y="63090"/>
                </a:cubicBezTo>
                <a:cubicBezTo>
                  <a:pt x="26847" y="64455"/>
                  <a:pt x="28296" y="65427"/>
                  <a:pt x="29820" y="65495"/>
                </a:cubicBezTo>
                <a:lnTo>
                  <a:pt x="29893" y="65495"/>
                </a:lnTo>
                <a:cubicBezTo>
                  <a:pt x="30513" y="66884"/>
                  <a:pt x="31729" y="68028"/>
                  <a:pt x="33778" y="68612"/>
                </a:cubicBezTo>
                <a:cubicBezTo>
                  <a:pt x="34958" y="68948"/>
                  <a:pt x="36158" y="69096"/>
                  <a:pt x="37355" y="69096"/>
                </a:cubicBezTo>
                <a:cubicBezTo>
                  <a:pt x="41888" y="69096"/>
                  <a:pt x="46441" y="66952"/>
                  <a:pt x="50262" y="64627"/>
                </a:cubicBezTo>
                <a:cubicBezTo>
                  <a:pt x="51059" y="64315"/>
                  <a:pt x="51822" y="63938"/>
                  <a:pt x="52543" y="63506"/>
                </a:cubicBezTo>
                <a:lnTo>
                  <a:pt x="52543" y="63506"/>
                </a:lnTo>
                <a:cubicBezTo>
                  <a:pt x="52419" y="64287"/>
                  <a:pt x="52339" y="65087"/>
                  <a:pt x="52311" y="65903"/>
                </a:cubicBezTo>
                <a:cubicBezTo>
                  <a:pt x="52271" y="67120"/>
                  <a:pt x="53479" y="68160"/>
                  <a:pt x="54871" y="68328"/>
                </a:cubicBezTo>
                <a:cubicBezTo>
                  <a:pt x="55900" y="69912"/>
                  <a:pt x="57833" y="71168"/>
                  <a:pt x="59977" y="71168"/>
                </a:cubicBezTo>
                <a:cubicBezTo>
                  <a:pt x="60169" y="71168"/>
                  <a:pt x="60365" y="71157"/>
                  <a:pt x="60561" y="71137"/>
                </a:cubicBezTo>
                <a:cubicBezTo>
                  <a:pt x="64062" y="70760"/>
                  <a:pt x="66615" y="68263"/>
                  <a:pt x="68712" y="66123"/>
                </a:cubicBezTo>
                <a:cubicBezTo>
                  <a:pt x="72237" y="62526"/>
                  <a:pt x="75282" y="58629"/>
                  <a:pt x="77870" y="54536"/>
                </a:cubicBezTo>
                <a:cubicBezTo>
                  <a:pt x="81003" y="49582"/>
                  <a:pt x="83964" y="44525"/>
                  <a:pt x="86285" y="39268"/>
                </a:cubicBezTo>
                <a:cubicBezTo>
                  <a:pt x="87789" y="35867"/>
                  <a:pt x="90190" y="30217"/>
                  <a:pt x="86388" y="27232"/>
                </a:cubicBezTo>
                <a:cubicBezTo>
                  <a:pt x="85184" y="26288"/>
                  <a:pt x="83904" y="25900"/>
                  <a:pt x="82615" y="25900"/>
                </a:cubicBezTo>
                <a:cubicBezTo>
                  <a:pt x="81579" y="25900"/>
                  <a:pt x="80539" y="26151"/>
                  <a:pt x="79539" y="26568"/>
                </a:cubicBezTo>
                <a:cubicBezTo>
                  <a:pt x="80971" y="24576"/>
                  <a:pt x="82451" y="22611"/>
                  <a:pt x="84048" y="20722"/>
                </a:cubicBezTo>
                <a:cubicBezTo>
                  <a:pt x="85533" y="18962"/>
                  <a:pt x="83504" y="17185"/>
                  <a:pt x="81419" y="17185"/>
                </a:cubicBezTo>
                <a:cubicBezTo>
                  <a:pt x="80743" y="17185"/>
                  <a:pt x="80063" y="17374"/>
                  <a:pt x="79495" y="17806"/>
                </a:cubicBezTo>
                <a:cubicBezTo>
                  <a:pt x="78102" y="18870"/>
                  <a:pt x="76818" y="19990"/>
                  <a:pt x="75602" y="21150"/>
                </a:cubicBezTo>
                <a:cubicBezTo>
                  <a:pt x="75057" y="20338"/>
                  <a:pt x="74061" y="19946"/>
                  <a:pt x="72948" y="19946"/>
                </a:cubicBezTo>
                <a:cubicBezTo>
                  <a:pt x="72732" y="19946"/>
                  <a:pt x="72512" y="19961"/>
                  <a:pt x="72292" y="19990"/>
                </a:cubicBezTo>
                <a:cubicBezTo>
                  <a:pt x="72213" y="20002"/>
                  <a:pt x="72132" y="20018"/>
                  <a:pt x="72052" y="20030"/>
                </a:cubicBezTo>
                <a:cubicBezTo>
                  <a:pt x="72252" y="19346"/>
                  <a:pt x="72364" y="18654"/>
                  <a:pt x="72348" y="17957"/>
                </a:cubicBezTo>
                <a:cubicBezTo>
                  <a:pt x="72292" y="15797"/>
                  <a:pt x="70576" y="14421"/>
                  <a:pt x="68416" y="13852"/>
                </a:cubicBezTo>
                <a:cubicBezTo>
                  <a:pt x="68023" y="13400"/>
                  <a:pt x="67447" y="13080"/>
                  <a:pt x="66735" y="13008"/>
                </a:cubicBezTo>
                <a:cubicBezTo>
                  <a:pt x="67147" y="11043"/>
                  <a:pt x="66675" y="9079"/>
                  <a:pt x="64738" y="7267"/>
                </a:cubicBezTo>
                <a:cubicBezTo>
                  <a:pt x="63678" y="6270"/>
                  <a:pt x="62385" y="5742"/>
                  <a:pt x="60974" y="5553"/>
                </a:cubicBezTo>
                <a:cubicBezTo>
                  <a:pt x="60561" y="3749"/>
                  <a:pt x="59312" y="2177"/>
                  <a:pt x="56773" y="1169"/>
                </a:cubicBezTo>
                <a:cubicBezTo>
                  <a:pt x="54708" y="353"/>
                  <a:pt x="52479" y="0"/>
                  <a:pt x="50186" y="0"/>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3"/>
          <p:cNvSpPr/>
          <p:nvPr/>
        </p:nvSpPr>
        <p:spPr>
          <a:xfrm>
            <a:off x="5464359" y="1180268"/>
            <a:ext cx="2995566" cy="2485638"/>
          </a:xfrm>
          <a:custGeom>
            <a:avLst/>
            <a:gdLst/>
            <a:ahLst/>
            <a:cxnLst/>
            <a:rect l="l" t="t" r="r" b="b"/>
            <a:pathLst>
              <a:path w="110793" h="91933" extrusionOk="0">
                <a:moveTo>
                  <a:pt x="50743" y="6275"/>
                </a:moveTo>
                <a:cubicBezTo>
                  <a:pt x="53200" y="6275"/>
                  <a:pt x="56857" y="7419"/>
                  <a:pt x="59430" y="8276"/>
                </a:cubicBezTo>
                <a:cubicBezTo>
                  <a:pt x="59393" y="8455"/>
                  <a:pt x="59374" y="8636"/>
                  <a:pt x="59374" y="8815"/>
                </a:cubicBezTo>
                <a:cubicBezTo>
                  <a:pt x="57073" y="8172"/>
                  <a:pt x="54732" y="7731"/>
                  <a:pt x="52420" y="7679"/>
                </a:cubicBezTo>
                <a:cubicBezTo>
                  <a:pt x="52191" y="7535"/>
                  <a:pt x="51975" y="7387"/>
                  <a:pt x="51744" y="7243"/>
                </a:cubicBezTo>
                <a:cubicBezTo>
                  <a:pt x="51131" y="6867"/>
                  <a:pt x="50503" y="6708"/>
                  <a:pt x="49899" y="6708"/>
                </a:cubicBezTo>
                <a:cubicBezTo>
                  <a:pt x="49727" y="6708"/>
                  <a:pt x="49555" y="6719"/>
                  <a:pt x="49387" y="6743"/>
                </a:cubicBezTo>
                <a:cubicBezTo>
                  <a:pt x="49259" y="6667"/>
                  <a:pt x="49139" y="6623"/>
                  <a:pt x="49022" y="6623"/>
                </a:cubicBezTo>
                <a:cubicBezTo>
                  <a:pt x="48943" y="6623"/>
                  <a:pt x="48867" y="6647"/>
                  <a:pt x="48795" y="6691"/>
                </a:cubicBezTo>
                <a:cubicBezTo>
                  <a:pt x="49263" y="6395"/>
                  <a:pt x="49940" y="6275"/>
                  <a:pt x="50743" y="6275"/>
                </a:cubicBezTo>
                <a:close/>
                <a:moveTo>
                  <a:pt x="80740" y="16318"/>
                </a:moveTo>
                <a:lnTo>
                  <a:pt x="80740" y="16318"/>
                </a:lnTo>
                <a:cubicBezTo>
                  <a:pt x="84017" y="17727"/>
                  <a:pt x="87121" y="19182"/>
                  <a:pt x="90214" y="20887"/>
                </a:cubicBezTo>
                <a:cubicBezTo>
                  <a:pt x="92648" y="22231"/>
                  <a:pt x="95072" y="23584"/>
                  <a:pt x="97381" y="25064"/>
                </a:cubicBezTo>
                <a:cubicBezTo>
                  <a:pt x="95116" y="23708"/>
                  <a:pt x="92687" y="22528"/>
                  <a:pt x="90386" y="21443"/>
                </a:cubicBezTo>
                <a:cubicBezTo>
                  <a:pt x="87382" y="20027"/>
                  <a:pt x="84293" y="18730"/>
                  <a:pt x="81188" y="17466"/>
                </a:cubicBezTo>
                <a:cubicBezTo>
                  <a:pt x="81068" y="17066"/>
                  <a:pt x="80916" y="16686"/>
                  <a:pt x="80740" y="16318"/>
                </a:cubicBezTo>
                <a:close/>
                <a:moveTo>
                  <a:pt x="83589" y="25417"/>
                </a:moveTo>
                <a:lnTo>
                  <a:pt x="83589" y="25417"/>
                </a:lnTo>
                <a:cubicBezTo>
                  <a:pt x="86362" y="26565"/>
                  <a:pt x="89878" y="27965"/>
                  <a:pt x="92883" y="29734"/>
                </a:cubicBezTo>
                <a:cubicBezTo>
                  <a:pt x="91459" y="29509"/>
                  <a:pt x="90022" y="29221"/>
                  <a:pt x="88591" y="28874"/>
                </a:cubicBezTo>
                <a:cubicBezTo>
                  <a:pt x="88399" y="28802"/>
                  <a:pt x="88202" y="28726"/>
                  <a:pt x="88006" y="28650"/>
                </a:cubicBezTo>
                <a:cubicBezTo>
                  <a:pt x="86554" y="27553"/>
                  <a:pt x="85081" y="26477"/>
                  <a:pt x="83589" y="25417"/>
                </a:cubicBezTo>
                <a:close/>
                <a:moveTo>
                  <a:pt x="20022" y="28573"/>
                </a:moveTo>
                <a:cubicBezTo>
                  <a:pt x="21687" y="28573"/>
                  <a:pt x="23488" y="29394"/>
                  <a:pt x="25108" y="30374"/>
                </a:cubicBezTo>
                <a:cubicBezTo>
                  <a:pt x="25688" y="31262"/>
                  <a:pt x="26332" y="32135"/>
                  <a:pt x="27017" y="32979"/>
                </a:cubicBezTo>
                <a:cubicBezTo>
                  <a:pt x="26949" y="32942"/>
                  <a:pt x="26873" y="32899"/>
                  <a:pt x="26801" y="32859"/>
                </a:cubicBezTo>
                <a:cubicBezTo>
                  <a:pt x="24384" y="31514"/>
                  <a:pt x="21199" y="30130"/>
                  <a:pt x="17918" y="29322"/>
                </a:cubicBezTo>
                <a:cubicBezTo>
                  <a:pt x="18086" y="29073"/>
                  <a:pt x="18338" y="28885"/>
                  <a:pt x="18683" y="28774"/>
                </a:cubicBezTo>
                <a:cubicBezTo>
                  <a:pt x="19115" y="28634"/>
                  <a:pt x="19562" y="28573"/>
                  <a:pt x="20022" y="28573"/>
                </a:cubicBezTo>
                <a:close/>
                <a:moveTo>
                  <a:pt x="20775" y="36552"/>
                </a:moveTo>
                <a:cubicBezTo>
                  <a:pt x="21299" y="36800"/>
                  <a:pt x="21799" y="37048"/>
                  <a:pt x="22263" y="37288"/>
                </a:cubicBezTo>
                <a:cubicBezTo>
                  <a:pt x="22183" y="37572"/>
                  <a:pt x="22119" y="37856"/>
                  <a:pt x="22063" y="38140"/>
                </a:cubicBezTo>
                <a:cubicBezTo>
                  <a:pt x="21603" y="37604"/>
                  <a:pt x="21175" y="37076"/>
                  <a:pt x="20775" y="36552"/>
                </a:cubicBezTo>
                <a:close/>
                <a:moveTo>
                  <a:pt x="29277" y="41930"/>
                </a:moveTo>
                <a:lnTo>
                  <a:pt x="29277" y="41930"/>
                </a:lnTo>
                <a:cubicBezTo>
                  <a:pt x="30378" y="42705"/>
                  <a:pt x="31414" y="43542"/>
                  <a:pt x="32386" y="44430"/>
                </a:cubicBezTo>
                <a:cubicBezTo>
                  <a:pt x="31710" y="44526"/>
                  <a:pt x="31070" y="44766"/>
                  <a:pt x="30526" y="45106"/>
                </a:cubicBezTo>
                <a:cubicBezTo>
                  <a:pt x="29946" y="44066"/>
                  <a:pt x="29505" y="43001"/>
                  <a:pt x="29277" y="41930"/>
                </a:cubicBezTo>
                <a:close/>
                <a:moveTo>
                  <a:pt x="11292" y="34587"/>
                </a:moveTo>
                <a:cubicBezTo>
                  <a:pt x="12905" y="38401"/>
                  <a:pt x="16042" y="42149"/>
                  <a:pt x="18174" y="44350"/>
                </a:cubicBezTo>
                <a:cubicBezTo>
                  <a:pt x="18270" y="44450"/>
                  <a:pt x="18374" y="44554"/>
                  <a:pt x="18474" y="44658"/>
                </a:cubicBezTo>
                <a:cubicBezTo>
                  <a:pt x="17710" y="44942"/>
                  <a:pt x="17078" y="45466"/>
                  <a:pt x="16733" y="46166"/>
                </a:cubicBezTo>
                <a:cubicBezTo>
                  <a:pt x="16077" y="45618"/>
                  <a:pt x="15337" y="45387"/>
                  <a:pt x="14621" y="45387"/>
                </a:cubicBezTo>
                <a:cubicBezTo>
                  <a:pt x="12788" y="45387"/>
                  <a:pt x="11112" y="46911"/>
                  <a:pt x="11361" y="48635"/>
                </a:cubicBezTo>
                <a:cubicBezTo>
                  <a:pt x="9872" y="45282"/>
                  <a:pt x="9040" y="41753"/>
                  <a:pt x="9195" y="38072"/>
                </a:cubicBezTo>
                <a:cubicBezTo>
                  <a:pt x="9280" y="36111"/>
                  <a:pt x="10088" y="35051"/>
                  <a:pt x="11292" y="34587"/>
                </a:cubicBezTo>
                <a:close/>
                <a:moveTo>
                  <a:pt x="71694" y="42469"/>
                </a:moveTo>
                <a:lnTo>
                  <a:pt x="71694" y="42469"/>
                </a:lnTo>
                <a:cubicBezTo>
                  <a:pt x="72497" y="42633"/>
                  <a:pt x="73310" y="42781"/>
                  <a:pt x="74122" y="42918"/>
                </a:cubicBezTo>
                <a:cubicBezTo>
                  <a:pt x="77167" y="44783"/>
                  <a:pt x="80104" y="46766"/>
                  <a:pt x="82957" y="48859"/>
                </a:cubicBezTo>
                <a:cubicBezTo>
                  <a:pt x="82728" y="48831"/>
                  <a:pt x="82497" y="48807"/>
                  <a:pt x="82272" y="48775"/>
                </a:cubicBezTo>
                <a:cubicBezTo>
                  <a:pt x="81516" y="48679"/>
                  <a:pt x="80760" y="48555"/>
                  <a:pt x="80008" y="48427"/>
                </a:cubicBezTo>
                <a:cubicBezTo>
                  <a:pt x="78911" y="47831"/>
                  <a:pt x="77823" y="47223"/>
                  <a:pt x="76739" y="46611"/>
                </a:cubicBezTo>
                <a:cubicBezTo>
                  <a:pt x="75075" y="45219"/>
                  <a:pt x="73394" y="43834"/>
                  <a:pt x="71694" y="42469"/>
                </a:cubicBezTo>
                <a:close/>
                <a:moveTo>
                  <a:pt x="98873" y="50120"/>
                </a:moveTo>
                <a:cubicBezTo>
                  <a:pt x="99269" y="51124"/>
                  <a:pt x="99529" y="52140"/>
                  <a:pt x="99617" y="53156"/>
                </a:cubicBezTo>
                <a:cubicBezTo>
                  <a:pt x="99053" y="52153"/>
                  <a:pt x="98397" y="51164"/>
                  <a:pt x="97673" y="50192"/>
                </a:cubicBezTo>
                <a:lnTo>
                  <a:pt x="97673" y="50192"/>
                </a:lnTo>
                <a:cubicBezTo>
                  <a:pt x="97780" y="50199"/>
                  <a:pt x="97889" y="50203"/>
                  <a:pt x="97996" y="50203"/>
                </a:cubicBezTo>
                <a:cubicBezTo>
                  <a:pt x="98297" y="50203"/>
                  <a:pt x="98589" y="50175"/>
                  <a:pt x="98873" y="50120"/>
                </a:cubicBezTo>
                <a:close/>
                <a:moveTo>
                  <a:pt x="40269" y="55789"/>
                </a:moveTo>
                <a:cubicBezTo>
                  <a:pt x="41144" y="56349"/>
                  <a:pt x="42025" y="56906"/>
                  <a:pt x="42906" y="57466"/>
                </a:cubicBezTo>
                <a:cubicBezTo>
                  <a:pt x="43946" y="58962"/>
                  <a:pt x="44994" y="60439"/>
                  <a:pt x="46074" y="61859"/>
                </a:cubicBezTo>
                <a:cubicBezTo>
                  <a:pt x="44001" y="59867"/>
                  <a:pt x="41981" y="57830"/>
                  <a:pt x="39957" y="55797"/>
                </a:cubicBezTo>
                <a:cubicBezTo>
                  <a:pt x="40060" y="55797"/>
                  <a:pt x="40164" y="55793"/>
                  <a:pt x="40269" y="55789"/>
                </a:cubicBezTo>
                <a:close/>
                <a:moveTo>
                  <a:pt x="57753" y="48007"/>
                </a:moveTo>
                <a:lnTo>
                  <a:pt x="57753" y="48007"/>
                </a:lnTo>
                <a:cubicBezTo>
                  <a:pt x="59162" y="48567"/>
                  <a:pt x="60602" y="49111"/>
                  <a:pt x="62054" y="49640"/>
                </a:cubicBezTo>
                <a:cubicBezTo>
                  <a:pt x="66556" y="52604"/>
                  <a:pt x="71165" y="55429"/>
                  <a:pt x="75699" y="58046"/>
                </a:cubicBezTo>
                <a:cubicBezTo>
                  <a:pt x="76783" y="58670"/>
                  <a:pt x="78611" y="59623"/>
                  <a:pt x="80784" y="60587"/>
                </a:cubicBezTo>
                <a:cubicBezTo>
                  <a:pt x="82449" y="62083"/>
                  <a:pt x="84265" y="63804"/>
                  <a:pt x="85125" y="65744"/>
                </a:cubicBezTo>
                <a:cubicBezTo>
                  <a:pt x="83757" y="65556"/>
                  <a:pt x="82416" y="65168"/>
                  <a:pt x="81100" y="64672"/>
                </a:cubicBezTo>
                <a:cubicBezTo>
                  <a:pt x="74370" y="60947"/>
                  <a:pt x="68156" y="56474"/>
                  <a:pt x="61879" y="52076"/>
                </a:cubicBezTo>
                <a:cubicBezTo>
                  <a:pt x="60594" y="50676"/>
                  <a:pt x="59206" y="49324"/>
                  <a:pt x="57753" y="48007"/>
                </a:cubicBezTo>
                <a:close/>
                <a:moveTo>
                  <a:pt x="58690" y="67497"/>
                </a:moveTo>
                <a:cubicBezTo>
                  <a:pt x="62311" y="69802"/>
                  <a:pt x="65919" y="72114"/>
                  <a:pt x="69505" y="74455"/>
                </a:cubicBezTo>
                <a:cubicBezTo>
                  <a:pt x="69521" y="74479"/>
                  <a:pt x="69533" y="74503"/>
                  <a:pt x="69548" y="74527"/>
                </a:cubicBezTo>
                <a:cubicBezTo>
                  <a:pt x="68076" y="73630"/>
                  <a:pt x="66648" y="72775"/>
                  <a:pt x="65284" y="72010"/>
                </a:cubicBezTo>
                <a:cubicBezTo>
                  <a:pt x="63587" y="71062"/>
                  <a:pt x="61827" y="70193"/>
                  <a:pt x="60038" y="69353"/>
                </a:cubicBezTo>
                <a:cubicBezTo>
                  <a:pt x="59594" y="68721"/>
                  <a:pt x="59142" y="68101"/>
                  <a:pt x="58690" y="67497"/>
                </a:cubicBezTo>
                <a:close/>
                <a:moveTo>
                  <a:pt x="30729" y="77800"/>
                </a:moveTo>
                <a:cubicBezTo>
                  <a:pt x="34134" y="80208"/>
                  <a:pt x="37656" y="82513"/>
                  <a:pt x="41240" y="84742"/>
                </a:cubicBezTo>
                <a:cubicBezTo>
                  <a:pt x="37235" y="83349"/>
                  <a:pt x="33743" y="80681"/>
                  <a:pt x="30729" y="77800"/>
                </a:cubicBezTo>
                <a:close/>
                <a:moveTo>
                  <a:pt x="50300" y="1"/>
                </a:moveTo>
                <a:cubicBezTo>
                  <a:pt x="47687" y="1"/>
                  <a:pt x="45246" y="557"/>
                  <a:pt x="43441" y="2138"/>
                </a:cubicBezTo>
                <a:cubicBezTo>
                  <a:pt x="40832" y="4418"/>
                  <a:pt x="41004" y="6967"/>
                  <a:pt x="42425" y="9319"/>
                </a:cubicBezTo>
                <a:cubicBezTo>
                  <a:pt x="39384" y="7820"/>
                  <a:pt x="36391" y="6263"/>
                  <a:pt x="33506" y="4590"/>
                </a:cubicBezTo>
                <a:cubicBezTo>
                  <a:pt x="32866" y="4218"/>
                  <a:pt x="32222" y="4058"/>
                  <a:pt x="31614" y="4058"/>
                </a:cubicBezTo>
                <a:cubicBezTo>
                  <a:pt x="28862" y="4058"/>
                  <a:pt x="26849" y="7367"/>
                  <a:pt x="29065" y="9364"/>
                </a:cubicBezTo>
                <a:cubicBezTo>
                  <a:pt x="30686" y="10824"/>
                  <a:pt x="32394" y="12172"/>
                  <a:pt x="34162" y="13445"/>
                </a:cubicBezTo>
                <a:cubicBezTo>
                  <a:pt x="32682" y="14130"/>
                  <a:pt x="32122" y="15482"/>
                  <a:pt x="32394" y="16918"/>
                </a:cubicBezTo>
                <a:cubicBezTo>
                  <a:pt x="32410" y="17002"/>
                  <a:pt x="32439" y="17082"/>
                  <a:pt x="32454" y="17166"/>
                </a:cubicBezTo>
                <a:cubicBezTo>
                  <a:pt x="31482" y="16970"/>
                  <a:pt x="30498" y="16854"/>
                  <a:pt x="29510" y="16854"/>
                </a:cubicBezTo>
                <a:cubicBezTo>
                  <a:pt x="29438" y="16854"/>
                  <a:pt x="29366" y="16854"/>
                  <a:pt x="29294" y="16858"/>
                </a:cubicBezTo>
                <a:cubicBezTo>
                  <a:pt x="25996" y="16914"/>
                  <a:pt x="23900" y="18715"/>
                  <a:pt x="23032" y="20975"/>
                </a:cubicBezTo>
                <a:cubicBezTo>
                  <a:pt x="22347" y="21391"/>
                  <a:pt x="21855" y="21995"/>
                  <a:pt x="21747" y="22736"/>
                </a:cubicBezTo>
                <a:cubicBezTo>
                  <a:pt x="21095" y="22643"/>
                  <a:pt x="20443" y="22595"/>
                  <a:pt x="19795" y="22591"/>
                </a:cubicBezTo>
                <a:cubicBezTo>
                  <a:pt x="17458" y="22591"/>
                  <a:pt x="15154" y="23244"/>
                  <a:pt x="12988" y="24833"/>
                </a:cubicBezTo>
                <a:cubicBezTo>
                  <a:pt x="11472" y="25945"/>
                  <a:pt x="10668" y="27297"/>
                  <a:pt x="10380" y="28781"/>
                </a:cubicBezTo>
                <a:cubicBezTo>
                  <a:pt x="7627" y="29210"/>
                  <a:pt x="5226" y="30518"/>
                  <a:pt x="3690" y="33182"/>
                </a:cubicBezTo>
                <a:cubicBezTo>
                  <a:pt x="0" y="39588"/>
                  <a:pt x="2541" y="47491"/>
                  <a:pt x="6759" y="54305"/>
                </a:cubicBezTo>
                <a:cubicBezTo>
                  <a:pt x="5222" y="54873"/>
                  <a:pt x="4118" y="56369"/>
                  <a:pt x="4711" y="57758"/>
                </a:cubicBezTo>
                <a:cubicBezTo>
                  <a:pt x="7111" y="63375"/>
                  <a:pt x="13573" y="67237"/>
                  <a:pt x="19562" y="70585"/>
                </a:cubicBezTo>
                <a:cubicBezTo>
                  <a:pt x="20967" y="72446"/>
                  <a:pt x="22456" y="74247"/>
                  <a:pt x="23952" y="75963"/>
                </a:cubicBezTo>
                <a:cubicBezTo>
                  <a:pt x="28561" y="81249"/>
                  <a:pt x="34843" y="87395"/>
                  <a:pt x="42877" y="88943"/>
                </a:cubicBezTo>
                <a:cubicBezTo>
                  <a:pt x="43045" y="88975"/>
                  <a:pt x="43221" y="88991"/>
                  <a:pt x="43397" y="88991"/>
                </a:cubicBezTo>
                <a:cubicBezTo>
                  <a:pt x="44354" y="88991"/>
                  <a:pt x="45322" y="88518"/>
                  <a:pt x="45538" y="87687"/>
                </a:cubicBezTo>
                <a:cubicBezTo>
                  <a:pt x="45562" y="87595"/>
                  <a:pt x="45570" y="87499"/>
                  <a:pt x="45589" y="87406"/>
                </a:cubicBezTo>
                <a:cubicBezTo>
                  <a:pt x="47862" y="88775"/>
                  <a:pt x="50143" y="90127"/>
                  <a:pt x="52428" y="91464"/>
                </a:cubicBezTo>
                <a:cubicBezTo>
                  <a:pt x="52980" y="91792"/>
                  <a:pt x="53556" y="91932"/>
                  <a:pt x="54117" y="91932"/>
                </a:cubicBezTo>
                <a:cubicBezTo>
                  <a:pt x="55657" y="91932"/>
                  <a:pt x="57065" y="90856"/>
                  <a:pt x="57513" y="89611"/>
                </a:cubicBezTo>
                <a:cubicBezTo>
                  <a:pt x="58854" y="89940"/>
                  <a:pt x="60242" y="90147"/>
                  <a:pt x="61679" y="90204"/>
                </a:cubicBezTo>
                <a:cubicBezTo>
                  <a:pt x="61718" y="90204"/>
                  <a:pt x="61759" y="90208"/>
                  <a:pt x="61799" y="90208"/>
                </a:cubicBezTo>
                <a:cubicBezTo>
                  <a:pt x="62939" y="90208"/>
                  <a:pt x="64307" y="89587"/>
                  <a:pt x="64795" y="88723"/>
                </a:cubicBezTo>
                <a:cubicBezTo>
                  <a:pt x="64959" y="88435"/>
                  <a:pt x="65099" y="88143"/>
                  <a:pt x="65232" y="87846"/>
                </a:cubicBezTo>
                <a:cubicBezTo>
                  <a:pt x="69225" y="89599"/>
                  <a:pt x="73402" y="91015"/>
                  <a:pt x="77895" y="91800"/>
                </a:cubicBezTo>
                <a:cubicBezTo>
                  <a:pt x="78135" y="91844"/>
                  <a:pt x="78375" y="91864"/>
                  <a:pt x="78615" y="91864"/>
                </a:cubicBezTo>
                <a:cubicBezTo>
                  <a:pt x="80928" y="91864"/>
                  <a:pt x="83093" y="90007"/>
                  <a:pt x="82233" y="88115"/>
                </a:cubicBezTo>
                <a:lnTo>
                  <a:pt x="82233" y="88115"/>
                </a:lnTo>
                <a:cubicBezTo>
                  <a:pt x="86297" y="89748"/>
                  <a:pt x="90527" y="90887"/>
                  <a:pt x="94912" y="91048"/>
                </a:cubicBezTo>
                <a:cubicBezTo>
                  <a:pt x="94960" y="91048"/>
                  <a:pt x="95008" y="91052"/>
                  <a:pt x="95056" y="91052"/>
                </a:cubicBezTo>
                <a:cubicBezTo>
                  <a:pt x="97985" y="91052"/>
                  <a:pt x="99697" y="87678"/>
                  <a:pt x="97425" y="86014"/>
                </a:cubicBezTo>
                <a:cubicBezTo>
                  <a:pt x="95289" y="84450"/>
                  <a:pt x="93123" y="82909"/>
                  <a:pt x="90947" y="81381"/>
                </a:cubicBezTo>
                <a:cubicBezTo>
                  <a:pt x="93392" y="81273"/>
                  <a:pt x="95080" y="78456"/>
                  <a:pt x="93684" y="76716"/>
                </a:cubicBezTo>
                <a:lnTo>
                  <a:pt x="93684" y="76716"/>
                </a:lnTo>
                <a:cubicBezTo>
                  <a:pt x="94824" y="77059"/>
                  <a:pt x="95980" y="77379"/>
                  <a:pt x="97165" y="77667"/>
                </a:cubicBezTo>
                <a:cubicBezTo>
                  <a:pt x="97444" y="77732"/>
                  <a:pt x="97732" y="77763"/>
                  <a:pt x="98020" y="77763"/>
                </a:cubicBezTo>
                <a:cubicBezTo>
                  <a:pt x="100249" y="77763"/>
                  <a:pt x="102582" y="75896"/>
                  <a:pt x="101626" y="73966"/>
                </a:cubicBezTo>
                <a:cubicBezTo>
                  <a:pt x="99845" y="70374"/>
                  <a:pt x="97464" y="67148"/>
                  <a:pt x="94720" y="64151"/>
                </a:cubicBezTo>
                <a:lnTo>
                  <a:pt x="94720" y="64151"/>
                </a:lnTo>
                <a:cubicBezTo>
                  <a:pt x="95841" y="64312"/>
                  <a:pt x="96973" y="64432"/>
                  <a:pt x="98129" y="64476"/>
                </a:cubicBezTo>
                <a:lnTo>
                  <a:pt x="98277" y="64476"/>
                </a:lnTo>
                <a:cubicBezTo>
                  <a:pt x="100277" y="64476"/>
                  <a:pt x="101694" y="62995"/>
                  <a:pt x="101794" y="61435"/>
                </a:cubicBezTo>
                <a:cubicBezTo>
                  <a:pt x="101798" y="61407"/>
                  <a:pt x="101794" y="61383"/>
                  <a:pt x="101798" y="61359"/>
                </a:cubicBezTo>
                <a:cubicBezTo>
                  <a:pt x="103911" y="60707"/>
                  <a:pt x="105659" y="59434"/>
                  <a:pt x="106548" y="57285"/>
                </a:cubicBezTo>
                <a:cubicBezTo>
                  <a:pt x="109000" y="51364"/>
                  <a:pt x="104955" y="45071"/>
                  <a:pt x="100469" y="40009"/>
                </a:cubicBezTo>
                <a:cubicBezTo>
                  <a:pt x="99994" y="39173"/>
                  <a:pt x="99422" y="38373"/>
                  <a:pt x="98761" y="37612"/>
                </a:cubicBezTo>
                <a:lnTo>
                  <a:pt x="98761" y="37612"/>
                </a:lnTo>
                <a:cubicBezTo>
                  <a:pt x="99954" y="37744"/>
                  <a:pt x="101174" y="37828"/>
                  <a:pt x="102419" y="37856"/>
                </a:cubicBezTo>
                <a:cubicBezTo>
                  <a:pt x="102450" y="37856"/>
                  <a:pt x="102478" y="37860"/>
                  <a:pt x="102510" y="37860"/>
                </a:cubicBezTo>
                <a:cubicBezTo>
                  <a:pt x="104327" y="37860"/>
                  <a:pt x="105863" y="36608"/>
                  <a:pt x="106119" y="35175"/>
                </a:cubicBezTo>
                <a:cubicBezTo>
                  <a:pt x="108752" y="33999"/>
                  <a:pt x="110792" y="31699"/>
                  <a:pt x="110400" y="29210"/>
                </a:cubicBezTo>
                <a:cubicBezTo>
                  <a:pt x="109824" y="25540"/>
                  <a:pt x="106020" y="22864"/>
                  <a:pt x="102755" y="20667"/>
                </a:cubicBezTo>
                <a:cubicBezTo>
                  <a:pt x="97269" y="16970"/>
                  <a:pt x="91327" y="13781"/>
                  <a:pt x="85081" y="11068"/>
                </a:cubicBezTo>
                <a:cubicBezTo>
                  <a:pt x="77523" y="7783"/>
                  <a:pt x="69817" y="4678"/>
                  <a:pt x="61794" y="2246"/>
                </a:cubicBezTo>
                <a:cubicBezTo>
                  <a:pt x="58666" y="1293"/>
                  <a:pt x="54280" y="1"/>
                  <a:pt x="50300" y="1"/>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 name="Google Shape;56;p13"/>
          <p:cNvGrpSpPr/>
          <p:nvPr/>
        </p:nvGrpSpPr>
        <p:grpSpPr>
          <a:xfrm>
            <a:off x="280664" y="659771"/>
            <a:ext cx="4764984" cy="3823959"/>
            <a:chOff x="2728875" y="1053525"/>
            <a:chExt cx="4520000" cy="3627700"/>
          </a:xfrm>
        </p:grpSpPr>
        <p:sp>
          <p:nvSpPr>
            <p:cNvPr id="57" name="Google Shape;57;p13"/>
            <p:cNvSpPr/>
            <p:nvPr/>
          </p:nvSpPr>
          <p:spPr>
            <a:xfrm>
              <a:off x="7200550" y="2233200"/>
              <a:ext cx="25" cy="25"/>
            </a:xfrm>
            <a:custGeom>
              <a:avLst/>
              <a:gdLst/>
              <a:ahLst/>
              <a:cxnLst/>
              <a:rect l="l" t="t" r="r" b="b"/>
              <a:pathLst>
                <a:path w="1" h="1" extrusionOk="0">
                  <a:moveTo>
                    <a:pt x="1" y="1"/>
                  </a:moveTo>
                  <a:cubicBezTo>
                    <a:pt x="1" y="1"/>
                    <a:pt x="1" y="1"/>
                    <a:pt x="1" y="1"/>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3"/>
            <p:cNvSpPr/>
            <p:nvPr/>
          </p:nvSpPr>
          <p:spPr>
            <a:xfrm>
              <a:off x="7200550" y="2233200"/>
              <a:ext cx="825" cy="25"/>
            </a:xfrm>
            <a:custGeom>
              <a:avLst/>
              <a:gdLst/>
              <a:ahLst/>
              <a:cxnLst/>
              <a:rect l="l" t="t" r="r" b="b"/>
              <a:pathLst>
                <a:path w="33" h="1" extrusionOk="0">
                  <a:moveTo>
                    <a:pt x="1" y="1"/>
                  </a:moveTo>
                  <a:lnTo>
                    <a:pt x="32" y="1"/>
                  </a:lnTo>
                  <a:cubicBezTo>
                    <a:pt x="1" y="1"/>
                    <a:pt x="1" y="1"/>
                    <a:pt x="1" y="1"/>
                  </a:cubicBezTo>
                  <a:cubicBezTo>
                    <a:pt x="1" y="1"/>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3"/>
            <p:cNvSpPr/>
            <p:nvPr/>
          </p:nvSpPr>
          <p:spPr>
            <a:xfrm>
              <a:off x="7131675" y="2640950"/>
              <a:ext cx="24575" cy="19800"/>
            </a:xfrm>
            <a:custGeom>
              <a:avLst/>
              <a:gdLst/>
              <a:ahLst/>
              <a:cxnLst/>
              <a:rect l="l" t="t" r="r" b="b"/>
              <a:pathLst>
                <a:path w="983" h="792" extrusionOk="0">
                  <a:moveTo>
                    <a:pt x="127" y="0"/>
                  </a:moveTo>
                  <a:cubicBezTo>
                    <a:pt x="96" y="32"/>
                    <a:pt x="64" y="32"/>
                    <a:pt x="32" y="63"/>
                  </a:cubicBezTo>
                  <a:cubicBezTo>
                    <a:pt x="32" y="95"/>
                    <a:pt x="1" y="158"/>
                    <a:pt x="32" y="190"/>
                  </a:cubicBezTo>
                  <a:cubicBezTo>
                    <a:pt x="286" y="380"/>
                    <a:pt x="507" y="602"/>
                    <a:pt x="761" y="792"/>
                  </a:cubicBezTo>
                  <a:cubicBezTo>
                    <a:pt x="761" y="792"/>
                    <a:pt x="792" y="792"/>
                    <a:pt x="824" y="792"/>
                  </a:cubicBezTo>
                  <a:cubicBezTo>
                    <a:pt x="856" y="792"/>
                    <a:pt x="919" y="760"/>
                    <a:pt x="951" y="728"/>
                  </a:cubicBezTo>
                  <a:cubicBezTo>
                    <a:pt x="951" y="697"/>
                    <a:pt x="982" y="602"/>
                    <a:pt x="951" y="570"/>
                  </a:cubicBezTo>
                  <a:cubicBezTo>
                    <a:pt x="697" y="380"/>
                    <a:pt x="476" y="190"/>
                    <a:pt x="222" y="32"/>
                  </a:cubicBezTo>
                  <a:cubicBezTo>
                    <a:pt x="191" y="0"/>
                    <a:pt x="159" y="0"/>
                    <a:pt x="1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3"/>
            <p:cNvSpPr/>
            <p:nvPr/>
          </p:nvSpPr>
          <p:spPr>
            <a:xfrm>
              <a:off x="7171275" y="1979850"/>
              <a:ext cx="15050" cy="6350"/>
            </a:xfrm>
            <a:custGeom>
              <a:avLst/>
              <a:gdLst/>
              <a:ahLst/>
              <a:cxnLst/>
              <a:rect l="l" t="t" r="r" b="b"/>
              <a:pathLst>
                <a:path w="602" h="254" extrusionOk="0">
                  <a:moveTo>
                    <a:pt x="127" y="254"/>
                  </a:moveTo>
                  <a:cubicBezTo>
                    <a:pt x="253" y="254"/>
                    <a:pt x="380" y="222"/>
                    <a:pt x="602" y="159"/>
                  </a:cubicBezTo>
                  <a:cubicBezTo>
                    <a:pt x="380" y="96"/>
                    <a:pt x="285" y="32"/>
                    <a:pt x="158" y="1"/>
                  </a:cubicBezTo>
                  <a:cubicBezTo>
                    <a:pt x="127" y="1"/>
                    <a:pt x="63" y="32"/>
                    <a:pt x="32" y="32"/>
                  </a:cubicBezTo>
                  <a:cubicBezTo>
                    <a:pt x="0" y="64"/>
                    <a:pt x="0" y="127"/>
                    <a:pt x="0" y="191"/>
                  </a:cubicBezTo>
                  <a:cubicBezTo>
                    <a:pt x="32" y="222"/>
                    <a:pt x="95" y="254"/>
                    <a:pt x="127" y="25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3"/>
            <p:cNvSpPr/>
            <p:nvPr/>
          </p:nvSpPr>
          <p:spPr>
            <a:xfrm>
              <a:off x="7128500" y="1984600"/>
              <a:ext cx="8750" cy="8725"/>
            </a:xfrm>
            <a:custGeom>
              <a:avLst/>
              <a:gdLst/>
              <a:ahLst/>
              <a:cxnLst/>
              <a:rect l="l" t="t" r="r" b="b"/>
              <a:pathLst>
                <a:path w="350" h="349" extrusionOk="0">
                  <a:moveTo>
                    <a:pt x="159" y="1"/>
                  </a:moveTo>
                  <a:cubicBezTo>
                    <a:pt x="96" y="32"/>
                    <a:pt x="1" y="96"/>
                    <a:pt x="1" y="127"/>
                  </a:cubicBezTo>
                  <a:cubicBezTo>
                    <a:pt x="33" y="191"/>
                    <a:pt x="64" y="254"/>
                    <a:pt x="128" y="349"/>
                  </a:cubicBezTo>
                  <a:cubicBezTo>
                    <a:pt x="223" y="254"/>
                    <a:pt x="286" y="191"/>
                    <a:pt x="318" y="127"/>
                  </a:cubicBezTo>
                  <a:cubicBezTo>
                    <a:pt x="349" y="64"/>
                    <a:pt x="223" y="1"/>
                    <a:pt x="1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3"/>
            <p:cNvSpPr/>
            <p:nvPr/>
          </p:nvSpPr>
          <p:spPr>
            <a:xfrm>
              <a:off x="7146725" y="1947400"/>
              <a:ext cx="6350" cy="9525"/>
            </a:xfrm>
            <a:custGeom>
              <a:avLst/>
              <a:gdLst/>
              <a:ahLst/>
              <a:cxnLst/>
              <a:rect l="l" t="t" r="r" b="b"/>
              <a:pathLst>
                <a:path w="254" h="381" extrusionOk="0">
                  <a:moveTo>
                    <a:pt x="95" y="0"/>
                  </a:moveTo>
                  <a:cubicBezTo>
                    <a:pt x="32" y="95"/>
                    <a:pt x="0" y="158"/>
                    <a:pt x="0" y="190"/>
                  </a:cubicBezTo>
                  <a:cubicBezTo>
                    <a:pt x="0" y="285"/>
                    <a:pt x="32" y="380"/>
                    <a:pt x="159" y="348"/>
                  </a:cubicBezTo>
                  <a:cubicBezTo>
                    <a:pt x="222" y="317"/>
                    <a:pt x="254" y="222"/>
                    <a:pt x="222" y="158"/>
                  </a:cubicBezTo>
                  <a:cubicBezTo>
                    <a:pt x="222" y="95"/>
                    <a:pt x="159" y="63"/>
                    <a:pt x="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3"/>
            <p:cNvSpPr/>
            <p:nvPr/>
          </p:nvSpPr>
          <p:spPr>
            <a:xfrm>
              <a:off x="7181550" y="1971925"/>
              <a:ext cx="7150" cy="6375"/>
            </a:xfrm>
            <a:custGeom>
              <a:avLst/>
              <a:gdLst/>
              <a:ahLst/>
              <a:cxnLst/>
              <a:rect l="l" t="t" r="r" b="b"/>
              <a:pathLst>
                <a:path w="286" h="255" extrusionOk="0">
                  <a:moveTo>
                    <a:pt x="96" y="254"/>
                  </a:moveTo>
                  <a:cubicBezTo>
                    <a:pt x="159" y="223"/>
                    <a:pt x="191" y="191"/>
                    <a:pt x="286" y="128"/>
                  </a:cubicBezTo>
                  <a:cubicBezTo>
                    <a:pt x="222" y="64"/>
                    <a:pt x="159" y="1"/>
                    <a:pt x="96" y="1"/>
                  </a:cubicBezTo>
                  <a:cubicBezTo>
                    <a:pt x="64" y="1"/>
                    <a:pt x="1" y="64"/>
                    <a:pt x="1" y="128"/>
                  </a:cubicBezTo>
                  <a:cubicBezTo>
                    <a:pt x="1" y="159"/>
                    <a:pt x="64" y="254"/>
                    <a:pt x="96" y="25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3"/>
            <p:cNvSpPr/>
            <p:nvPr/>
          </p:nvSpPr>
          <p:spPr>
            <a:xfrm>
              <a:off x="7157025" y="1948975"/>
              <a:ext cx="8725" cy="5575"/>
            </a:xfrm>
            <a:custGeom>
              <a:avLst/>
              <a:gdLst/>
              <a:ahLst/>
              <a:cxnLst/>
              <a:rect l="l" t="t" r="r" b="b"/>
              <a:pathLst>
                <a:path w="349" h="223" extrusionOk="0">
                  <a:moveTo>
                    <a:pt x="348" y="127"/>
                  </a:moveTo>
                  <a:cubicBezTo>
                    <a:pt x="253" y="64"/>
                    <a:pt x="222" y="0"/>
                    <a:pt x="158" y="0"/>
                  </a:cubicBezTo>
                  <a:cubicBezTo>
                    <a:pt x="127" y="0"/>
                    <a:pt x="63" y="32"/>
                    <a:pt x="0" y="64"/>
                  </a:cubicBezTo>
                  <a:cubicBezTo>
                    <a:pt x="32" y="95"/>
                    <a:pt x="63" y="190"/>
                    <a:pt x="127" y="190"/>
                  </a:cubicBezTo>
                  <a:cubicBezTo>
                    <a:pt x="158" y="222"/>
                    <a:pt x="222" y="159"/>
                    <a:pt x="348" y="12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3"/>
            <p:cNvSpPr/>
            <p:nvPr/>
          </p:nvSpPr>
          <p:spPr>
            <a:xfrm>
              <a:off x="7135625" y="2009150"/>
              <a:ext cx="5575" cy="5550"/>
            </a:xfrm>
            <a:custGeom>
              <a:avLst/>
              <a:gdLst/>
              <a:ahLst/>
              <a:cxnLst/>
              <a:rect l="l" t="t" r="r" b="b"/>
              <a:pathLst>
                <a:path w="223" h="222" extrusionOk="0">
                  <a:moveTo>
                    <a:pt x="96" y="0"/>
                  </a:moveTo>
                  <a:cubicBezTo>
                    <a:pt x="64" y="32"/>
                    <a:pt x="33" y="64"/>
                    <a:pt x="1" y="64"/>
                  </a:cubicBezTo>
                  <a:cubicBezTo>
                    <a:pt x="33" y="127"/>
                    <a:pt x="64" y="190"/>
                    <a:pt x="96" y="222"/>
                  </a:cubicBezTo>
                  <a:cubicBezTo>
                    <a:pt x="96" y="222"/>
                    <a:pt x="191" y="190"/>
                    <a:pt x="223" y="159"/>
                  </a:cubicBezTo>
                  <a:cubicBezTo>
                    <a:pt x="223" y="95"/>
                    <a:pt x="223" y="32"/>
                    <a:pt x="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3"/>
            <p:cNvSpPr/>
            <p:nvPr/>
          </p:nvSpPr>
          <p:spPr>
            <a:xfrm>
              <a:off x="7129300" y="1932350"/>
              <a:ext cx="5575" cy="7150"/>
            </a:xfrm>
            <a:custGeom>
              <a:avLst/>
              <a:gdLst/>
              <a:ahLst/>
              <a:cxnLst/>
              <a:rect l="l" t="t" r="r" b="b"/>
              <a:pathLst>
                <a:path w="223" h="286" extrusionOk="0">
                  <a:moveTo>
                    <a:pt x="96" y="254"/>
                  </a:moveTo>
                  <a:cubicBezTo>
                    <a:pt x="159" y="285"/>
                    <a:pt x="222" y="222"/>
                    <a:pt x="191" y="159"/>
                  </a:cubicBezTo>
                  <a:cubicBezTo>
                    <a:pt x="191" y="127"/>
                    <a:pt x="159" y="64"/>
                    <a:pt x="127" y="0"/>
                  </a:cubicBezTo>
                  <a:cubicBezTo>
                    <a:pt x="64" y="95"/>
                    <a:pt x="1" y="127"/>
                    <a:pt x="1" y="159"/>
                  </a:cubicBezTo>
                  <a:cubicBezTo>
                    <a:pt x="1" y="222"/>
                    <a:pt x="64" y="254"/>
                    <a:pt x="96" y="25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3"/>
            <p:cNvSpPr/>
            <p:nvPr/>
          </p:nvSpPr>
          <p:spPr>
            <a:xfrm>
              <a:off x="7135625" y="1959275"/>
              <a:ext cx="4000" cy="5550"/>
            </a:xfrm>
            <a:custGeom>
              <a:avLst/>
              <a:gdLst/>
              <a:ahLst/>
              <a:cxnLst/>
              <a:rect l="l" t="t" r="r" b="b"/>
              <a:pathLst>
                <a:path w="160" h="222" extrusionOk="0">
                  <a:moveTo>
                    <a:pt x="64" y="222"/>
                  </a:moveTo>
                  <a:cubicBezTo>
                    <a:pt x="96" y="190"/>
                    <a:pt x="159" y="158"/>
                    <a:pt x="159" y="127"/>
                  </a:cubicBezTo>
                  <a:cubicBezTo>
                    <a:pt x="159" y="95"/>
                    <a:pt x="128" y="63"/>
                    <a:pt x="64" y="0"/>
                  </a:cubicBezTo>
                  <a:cubicBezTo>
                    <a:pt x="33" y="32"/>
                    <a:pt x="1" y="95"/>
                    <a:pt x="1" y="127"/>
                  </a:cubicBezTo>
                  <a:cubicBezTo>
                    <a:pt x="1" y="158"/>
                    <a:pt x="33" y="190"/>
                    <a:pt x="64" y="22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3"/>
            <p:cNvSpPr/>
            <p:nvPr/>
          </p:nvSpPr>
          <p:spPr>
            <a:xfrm>
              <a:off x="7145925" y="1986975"/>
              <a:ext cx="3975" cy="4775"/>
            </a:xfrm>
            <a:custGeom>
              <a:avLst/>
              <a:gdLst/>
              <a:ahLst/>
              <a:cxnLst/>
              <a:rect l="l" t="t" r="r" b="b"/>
              <a:pathLst>
                <a:path w="159" h="191" extrusionOk="0">
                  <a:moveTo>
                    <a:pt x="64" y="1"/>
                  </a:moveTo>
                  <a:cubicBezTo>
                    <a:pt x="32" y="1"/>
                    <a:pt x="1" y="64"/>
                    <a:pt x="1" y="96"/>
                  </a:cubicBezTo>
                  <a:cubicBezTo>
                    <a:pt x="1" y="127"/>
                    <a:pt x="64" y="159"/>
                    <a:pt x="96" y="191"/>
                  </a:cubicBezTo>
                  <a:cubicBezTo>
                    <a:pt x="127" y="127"/>
                    <a:pt x="159" y="96"/>
                    <a:pt x="159" y="64"/>
                  </a:cubicBezTo>
                  <a:cubicBezTo>
                    <a:pt x="159" y="32"/>
                    <a:pt x="96" y="1"/>
                    <a:pt x="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3"/>
            <p:cNvSpPr/>
            <p:nvPr/>
          </p:nvSpPr>
          <p:spPr>
            <a:xfrm>
              <a:off x="7160975" y="1989350"/>
              <a:ext cx="4775" cy="4775"/>
            </a:xfrm>
            <a:custGeom>
              <a:avLst/>
              <a:gdLst/>
              <a:ahLst/>
              <a:cxnLst/>
              <a:rect l="l" t="t" r="r" b="b"/>
              <a:pathLst>
                <a:path w="191" h="191" extrusionOk="0">
                  <a:moveTo>
                    <a:pt x="95" y="1"/>
                  </a:moveTo>
                  <a:cubicBezTo>
                    <a:pt x="64" y="1"/>
                    <a:pt x="32" y="32"/>
                    <a:pt x="0" y="64"/>
                  </a:cubicBezTo>
                  <a:cubicBezTo>
                    <a:pt x="32" y="96"/>
                    <a:pt x="32" y="159"/>
                    <a:pt x="64" y="191"/>
                  </a:cubicBezTo>
                  <a:cubicBezTo>
                    <a:pt x="127" y="159"/>
                    <a:pt x="159" y="159"/>
                    <a:pt x="190" y="127"/>
                  </a:cubicBezTo>
                  <a:cubicBezTo>
                    <a:pt x="159" y="64"/>
                    <a:pt x="127" y="32"/>
                    <a:pt x="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3"/>
            <p:cNvSpPr/>
            <p:nvPr/>
          </p:nvSpPr>
          <p:spPr>
            <a:xfrm>
              <a:off x="7166525" y="2006775"/>
              <a:ext cx="4775" cy="5550"/>
            </a:xfrm>
            <a:custGeom>
              <a:avLst/>
              <a:gdLst/>
              <a:ahLst/>
              <a:cxnLst/>
              <a:rect l="l" t="t" r="r" b="b"/>
              <a:pathLst>
                <a:path w="191" h="222" extrusionOk="0">
                  <a:moveTo>
                    <a:pt x="0" y="95"/>
                  </a:moveTo>
                  <a:cubicBezTo>
                    <a:pt x="0" y="127"/>
                    <a:pt x="63" y="159"/>
                    <a:pt x="63" y="222"/>
                  </a:cubicBezTo>
                  <a:cubicBezTo>
                    <a:pt x="127" y="190"/>
                    <a:pt x="158" y="159"/>
                    <a:pt x="158" y="127"/>
                  </a:cubicBezTo>
                  <a:cubicBezTo>
                    <a:pt x="190" y="95"/>
                    <a:pt x="127" y="64"/>
                    <a:pt x="95" y="0"/>
                  </a:cubicBezTo>
                  <a:cubicBezTo>
                    <a:pt x="63" y="32"/>
                    <a:pt x="0" y="64"/>
                    <a:pt x="0" y="9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3"/>
            <p:cNvSpPr/>
            <p:nvPr/>
          </p:nvSpPr>
          <p:spPr>
            <a:xfrm>
              <a:off x="7187100" y="1929175"/>
              <a:ext cx="3975" cy="4000"/>
            </a:xfrm>
            <a:custGeom>
              <a:avLst/>
              <a:gdLst/>
              <a:ahLst/>
              <a:cxnLst/>
              <a:rect l="l" t="t" r="r" b="b"/>
              <a:pathLst>
                <a:path w="159" h="160" extrusionOk="0">
                  <a:moveTo>
                    <a:pt x="159" y="64"/>
                  </a:moveTo>
                  <a:cubicBezTo>
                    <a:pt x="159" y="32"/>
                    <a:pt x="95" y="1"/>
                    <a:pt x="95" y="1"/>
                  </a:cubicBezTo>
                  <a:cubicBezTo>
                    <a:pt x="64" y="32"/>
                    <a:pt x="32" y="64"/>
                    <a:pt x="0" y="127"/>
                  </a:cubicBezTo>
                  <a:cubicBezTo>
                    <a:pt x="64" y="127"/>
                    <a:pt x="95" y="159"/>
                    <a:pt x="127" y="159"/>
                  </a:cubicBezTo>
                  <a:cubicBezTo>
                    <a:pt x="159" y="127"/>
                    <a:pt x="159" y="96"/>
                    <a:pt x="159" y="6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3"/>
            <p:cNvSpPr/>
            <p:nvPr/>
          </p:nvSpPr>
          <p:spPr>
            <a:xfrm>
              <a:off x="7156225" y="1909400"/>
              <a:ext cx="3975" cy="3975"/>
            </a:xfrm>
            <a:custGeom>
              <a:avLst/>
              <a:gdLst/>
              <a:ahLst/>
              <a:cxnLst/>
              <a:rect l="l" t="t" r="r" b="b"/>
              <a:pathLst>
                <a:path w="159" h="159" extrusionOk="0">
                  <a:moveTo>
                    <a:pt x="159" y="127"/>
                  </a:moveTo>
                  <a:cubicBezTo>
                    <a:pt x="127" y="95"/>
                    <a:pt x="127" y="63"/>
                    <a:pt x="95" y="32"/>
                  </a:cubicBezTo>
                  <a:cubicBezTo>
                    <a:pt x="95" y="0"/>
                    <a:pt x="32" y="32"/>
                    <a:pt x="32" y="32"/>
                  </a:cubicBezTo>
                  <a:cubicBezTo>
                    <a:pt x="0" y="95"/>
                    <a:pt x="32" y="127"/>
                    <a:pt x="32" y="158"/>
                  </a:cubicBezTo>
                  <a:cubicBezTo>
                    <a:pt x="95" y="158"/>
                    <a:pt x="127" y="127"/>
                    <a:pt x="159" y="12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3"/>
            <p:cNvSpPr/>
            <p:nvPr/>
          </p:nvSpPr>
          <p:spPr>
            <a:xfrm>
              <a:off x="7194225" y="1982225"/>
              <a:ext cx="3975" cy="7150"/>
            </a:xfrm>
            <a:custGeom>
              <a:avLst/>
              <a:gdLst/>
              <a:ahLst/>
              <a:cxnLst/>
              <a:rect l="l" t="t" r="r" b="b"/>
              <a:pathLst>
                <a:path w="159" h="286" extrusionOk="0">
                  <a:moveTo>
                    <a:pt x="159" y="191"/>
                  </a:moveTo>
                  <a:cubicBezTo>
                    <a:pt x="159" y="159"/>
                    <a:pt x="127" y="127"/>
                    <a:pt x="95" y="1"/>
                  </a:cubicBezTo>
                  <a:cubicBezTo>
                    <a:pt x="32" y="159"/>
                    <a:pt x="32" y="191"/>
                    <a:pt x="0" y="254"/>
                  </a:cubicBezTo>
                  <a:cubicBezTo>
                    <a:pt x="64" y="254"/>
                    <a:pt x="95" y="286"/>
                    <a:pt x="127" y="286"/>
                  </a:cubicBezTo>
                  <a:cubicBezTo>
                    <a:pt x="127" y="286"/>
                    <a:pt x="159" y="222"/>
                    <a:pt x="159" y="19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3"/>
            <p:cNvSpPr/>
            <p:nvPr/>
          </p:nvSpPr>
          <p:spPr>
            <a:xfrm>
              <a:off x="7207675" y="1956100"/>
              <a:ext cx="4000" cy="3200"/>
            </a:xfrm>
            <a:custGeom>
              <a:avLst/>
              <a:gdLst/>
              <a:ahLst/>
              <a:cxnLst/>
              <a:rect l="l" t="t" r="r" b="b"/>
              <a:pathLst>
                <a:path w="160" h="128" extrusionOk="0">
                  <a:moveTo>
                    <a:pt x="159" y="32"/>
                  </a:moveTo>
                  <a:cubicBezTo>
                    <a:pt x="127" y="32"/>
                    <a:pt x="96" y="0"/>
                    <a:pt x="64" y="0"/>
                  </a:cubicBezTo>
                  <a:cubicBezTo>
                    <a:pt x="32" y="0"/>
                    <a:pt x="32" y="64"/>
                    <a:pt x="1" y="64"/>
                  </a:cubicBezTo>
                  <a:cubicBezTo>
                    <a:pt x="64" y="95"/>
                    <a:pt x="96" y="95"/>
                    <a:pt x="127" y="127"/>
                  </a:cubicBezTo>
                  <a:cubicBezTo>
                    <a:pt x="127" y="127"/>
                    <a:pt x="159" y="64"/>
                    <a:pt x="159" y="3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7159400" y="1926800"/>
              <a:ext cx="1600" cy="3200"/>
            </a:xfrm>
            <a:custGeom>
              <a:avLst/>
              <a:gdLst/>
              <a:ahLst/>
              <a:cxnLst/>
              <a:rect l="l" t="t" r="r" b="b"/>
              <a:pathLst>
                <a:path w="64" h="128" extrusionOk="0">
                  <a:moveTo>
                    <a:pt x="32" y="127"/>
                  </a:moveTo>
                  <a:cubicBezTo>
                    <a:pt x="32" y="96"/>
                    <a:pt x="63" y="64"/>
                    <a:pt x="63" y="32"/>
                  </a:cubicBezTo>
                  <a:cubicBezTo>
                    <a:pt x="63" y="32"/>
                    <a:pt x="32" y="32"/>
                    <a:pt x="32" y="1"/>
                  </a:cubicBezTo>
                  <a:cubicBezTo>
                    <a:pt x="32" y="32"/>
                    <a:pt x="0" y="64"/>
                    <a:pt x="0" y="96"/>
                  </a:cubicBezTo>
                  <a:cubicBezTo>
                    <a:pt x="0" y="96"/>
                    <a:pt x="32" y="96"/>
                    <a:pt x="32" y="12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a:off x="7140375" y="1752625"/>
              <a:ext cx="2400" cy="2400"/>
            </a:xfrm>
            <a:custGeom>
              <a:avLst/>
              <a:gdLst/>
              <a:ahLst/>
              <a:cxnLst/>
              <a:rect l="l" t="t" r="r" b="b"/>
              <a:pathLst>
                <a:path w="96" h="96" extrusionOk="0">
                  <a:moveTo>
                    <a:pt x="1" y="32"/>
                  </a:moveTo>
                  <a:cubicBezTo>
                    <a:pt x="1" y="64"/>
                    <a:pt x="1" y="96"/>
                    <a:pt x="33" y="96"/>
                  </a:cubicBezTo>
                  <a:cubicBezTo>
                    <a:pt x="33" y="96"/>
                    <a:pt x="64" y="96"/>
                    <a:pt x="96" y="64"/>
                  </a:cubicBezTo>
                  <a:cubicBezTo>
                    <a:pt x="96" y="64"/>
                    <a:pt x="96" y="1"/>
                    <a:pt x="64" y="1"/>
                  </a:cubicBezTo>
                  <a:cubicBezTo>
                    <a:pt x="33" y="1"/>
                    <a:pt x="1" y="32"/>
                    <a:pt x="1" y="3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p:nvPr/>
          </p:nvSpPr>
          <p:spPr>
            <a:xfrm>
              <a:off x="7126125" y="1764500"/>
              <a:ext cx="3200" cy="3200"/>
            </a:xfrm>
            <a:custGeom>
              <a:avLst/>
              <a:gdLst/>
              <a:ahLst/>
              <a:cxnLst/>
              <a:rect l="l" t="t" r="r" b="b"/>
              <a:pathLst>
                <a:path w="128" h="128" extrusionOk="0">
                  <a:moveTo>
                    <a:pt x="1" y="32"/>
                  </a:moveTo>
                  <a:cubicBezTo>
                    <a:pt x="1" y="64"/>
                    <a:pt x="1" y="96"/>
                    <a:pt x="33" y="127"/>
                  </a:cubicBezTo>
                  <a:cubicBezTo>
                    <a:pt x="64" y="96"/>
                    <a:pt x="96" y="96"/>
                    <a:pt x="128" y="64"/>
                  </a:cubicBezTo>
                  <a:cubicBezTo>
                    <a:pt x="96" y="32"/>
                    <a:pt x="96" y="1"/>
                    <a:pt x="64" y="1"/>
                  </a:cubicBezTo>
                  <a:cubicBezTo>
                    <a:pt x="33" y="1"/>
                    <a:pt x="1" y="32"/>
                    <a:pt x="1" y="3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3"/>
            <p:cNvSpPr/>
            <p:nvPr/>
          </p:nvSpPr>
          <p:spPr>
            <a:xfrm>
              <a:off x="4831700" y="4146000"/>
              <a:ext cx="258925" cy="21400"/>
            </a:xfrm>
            <a:custGeom>
              <a:avLst/>
              <a:gdLst/>
              <a:ahLst/>
              <a:cxnLst/>
              <a:rect l="l" t="t" r="r" b="b"/>
              <a:pathLst>
                <a:path w="10357" h="856" extrusionOk="0">
                  <a:moveTo>
                    <a:pt x="10357" y="507"/>
                  </a:moveTo>
                  <a:cubicBezTo>
                    <a:pt x="10293" y="476"/>
                    <a:pt x="10230" y="412"/>
                    <a:pt x="10135" y="381"/>
                  </a:cubicBezTo>
                  <a:cubicBezTo>
                    <a:pt x="9945" y="349"/>
                    <a:pt x="9755" y="349"/>
                    <a:pt x="9565" y="349"/>
                  </a:cubicBezTo>
                  <a:cubicBezTo>
                    <a:pt x="8583" y="349"/>
                    <a:pt x="7602" y="381"/>
                    <a:pt x="6588" y="349"/>
                  </a:cubicBezTo>
                  <a:cubicBezTo>
                    <a:pt x="5258" y="317"/>
                    <a:pt x="3928" y="317"/>
                    <a:pt x="2598" y="254"/>
                  </a:cubicBezTo>
                  <a:cubicBezTo>
                    <a:pt x="1996" y="222"/>
                    <a:pt x="1394" y="96"/>
                    <a:pt x="793" y="64"/>
                  </a:cubicBezTo>
                  <a:cubicBezTo>
                    <a:pt x="539" y="32"/>
                    <a:pt x="286" y="32"/>
                    <a:pt x="64" y="1"/>
                  </a:cubicBezTo>
                  <a:cubicBezTo>
                    <a:pt x="64" y="159"/>
                    <a:pt x="33" y="349"/>
                    <a:pt x="1" y="507"/>
                  </a:cubicBezTo>
                  <a:cubicBezTo>
                    <a:pt x="539" y="539"/>
                    <a:pt x="1078" y="602"/>
                    <a:pt x="1584" y="666"/>
                  </a:cubicBezTo>
                  <a:cubicBezTo>
                    <a:pt x="2249" y="729"/>
                    <a:pt x="2914" y="824"/>
                    <a:pt x="3548" y="824"/>
                  </a:cubicBezTo>
                  <a:cubicBezTo>
                    <a:pt x="5543" y="856"/>
                    <a:pt x="7507" y="856"/>
                    <a:pt x="9502" y="856"/>
                  </a:cubicBezTo>
                  <a:cubicBezTo>
                    <a:pt x="9692" y="856"/>
                    <a:pt x="9882" y="824"/>
                    <a:pt x="10072" y="792"/>
                  </a:cubicBezTo>
                  <a:cubicBezTo>
                    <a:pt x="10198" y="761"/>
                    <a:pt x="10325" y="729"/>
                    <a:pt x="10357" y="50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3"/>
            <p:cNvSpPr/>
            <p:nvPr/>
          </p:nvSpPr>
          <p:spPr>
            <a:xfrm>
              <a:off x="4160325" y="2466750"/>
              <a:ext cx="1475800" cy="2214475"/>
            </a:xfrm>
            <a:custGeom>
              <a:avLst/>
              <a:gdLst/>
              <a:ahLst/>
              <a:cxnLst/>
              <a:rect l="l" t="t" r="r" b="b"/>
              <a:pathLst>
                <a:path w="59032" h="88579" extrusionOk="0">
                  <a:moveTo>
                    <a:pt x="54091" y="71763"/>
                  </a:moveTo>
                  <a:cubicBezTo>
                    <a:pt x="54060" y="71319"/>
                    <a:pt x="54028" y="70844"/>
                    <a:pt x="53933" y="70369"/>
                  </a:cubicBezTo>
                  <a:cubicBezTo>
                    <a:pt x="53680" y="69324"/>
                    <a:pt x="53458" y="68279"/>
                    <a:pt x="53141" y="67266"/>
                  </a:cubicBezTo>
                  <a:cubicBezTo>
                    <a:pt x="52761" y="65936"/>
                    <a:pt x="52286" y="64637"/>
                    <a:pt x="51843" y="63339"/>
                  </a:cubicBezTo>
                  <a:cubicBezTo>
                    <a:pt x="51589" y="62515"/>
                    <a:pt x="51336" y="61692"/>
                    <a:pt x="51273" y="60837"/>
                  </a:cubicBezTo>
                  <a:cubicBezTo>
                    <a:pt x="51241" y="60552"/>
                    <a:pt x="51209" y="60267"/>
                    <a:pt x="51209" y="59950"/>
                  </a:cubicBezTo>
                  <a:cubicBezTo>
                    <a:pt x="51209" y="59918"/>
                    <a:pt x="51241" y="59887"/>
                    <a:pt x="51273" y="59887"/>
                  </a:cubicBezTo>
                  <a:cubicBezTo>
                    <a:pt x="51684" y="59633"/>
                    <a:pt x="51843" y="59253"/>
                    <a:pt x="51811" y="58778"/>
                  </a:cubicBezTo>
                  <a:cubicBezTo>
                    <a:pt x="51779" y="58398"/>
                    <a:pt x="51779" y="58018"/>
                    <a:pt x="51748" y="57638"/>
                  </a:cubicBezTo>
                  <a:cubicBezTo>
                    <a:pt x="51875" y="57543"/>
                    <a:pt x="52001" y="57480"/>
                    <a:pt x="52128" y="57385"/>
                  </a:cubicBezTo>
                  <a:cubicBezTo>
                    <a:pt x="52698" y="57037"/>
                    <a:pt x="53046" y="56625"/>
                    <a:pt x="52951" y="55896"/>
                  </a:cubicBezTo>
                  <a:cubicBezTo>
                    <a:pt x="52920" y="55358"/>
                    <a:pt x="52951" y="54820"/>
                    <a:pt x="52951" y="54281"/>
                  </a:cubicBezTo>
                  <a:cubicBezTo>
                    <a:pt x="52983" y="53331"/>
                    <a:pt x="52983" y="52350"/>
                    <a:pt x="53046" y="51400"/>
                  </a:cubicBezTo>
                  <a:cubicBezTo>
                    <a:pt x="53110" y="50069"/>
                    <a:pt x="53236" y="48739"/>
                    <a:pt x="53363" y="47378"/>
                  </a:cubicBezTo>
                  <a:cubicBezTo>
                    <a:pt x="53363" y="47251"/>
                    <a:pt x="53395" y="47093"/>
                    <a:pt x="53426" y="46934"/>
                  </a:cubicBezTo>
                  <a:cubicBezTo>
                    <a:pt x="53648" y="45889"/>
                    <a:pt x="53806" y="44812"/>
                    <a:pt x="53965" y="43767"/>
                  </a:cubicBezTo>
                  <a:cubicBezTo>
                    <a:pt x="54186" y="41804"/>
                    <a:pt x="54503" y="39840"/>
                    <a:pt x="54630" y="37845"/>
                  </a:cubicBezTo>
                  <a:cubicBezTo>
                    <a:pt x="54693" y="36863"/>
                    <a:pt x="54756" y="35913"/>
                    <a:pt x="54725" y="34932"/>
                  </a:cubicBezTo>
                  <a:cubicBezTo>
                    <a:pt x="54693" y="34235"/>
                    <a:pt x="54598" y="33570"/>
                    <a:pt x="54345" y="32937"/>
                  </a:cubicBezTo>
                  <a:cubicBezTo>
                    <a:pt x="54060" y="32176"/>
                    <a:pt x="53743" y="31448"/>
                    <a:pt x="53426" y="30720"/>
                  </a:cubicBezTo>
                  <a:cubicBezTo>
                    <a:pt x="53078" y="29960"/>
                    <a:pt x="52445" y="29516"/>
                    <a:pt x="51684" y="29263"/>
                  </a:cubicBezTo>
                  <a:cubicBezTo>
                    <a:pt x="51399" y="29168"/>
                    <a:pt x="51083" y="29136"/>
                    <a:pt x="50766" y="29105"/>
                  </a:cubicBezTo>
                  <a:cubicBezTo>
                    <a:pt x="49183" y="28978"/>
                    <a:pt x="47568" y="28978"/>
                    <a:pt x="45952" y="29136"/>
                  </a:cubicBezTo>
                  <a:cubicBezTo>
                    <a:pt x="45066" y="29231"/>
                    <a:pt x="44179" y="29326"/>
                    <a:pt x="43292" y="29485"/>
                  </a:cubicBezTo>
                  <a:cubicBezTo>
                    <a:pt x="42690" y="29580"/>
                    <a:pt x="42057" y="29801"/>
                    <a:pt x="41519" y="30118"/>
                  </a:cubicBezTo>
                  <a:cubicBezTo>
                    <a:pt x="40474" y="30688"/>
                    <a:pt x="39524" y="31353"/>
                    <a:pt x="38637" y="32081"/>
                  </a:cubicBezTo>
                  <a:cubicBezTo>
                    <a:pt x="38573" y="32145"/>
                    <a:pt x="38510" y="32272"/>
                    <a:pt x="38383" y="32176"/>
                  </a:cubicBezTo>
                  <a:cubicBezTo>
                    <a:pt x="38605" y="31701"/>
                    <a:pt x="38922" y="31321"/>
                    <a:pt x="39270" y="30941"/>
                  </a:cubicBezTo>
                  <a:cubicBezTo>
                    <a:pt x="39650" y="30530"/>
                    <a:pt x="40030" y="30118"/>
                    <a:pt x="40347" y="29675"/>
                  </a:cubicBezTo>
                  <a:cubicBezTo>
                    <a:pt x="40600" y="29326"/>
                    <a:pt x="40854" y="29010"/>
                    <a:pt x="41202" y="28788"/>
                  </a:cubicBezTo>
                  <a:cubicBezTo>
                    <a:pt x="42089" y="28155"/>
                    <a:pt x="43007" y="27490"/>
                    <a:pt x="44021" y="27078"/>
                  </a:cubicBezTo>
                  <a:cubicBezTo>
                    <a:pt x="44179" y="27014"/>
                    <a:pt x="44306" y="26919"/>
                    <a:pt x="44432" y="26856"/>
                  </a:cubicBezTo>
                  <a:cubicBezTo>
                    <a:pt x="45446" y="26349"/>
                    <a:pt x="46459" y="25843"/>
                    <a:pt x="47536" y="25494"/>
                  </a:cubicBezTo>
                  <a:cubicBezTo>
                    <a:pt x="48486" y="25209"/>
                    <a:pt x="49436" y="24829"/>
                    <a:pt x="50354" y="24418"/>
                  </a:cubicBezTo>
                  <a:cubicBezTo>
                    <a:pt x="51273" y="24038"/>
                    <a:pt x="52065" y="23436"/>
                    <a:pt x="52698" y="22676"/>
                  </a:cubicBezTo>
                  <a:cubicBezTo>
                    <a:pt x="52888" y="22454"/>
                    <a:pt x="53015" y="22232"/>
                    <a:pt x="53078" y="21947"/>
                  </a:cubicBezTo>
                  <a:cubicBezTo>
                    <a:pt x="53110" y="21662"/>
                    <a:pt x="53141" y="21409"/>
                    <a:pt x="53173" y="21124"/>
                  </a:cubicBezTo>
                  <a:cubicBezTo>
                    <a:pt x="53236" y="20522"/>
                    <a:pt x="52951" y="20047"/>
                    <a:pt x="52540" y="19636"/>
                  </a:cubicBezTo>
                  <a:cubicBezTo>
                    <a:pt x="52476" y="19572"/>
                    <a:pt x="52381" y="19509"/>
                    <a:pt x="52286" y="19446"/>
                  </a:cubicBezTo>
                  <a:cubicBezTo>
                    <a:pt x="52318" y="19382"/>
                    <a:pt x="52318" y="19351"/>
                    <a:pt x="52350" y="19351"/>
                  </a:cubicBezTo>
                  <a:cubicBezTo>
                    <a:pt x="52413" y="19287"/>
                    <a:pt x="52445" y="19256"/>
                    <a:pt x="52540" y="19192"/>
                  </a:cubicBezTo>
                  <a:cubicBezTo>
                    <a:pt x="53110" y="18876"/>
                    <a:pt x="53521" y="18401"/>
                    <a:pt x="53775" y="17799"/>
                  </a:cubicBezTo>
                  <a:cubicBezTo>
                    <a:pt x="53933" y="17482"/>
                    <a:pt x="54091" y="17165"/>
                    <a:pt x="54186" y="16817"/>
                  </a:cubicBezTo>
                  <a:cubicBezTo>
                    <a:pt x="54661" y="15582"/>
                    <a:pt x="55105" y="14347"/>
                    <a:pt x="55548" y="13080"/>
                  </a:cubicBezTo>
                  <a:cubicBezTo>
                    <a:pt x="55611" y="12890"/>
                    <a:pt x="55675" y="12700"/>
                    <a:pt x="55770" y="12478"/>
                  </a:cubicBezTo>
                  <a:cubicBezTo>
                    <a:pt x="56245" y="11275"/>
                    <a:pt x="56688" y="10040"/>
                    <a:pt x="57037" y="8805"/>
                  </a:cubicBezTo>
                  <a:cubicBezTo>
                    <a:pt x="57163" y="8361"/>
                    <a:pt x="57322" y="7918"/>
                    <a:pt x="57480" y="7475"/>
                  </a:cubicBezTo>
                  <a:cubicBezTo>
                    <a:pt x="57892" y="6303"/>
                    <a:pt x="58303" y="5163"/>
                    <a:pt x="58747" y="4023"/>
                  </a:cubicBezTo>
                  <a:cubicBezTo>
                    <a:pt x="59000" y="3326"/>
                    <a:pt x="59032" y="2661"/>
                    <a:pt x="59000" y="1933"/>
                  </a:cubicBezTo>
                  <a:cubicBezTo>
                    <a:pt x="59000" y="1901"/>
                    <a:pt x="59000" y="1869"/>
                    <a:pt x="59000" y="1838"/>
                  </a:cubicBezTo>
                  <a:cubicBezTo>
                    <a:pt x="58937" y="1426"/>
                    <a:pt x="58715" y="1046"/>
                    <a:pt x="58177" y="1141"/>
                  </a:cubicBezTo>
                  <a:cubicBezTo>
                    <a:pt x="58018" y="1173"/>
                    <a:pt x="57828" y="1141"/>
                    <a:pt x="57670" y="1109"/>
                  </a:cubicBezTo>
                  <a:cubicBezTo>
                    <a:pt x="56657" y="856"/>
                    <a:pt x="55643" y="603"/>
                    <a:pt x="54630" y="349"/>
                  </a:cubicBezTo>
                  <a:cubicBezTo>
                    <a:pt x="54440" y="318"/>
                    <a:pt x="54281" y="254"/>
                    <a:pt x="54123" y="191"/>
                  </a:cubicBezTo>
                  <a:cubicBezTo>
                    <a:pt x="53996" y="159"/>
                    <a:pt x="53901" y="96"/>
                    <a:pt x="53806" y="64"/>
                  </a:cubicBezTo>
                  <a:cubicBezTo>
                    <a:pt x="53616" y="1"/>
                    <a:pt x="53490" y="64"/>
                    <a:pt x="53426" y="254"/>
                  </a:cubicBezTo>
                  <a:cubicBezTo>
                    <a:pt x="53395" y="476"/>
                    <a:pt x="53236" y="603"/>
                    <a:pt x="53046" y="729"/>
                  </a:cubicBezTo>
                  <a:cubicBezTo>
                    <a:pt x="52920" y="824"/>
                    <a:pt x="52761" y="919"/>
                    <a:pt x="52603" y="1014"/>
                  </a:cubicBezTo>
                  <a:cubicBezTo>
                    <a:pt x="51304" y="1584"/>
                    <a:pt x="50069" y="2281"/>
                    <a:pt x="48834" y="2946"/>
                  </a:cubicBezTo>
                  <a:cubicBezTo>
                    <a:pt x="48803" y="2946"/>
                    <a:pt x="48803" y="2946"/>
                    <a:pt x="48771" y="2978"/>
                  </a:cubicBezTo>
                  <a:cubicBezTo>
                    <a:pt x="48074" y="3263"/>
                    <a:pt x="47377" y="3643"/>
                    <a:pt x="46712" y="4055"/>
                  </a:cubicBezTo>
                  <a:cubicBezTo>
                    <a:pt x="45477" y="4846"/>
                    <a:pt x="44084" y="5385"/>
                    <a:pt x="42817" y="6113"/>
                  </a:cubicBezTo>
                  <a:cubicBezTo>
                    <a:pt x="42785" y="6145"/>
                    <a:pt x="42754" y="6145"/>
                    <a:pt x="42722" y="6176"/>
                  </a:cubicBezTo>
                  <a:cubicBezTo>
                    <a:pt x="42152" y="6366"/>
                    <a:pt x="41677" y="6715"/>
                    <a:pt x="41202" y="7063"/>
                  </a:cubicBezTo>
                  <a:cubicBezTo>
                    <a:pt x="41012" y="7221"/>
                    <a:pt x="40854" y="7411"/>
                    <a:pt x="40822" y="7696"/>
                  </a:cubicBezTo>
                  <a:cubicBezTo>
                    <a:pt x="40790" y="7791"/>
                    <a:pt x="40759" y="7886"/>
                    <a:pt x="40759" y="7981"/>
                  </a:cubicBezTo>
                  <a:cubicBezTo>
                    <a:pt x="40505" y="9185"/>
                    <a:pt x="40189" y="10388"/>
                    <a:pt x="39809" y="11592"/>
                  </a:cubicBezTo>
                  <a:cubicBezTo>
                    <a:pt x="39555" y="12352"/>
                    <a:pt x="39302" y="13143"/>
                    <a:pt x="39144" y="13935"/>
                  </a:cubicBezTo>
                  <a:cubicBezTo>
                    <a:pt x="38890" y="15075"/>
                    <a:pt x="38542" y="16184"/>
                    <a:pt x="38225" y="17324"/>
                  </a:cubicBezTo>
                  <a:cubicBezTo>
                    <a:pt x="38035" y="18021"/>
                    <a:pt x="37813" y="18749"/>
                    <a:pt x="37655" y="19477"/>
                  </a:cubicBezTo>
                  <a:cubicBezTo>
                    <a:pt x="37592" y="19857"/>
                    <a:pt x="37433" y="20206"/>
                    <a:pt x="37180" y="20586"/>
                  </a:cubicBezTo>
                  <a:cubicBezTo>
                    <a:pt x="37053" y="20396"/>
                    <a:pt x="36958" y="20237"/>
                    <a:pt x="36895" y="20079"/>
                  </a:cubicBezTo>
                  <a:cubicBezTo>
                    <a:pt x="36515" y="19414"/>
                    <a:pt x="36072" y="18781"/>
                    <a:pt x="35533" y="18274"/>
                  </a:cubicBezTo>
                  <a:cubicBezTo>
                    <a:pt x="35312" y="18052"/>
                    <a:pt x="35153" y="17830"/>
                    <a:pt x="35090" y="17545"/>
                  </a:cubicBezTo>
                  <a:cubicBezTo>
                    <a:pt x="35058" y="17419"/>
                    <a:pt x="35058" y="17260"/>
                    <a:pt x="34995" y="17134"/>
                  </a:cubicBezTo>
                  <a:cubicBezTo>
                    <a:pt x="34837" y="16595"/>
                    <a:pt x="34678" y="16025"/>
                    <a:pt x="34488" y="15455"/>
                  </a:cubicBezTo>
                  <a:cubicBezTo>
                    <a:pt x="34457" y="15360"/>
                    <a:pt x="34425" y="15234"/>
                    <a:pt x="34362" y="15139"/>
                  </a:cubicBezTo>
                  <a:cubicBezTo>
                    <a:pt x="34267" y="14980"/>
                    <a:pt x="34108" y="14885"/>
                    <a:pt x="33981" y="14917"/>
                  </a:cubicBezTo>
                  <a:cubicBezTo>
                    <a:pt x="33823" y="14980"/>
                    <a:pt x="33791" y="15107"/>
                    <a:pt x="33791" y="15265"/>
                  </a:cubicBezTo>
                  <a:cubicBezTo>
                    <a:pt x="33760" y="15519"/>
                    <a:pt x="33760" y="15804"/>
                    <a:pt x="33760" y="16057"/>
                  </a:cubicBezTo>
                  <a:cubicBezTo>
                    <a:pt x="33760" y="16532"/>
                    <a:pt x="33791" y="17007"/>
                    <a:pt x="33791" y="17482"/>
                  </a:cubicBezTo>
                  <a:cubicBezTo>
                    <a:pt x="33823" y="17735"/>
                    <a:pt x="33791" y="17989"/>
                    <a:pt x="33601" y="18242"/>
                  </a:cubicBezTo>
                  <a:cubicBezTo>
                    <a:pt x="33475" y="18464"/>
                    <a:pt x="33380" y="18749"/>
                    <a:pt x="33285" y="19002"/>
                  </a:cubicBezTo>
                  <a:cubicBezTo>
                    <a:pt x="33000" y="19794"/>
                    <a:pt x="32620" y="20586"/>
                    <a:pt x="32145" y="21282"/>
                  </a:cubicBezTo>
                  <a:cubicBezTo>
                    <a:pt x="31986" y="21472"/>
                    <a:pt x="31955" y="21662"/>
                    <a:pt x="32018" y="21884"/>
                  </a:cubicBezTo>
                  <a:cubicBezTo>
                    <a:pt x="32081" y="22106"/>
                    <a:pt x="32113" y="22359"/>
                    <a:pt x="32113" y="22581"/>
                  </a:cubicBezTo>
                  <a:cubicBezTo>
                    <a:pt x="32145" y="23911"/>
                    <a:pt x="32081" y="25209"/>
                    <a:pt x="31670" y="26508"/>
                  </a:cubicBezTo>
                  <a:cubicBezTo>
                    <a:pt x="31511" y="26983"/>
                    <a:pt x="31321" y="27426"/>
                    <a:pt x="31036" y="27806"/>
                  </a:cubicBezTo>
                  <a:cubicBezTo>
                    <a:pt x="30783" y="28155"/>
                    <a:pt x="30498" y="28471"/>
                    <a:pt x="30245" y="28820"/>
                  </a:cubicBezTo>
                  <a:cubicBezTo>
                    <a:pt x="29928" y="29263"/>
                    <a:pt x="29611" y="29675"/>
                    <a:pt x="29358" y="30118"/>
                  </a:cubicBezTo>
                  <a:cubicBezTo>
                    <a:pt x="28946" y="30941"/>
                    <a:pt x="28534" y="31796"/>
                    <a:pt x="28123" y="32652"/>
                  </a:cubicBezTo>
                  <a:cubicBezTo>
                    <a:pt x="28028" y="32842"/>
                    <a:pt x="27933" y="33063"/>
                    <a:pt x="27806" y="33253"/>
                  </a:cubicBezTo>
                  <a:cubicBezTo>
                    <a:pt x="27711" y="33475"/>
                    <a:pt x="27616" y="33665"/>
                    <a:pt x="27553" y="33855"/>
                  </a:cubicBezTo>
                  <a:cubicBezTo>
                    <a:pt x="26951" y="33887"/>
                    <a:pt x="26413" y="33918"/>
                    <a:pt x="25843" y="33950"/>
                  </a:cubicBezTo>
                  <a:cubicBezTo>
                    <a:pt x="25811" y="33918"/>
                    <a:pt x="25779" y="33855"/>
                    <a:pt x="25748" y="33760"/>
                  </a:cubicBezTo>
                  <a:cubicBezTo>
                    <a:pt x="25431" y="32842"/>
                    <a:pt x="25146" y="31923"/>
                    <a:pt x="24829" y="31005"/>
                  </a:cubicBezTo>
                  <a:cubicBezTo>
                    <a:pt x="24544" y="30213"/>
                    <a:pt x="24132" y="29453"/>
                    <a:pt x="23689" y="28693"/>
                  </a:cubicBezTo>
                  <a:cubicBezTo>
                    <a:pt x="23087" y="27648"/>
                    <a:pt x="22327" y="26729"/>
                    <a:pt x="21599" y="25748"/>
                  </a:cubicBezTo>
                  <a:cubicBezTo>
                    <a:pt x="21504" y="25589"/>
                    <a:pt x="21377" y="25463"/>
                    <a:pt x="21251" y="25304"/>
                  </a:cubicBezTo>
                  <a:cubicBezTo>
                    <a:pt x="20617" y="24608"/>
                    <a:pt x="20015" y="23943"/>
                    <a:pt x="19414" y="23246"/>
                  </a:cubicBezTo>
                  <a:cubicBezTo>
                    <a:pt x="18844" y="22581"/>
                    <a:pt x="18147" y="22042"/>
                    <a:pt x="17419" y="21567"/>
                  </a:cubicBezTo>
                  <a:cubicBezTo>
                    <a:pt x="16405" y="20966"/>
                    <a:pt x="15392" y="20364"/>
                    <a:pt x="14347" y="19794"/>
                  </a:cubicBezTo>
                  <a:cubicBezTo>
                    <a:pt x="13713" y="19477"/>
                    <a:pt x="13048" y="19161"/>
                    <a:pt x="12383" y="18907"/>
                  </a:cubicBezTo>
                  <a:cubicBezTo>
                    <a:pt x="11180" y="18464"/>
                    <a:pt x="9945" y="18116"/>
                    <a:pt x="8805" y="17545"/>
                  </a:cubicBezTo>
                  <a:cubicBezTo>
                    <a:pt x="8330" y="17292"/>
                    <a:pt x="7823" y="17197"/>
                    <a:pt x="7284" y="17165"/>
                  </a:cubicBezTo>
                  <a:cubicBezTo>
                    <a:pt x="6778" y="17165"/>
                    <a:pt x="6239" y="17165"/>
                    <a:pt x="5733" y="17134"/>
                  </a:cubicBezTo>
                  <a:cubicBezTo>
                    <a:pt x="5384" y="17134"/>
                    <a:pt x="5068" y="17197"/>
                    <a:pt x="4751" y="17292"/>
                  </a:cubicBezTo>
                  <a:cubicBezTo>
                    <a:pt x="3769" y="17609"/>
                    <a:pt x="2914" y="18084"/>
                    <a:pt x="2059" y="18654"/>
                  </a:cubicBezTo>
                  <a:cubicBezTo>
                    <a:pt x="1109" y="19287"/>
                    <a:pt x="602" y="20206"/>
                    <a:pt x="254" y="21219"/>
                  </a:cubicBezTo>
                  <a:cubicBezTo>
                    <a:pt x="191" y="21441"/>
                    <a:pt x="159" y="21631"/>
                    <a:pt x="127" y="21852"/>
                  </a:cubicBezTo>
                  <a:cubicBezTo>
                    <a:pt x="1" y="22517"/>
                    <a:pt x="32" y="23183"/>
                    <a:pt x="32" y="23848"/>
                  </a:cubicBezTo>
                  <a:cubicBezTo>
                    <a:pt x="32" y="24228"/>
                    <a:pt x="96" y="24576"/>
                    <a:pt x="222" y="24924"/>
                  </a:cubicBezTo>
                  <a:cubicBezTo>
                    <a:pt x="507" y="25653"/>
                    <a:pt x="951" y="26254"/>
                    <a:pt x="1647" y="26666"/>
                  </a:cubicBezTo>
                  <a:cubicBezTo>
                    <a:pt x="2376" y="27078"/>
                    <a:pt x="3104" y="27521"/>
                    <a:pt x="3864" y="27901"/>
                  </a:cubicBezTo>
                  <a:cubicBezTo>
                    <a:pt x="4561" y="28218"/>
                    <a:pt x="5289" y="28345"/>
                    <a:pt x="6018" y="28155"/>
                  </a:cubicBezTo>
                  <a:cubicBezTo>
                    <a:pt x="7063" y="27901"/>
                    <a:pt x="8045" y="27458"/>
                    <a:pt x="8678" y="26508"/>
                  </a:cubicBezTo>
                  <a:cubicBezTo>
                    <a:pt x="8710" y="26476"/>
                    <a:pt x="8741" y="26444"/>
                    <a:pt x="8773" y="26413"/>
                  </a:cubicBezTo>
                  <a:cubicBezTo>
                    <a:pt x="9248" y="25938"/>
                    <a:pt x="9438" y="25336"/>
                    <a:pt x="9660" y="24734"/>
                  </a:cubicBezTo>
                  <a:cubicBezTo>
                    <a:pt x="9881" y="24196"/>
                    <a:pt x="9850" y="23626"/>
                    <a:pt x="9818" y="23056"/>
                  </a:cubicBezTo>
                  <a:cubicBezTo>
                    <a:pt x="9818" y="22898"/>
                    <a:pt x="9818" y="22739"/>
                    <a:pt x="9818" y="22581"/>
                  </a:cubicBezTo>
                  <a:cubicBezTo>
                    <a:pt x="9945" y="22549"/>
                    <a:pt x="10040" y="22549"/>
                    <a:pt x="10135" y="22549"/>
                  </a:cubicBezTo>
                  <a:cubicBezTo>
                    <a:pt x="10673" y="22644"/>
                    <a:pt x="11243" y="22708"/>
                    <a:pt x="11781" y="22834"/>
                  </a:cubicBezTo>
                  <a:cubicBezTo>
                    <a:pt x="12637" y="23088"/>
                    <a:pt x="13492" y="23341"/>
                    <a:pt x="14315" y="23658"/>
                  </a:cubicBezTo>
                  <a:cubicBezTo>
                    <a:pt x="15297" y="23974"/>
                    <a:pt x="16183" y="24513"/>
                    <a:pt x="17102" y="24988"/>
                  </a:cubicBezTo>
                  <a:cubicBezTo>
                    <a:pt x="17260" y="25051"/>
                    <a:pt x="17355" y="25146"/>
                    <a:pt x="17482" y="25241"/>
                  </a:cubicBezTo>
                  <a:cubicBezTo>
                    <a:pt x="17704" y="25368"/>
                    <a:pt x="17894" y="25494"/>
                    <a:pt x="18084" y="25621"/>
                  </a:cubicBezTo>
                  <a:cubicBezTo>
                    <a:pt x="18305" y="25779"/>
                    <a:pt x="18559" y="25938"/>
                    <a:pt x="18780" y="26128"/>
                  </a:cubicBezTo>
                  <a:cubicBezTo>
                    <a:pt x="19192" y="26476"/>
                    <a:pt x="19604" y="26856"/>
                    <a:pt x="20015" y="27173"/>
                  </a:cubicBezTo>
                  <a:cubicBezTo>
                    <a:pt x="20680" y="27680"/>
                    <a:pt x="21346" y="28186"/>
                    <a:pt x="21884" y="28851"/>
                  </a:cubicBezTo>
                  <a:cubicBezTo>
                    <a:pt x="22137" y="29168"/>
                    <a:pt x="22454" y="29485"/>
                    <a:pt x="22707" y="29833"/>
                  </a:cubicBezTo>
                  <a:cubicBezTo>
                    <a:pt x="23151" y="30403"/>
                    <a:pt x="23594" y="30941"/>
                    <a:pt x="23911" y="31606"/>
                  </a:cubicBezTo>
                  <a:cubicBezTo>
                    <a:pt x="23942" y="31701"/>
                    <a:pt x="23942" y="31828"/>
                    <a:pt x="23974" y="31923"/>
                  </a:cubicBezTo>
                  <a:cubicBezTo>
                    <a:pt x="23309" y="32018"/>
                    <a:pt x="22676" y="32113"/>
                    <a:pt x="22042" y="32208"/>
                  </a:cubicBezTo>
                  <a:cubicBezTo>
                    <a:pt x="21187" y="32335"/>
                    <a:pt x="20332" y="32525"/>
                    <a:pt x="19509" y="32778"/>
                  </a:cubicBezTo>
                  <a:cubicBezTo>
                    <a:pt x="19034" y="32937"/>
                    <a:pt x="18590" y="33158"/>
                    <a:pt x="18179" y="33412"/>
                  </a:cubicBezTo>
                  <a:cubicBezTo>
                    <a:pt x="17925" y="33538"/>
                    <a:pt x="17704" y="33760"/>
                    <a:pt x="17545" y="33982"/>
                  </a:cubicBezTo>
                  <a:cubicBezTo>
                    <a:pt x="16912" y="34868"/>
                    <a:pt x="16247" y="35755"/>
                    <a:pt x="15772" y="36737"/>
                  </a:cubicBezTo>
                  <a:cubicBezTo>
                    <a:pt x="15613" y="37117"/>
                    <a:pt x="15392" y="37497"/>
                    <a:pt x="15455" y="37940"/>
                  </a:cubicBezTo>
                  <a:cubicBezTo>
                    <a:pt x="15423" y="37972"/>
                    <a:pt x="15392" y="38004"/>
                    <a:pt x="15360" y="38004"/>
                  </a:cubicBezTo>
                  <a:cubicBezTo>
                    <a:pt x="15202" y="38035"/>
                    <a:pt x="15043" y="38035"/>
                    <a:pt x="14885" y="38067"/>
                  </a:cubicBezTo>
                  <a:cubicBezTo>
                    <a:pt x="13112" y="38194"/>
                    <a:pt x="11338" y="38415"/>
                    <a:pt x="9628" y="38985"/>
                  </a:cubicBezTo>
                  <a:cubicBezTo>
                    <a:pt x="8805" y="39270"/>
                    <a:pt x="7981" y="39555"/>
                    <a:pt x="7158" y="39840"/>
                  </a:cubicBezTo>
                  <a:cubicBezTo>
                    <a:pt x="6841" y="39967"/>
                    <a:pt x="6524" y="40094"/>
                    <a:pt x="6144" y="40220"/>
                  </a:cubicBezTo>
                  <a:cubicBezTo>
                    <a:pt x="5954" y="40442"/>
                    <a:pt x="5891" y="40727"/>
                    <a:pt x="5891" y="41044"/>
                  </a:cubicBezTo>
                  <a:cubicBezTo>
                    <a:pt x="5891" y="41487"/>
                    <a:pt x="5859" y="41899"/>
                    <a:pt x="5891" y="42342"/>
                  </a:cubicBezTo>
                  <a:cubicBezTo>
                    <a:pt x="5891" y="42627"/>
                    <a:pt x="5828" y="42881"/>
                    <a:pt x="5701" y="43102"/>
                  </a:cubicBezTo>
                  <a:cubicBezTo>
                    <a:pt x="5448" y="43609"/>
                    <a:pt x="5226" y="44147"/>
                    <a:pt x="5099" y="44686"/>
                  </a:cubicBezTo>
                  <a:cubicBezTo>
                    <a:pt x="4878" y="45604"/>
                    <a:pt x="4941" y="46459"/>
                    <a:pt x="5733" y="47124"/>
                  </a:cubicBezTo>
                  <a:cubicBezTo>
                    <a:pt x="5891" y="47283"/>
                    <a:pt x="6049" y="47409"/>
                    <a:pt x="6239" y="47536"/>
                  </a:cubicBezTo>
                  <a:cubicBezTo>
                    <a:pt x="7094" y="48169"/>
                    <a:pt x="7950" y="48771"/>
                    <a:pt x="8836" y="49404"/>
                  </a:cubicBezTo>
                  <a:cubicBezTo>
                    <a:pt x="8995" y="49531"/>
                    <a:pt x="9185" y="49658"/>
                    <a:pt x="9375" y="49721"/>
                  </a:cubicBezTo>
                  <a:cubicBezTo>
                    <a:pt x="10198" y="50164"/>
                    <a:pt x="10768" y="50829"/>
                    <a:pt x="11275" y="51558"/>
                  </a:cubicBezTo>
                  <a:cubicBezTo>
                    <a:pt x="11211" y="51653"/>
                    <a:pt x="11211" y="51716"/>
                    <a:pt x="11180" y="51748"/>
                  </a:cubicBezTo>
                  <a:cubicBezTo>
                    <a:pt x="10958" y="51970"/>
                    <a:pt x="10863" y="52223"/>
                    <a:pt x="10800" y="52540"/>
                  </a:cubicBezTo>
                  <a:cubicBezTo>
                    <a:pt x="10673" y="53268"/>
                    <a:pt x="10610" y="54028"/>
                    <a:pt x="10610" y="54788"/>
                  </a:cubicBezTo>
                  <a:cubicBezTo>
                    <a:pt x="10610" y="55105"/>
                    <a:pt x="10578" y="55421"/>
                    <a:pt x="10546" y="55738"/>
                  </a:cubicBezTo>
                  <a:cubicBezTo>
                    <a:pt x="10451" y="56562"/>
                    <a:pt x="10356" y="57417"/>
                    <a:pt x="10356" y="58272"/>
                  </a:cubicBezTo>
                  <a:cubicBezTo>
                    <a:pt x="10356" y="58842"/>
                    <a:pt x="10325" y="59412"/>
                    <a:pt x="10325" y="59982"/>
                  </a:cubicBezTo>
                  <a:cubicBezTo>
                    <a:pt x="10293" y="60774"/>
                    <a:pt x="10293" y="61534"/>
                    <a:pt x="10261" y="62325"/>
                  </a:cubicBezTo>
                  <a:cubicBezTo>
                    <a:pt x="10261" y="62515"/>
                    <a:pt x="10293" y="62705"/>
                    <a:pt x="10388" y="62895"/>
                  </a:cubicBezTo>
                  <a:cubicBezTo>
                    <a:pt x="10451" y="63054"/>
                    <a:pt x="10483" y="63244"/>
                    <a:pt x="10483" y="63434"/>
                  </a:cubicBezTo>
                  <a:cubicBezTo>
                    <a:pt x="10483" y="63750"/>
                    <a:pt x="10515" y="64035"/>
                    <a:pt x="10546" y="64320"/>
                  </a:cubicBezTo>
                  <a:cubicBezTo>
                    <a:pt x="10578" y="64574"/>
                    <a:pt x="10578" y="64827"/>
                    <a:pt x="10483" y="65080"/>
                  </a:cubicBezTo>
                  <a:cubicBezTo>
                    <a:pt x="10420" y="65239"/>
                    <a:pt x="10388" y="65429"/>
                    <a:pt x="10356" y="65651"/>
                  </a:cubicBezTo>
                  <a:cubicBezTo>
                    <a:pt x="10293" y="66316"/>
                    <a:pt x="10261" y="66981"/>
                    <a:pt x="10166" y="67677"/>
                  </a:cubicBezTo>
                  <a:cubicBezTo>
                    <a:pt x="9913" y="69577"/>
                    <a:pt x="9818" y="71509"/>
                    <a:pt x="9786" y="73441"/>
                  </a:cubicBezTo>
                  <a:cubicBezTo>
                    <a:pt x="9755" y="74708"/>
                    <a:pt x="9786" y="75975"/>
                    <a:pt x="9755" y="77241"/>
                  </a:cubicBezTo>
                  <a:cubicBezTo>
                    <a:pt x="9755" y="79015"/>
                    <a:pt x="9945" y="80788"/>
                    <a:pt x="10451" y="82530"/>
                  </a:cubicBezTo>
                  <a:cubicBezTo>
                    <a:pt x="10103" y="83100"/>
                    <a:pt x="9976" y="84145"/>
                    <a:pt x="10166" y="84810"/>
                  </a:cubicBezTo>
                  <a:cubicBezTo>
                    <a:pt x="10515" y="84747"/>
                    <a:pt x="10103" y="84240"/>
                    <a:pt x="10293" y="83955"/>
                  </a:cubicBezTo>
                  <a:cubicBezTo>
                    <a:pt x="10293" y="83575"/>
                    <a:pt x="10546" y="83322"/>
                    <a:pt x="10705" y="83005"/>
                  </a:cubicBezTo>
                  <a:cubicBezTo>
                    <a:pt x="10800" y="82815"/>
                    <a:pt x="10800" y="82625"/>
                    <a:pt x="10863" y="82435"/>
                  </a:cubicBezTo>
                  <a:cubicBezTo>
                    <a:pt x="10926" y="82245"/>
                    <a:pt x="10926" y="82087"/>
                    <a:pt x="10863" y="81928"/>
                  </a:cubicBezTo>
                  <a:cubicBezTo>
                    <a:pt x="10483" y="80377"/>
                    <a:pt x="10325" y="78761"/>
                    <a:pt x="10325" y="77178"/>
                  </a:cubicBezTo>
                  <a:cubicBezTo>
                    <a:pt x="10325" y="76291"/>
                    <a:pt x="10325" y="75405"/>
                    <a:pt x="10325" y="74549"/>
                  </a:cubicBezTo>
                  <a:cubicBezTo>
                    <a:pt x="10325" y="72966"/>
                    <a:pt x="10388" y="71383"/>
                    <a:pt x="10483" y="69799"/>
                  </a:cubicBezTo>
                  <a:cubicBezTo>
                    <a:pt x="10578" y="68691"/>
                    <a:pt x="10673" y="67551"/>
                    <a:pt x="10768" y="66442"/>
                  </a:cubicBezTo>
                  <a:cubicBezTo>
                    <a:pt x="10831" y="65967"/>
                    <a:pt x="10831" y="65492"/>
                    <a:pt x="10863" y="64985"/>
                  </a:cubicBezTo>
                  <a:cubicBezTo>
                    <a:pt x="10926" y="64954"/>
                    <a:pt x="11021" y="64859"/>
                    <a:pt x="11148" y="64764"/>
                  </a:cubicBezTo>
                  <a:cubicBezTo>
                    <a:pt x="11148" y="64764"/>
                    <a:pt x="11180" y="64764"/>
                    <a:pt x="11211" y="64764"/>
                  </a:cubicBezTo>
                  <a:cubicBezTo>
                    <a:pt x="11306" y="64827"/>
                    <a:pt x="11401" y="64890"/>
                    <a:pt x="11496" y="64922"/>
                  </a:cubicBezTo>
                  <a:cubicBezTo>
                    <a:pt x="12066" y="65175"/>
                    <a:pt x="12605" y="65492"/>
                    <a:pt x="13207" y="65651"/>
                  </a:cubicBezTo>
                  <a:cubicBezTo>
                    <a:pt x="14220" y="65936"/>
                    <a:pt x="23341" y="67171"/>
                    <a:pt x="24386" y="67392"/>
                  </a:cubicBezTo>
                  <a:cubicBezTo>
                    <a:pt x="24861" y="67487"/>
                    <a:pt x="25336" y="67551"/>
                    <a:pt x="25811" y="67646"/>
                  </a:cubicBezTo>
                  <a:cubicBezTo>
                    <a:pt x="25811" y="67487"/>
                    <a:pt x="25843" y="67329"/>
                    <a:pt x="25874" y="67171"/>
                  </a:cubicBezTo>
                  <a:cubicBezTo>
                    <a:pt x="24829" y="66981"/>
                    <a:pt x="15708" y="65714"/>
                    <a:pt x="14695" y="65524"/>
                  </a:cubicBezTo>
                  <a:cubicBezTo>
                    <a:pt x="13523" y="65302"/>
                    <a:pt x="12447" y="64922"/>
                    <a:pt x="11370" y="64415"/>
                  </a:cubicBezTo>
                  <a:cubicBezTo>
                    <a:pt x="11306" y="64384"/>
                    <a:pt x="11211" y="64352"/>
                    <a:pt x="11116" y="64289"/>
                  </a:cubicBezTo>
                  <a:cubicBezTo>
                    <a:pt x="11116" y="64035"/>
                    <a:pt x="11116" y="63750"/>
                    <a:pt x="11053" y="63529"/>
                  </a:cubicBezTo>
                  <a:cubicBezTo>
                    <a:pt x="10990" y="63180"/>
                    <a:pt x="10958" y="62832"/>
                    <a:pt x="10958" y="62484"/>
                  </a:cubicBezTo>
                  <a:cubicBezTo>
                    <a:pt x="10958" y="61882"/>
                    <a:pt x="10990" y="61312"/>
                    <a:pt x="10863" y="60742"/>
                  </a:cubicBezTo>
                  <a:cubicBezTo>
                    <a:pt x="10831" y="60615"/>
                    <a:pt x="10831" y="60457"/>
                    <a:pt x="10831" y="60330"/>
                  </a:cubicBezTo>
                  <a:cubicBezTo>
                    <a:pt x="10831" y="59982"/>
                    <a:pt x="10863" y="59633"/>
                    <a:pt x="10863" y="59285"/>
                  </a:cubicBezTo>
                  <a:cubicBezTo>
                    <a:pt x="10926" y="58082"/>
                    <a:pt x="10926" y="56910"/>
                    <a:pt x="11085" y="55706"/>
                  </a:cubicBezTo>
                  <a:cubicBezTo>
                    <a:pt x="11148" y="55326"/>
                    <a:pt x="11148" y="54946"/>
                    <a:pt x="11148" y="54566"/>
                  </a:cubicBezTo>
                  <a:cubicBezTo>
                    <a:pt x="11180" y="53933"/>
                    <a:pt x="11211" y="53300"/>
                    <a:pt x="11338" y="52698"/>
                  </a:cubicBezTo>
                  <a:cubicBezTo>
                    <a:pt x="11401" y="52318"/>
                    <a:pt x="11591" y="52033"/>
                    <a:pt x="11908" y="51875"/>
                  </a:cubicBezTo>
                  <a:cubicBezTo>
                    <a:pt x="12827" y="51431"/>
                    <a:pt x="13745" y="50924"/>
                    <a:pt x="14758" y="50703"/>
                  </a:cubicBezTo>
                  <a:cubicBezTo>
                    <a:pt x="15487" y="50544"/>
                    <a:pt x="16215" y="50449"/>
                    <a:pt x="16944" y="50323"/>
                  </a:cubicBezTo>
                  <a:cubicBezTo>
                    <a:pt x="17704" y="50196"/>
                    <a:pt x="18464" y="50069"/>
                    <a:pt x="19224" y="49943"/>
                  </a:cubicBezTo>
                  <a:cubicBezTo>
                    <a:pt x="19350" y="49943"/>
                    <a:pt x="19477" y="49879"/>
                    <a:pt x="19604" y="49848"/>
                  </a:cubicBezTo>
                  <a:cubicBezTo>
                    <a:pt x="19287" y="49753"/>
                    <a:pt x="18970" y="49721"/>
                    <a:pt x="18654" y="49689"/>
                  </a:cubicBezTo>
                  <a:cubicBezTo>
                    <a:pt x="18527" y="49689"/>
                    <a:pt x="18432" y="49689"/>
                    <a:pt x="18305" y="49689"/>
                  </a:cubicBezTo>
                  <a:cubicBezTo>
                    <a:pt x="16310" y="49848"/>
                    <a:pt x="14315" y="50038"/>
                    <a:pt x="12510" y="50988"/>
                  </a:cubicBezTo>
                  <a:cubicBezTo>
                    <a:pt x="12415" y="51019"/>
                    <a:pt x="12320" y="51083"/>
                    <a:pt x="12225" y="50988"/>
                  </a:cubicBezTo>
                  <a:cubicBezTo>
                    <a:pt x="12193" y="50386"/>
                    <a:pt x="12447" y="50006"/>
                    <a:pt x="13017" y="49784"/>
                  </a:cubicBezTo>
                  <a:cubicBezTo>
                    <a:pt x="13270" y="49721"/>
                    <a:pt x="13523" y="49594"/>
                    <a:pt x="13777" y="49531"/>
                  </a:cubicBezTo>
                  <a:cubicBezTo>
                    <a:pt x="14188" y="49404"/>
                    <a:pt x="14600" y="49278"/>
                    <a:pt x="15012" y="49183"/>
                  </a:cubicBezTo>
                  <a:cubicBezTo>
                    <a:pt x="16690" y="48739"/>
                    <a:pt x="18400" y="48423"/>
                    <a:pt x="20079" y="48106"/>
                  </a:cubicBezTo>
                  <a:cubicBezTo>
                    <a:pt x="21567" y="47853"/>
                    <a:pt x="23056" y="47726"/>
                    <a:pt x="24544" y="47694"/>
                  </a:cubicBezTo>
                  <a:cubicBezTo>
                    <a:pt x="24861" y="47694"/>
                    <a:pt x="25146" y="47694"/>
                    <a:pt x="25463" y="47663"/>
                  </a:cubicBezTo>
                  <a:cubicBezTo>
                    <a:pt x="25621" y="47663"/>
                    <a:pt x="25779" y="47631"/>
                    <a:pt x="25938" y="47631"/>
                  </a:cubicBezTo>
                  <a:cubicBezTo>
                    <a:pt x="25304" y="47536"/>
                    <a:pt x="24671" y="47536"/>
                    <a:pt x="24037" y="47536"/>
                  </a:cubicBezTo>
                  <a:cubicBezTo>
                    <a:pt x="22011" y="47473"/>
                    <a:pt x="20015" y="47631"/>
                    <a:pt x="18020" y="48011"/>
                  </a:cubicBezTo>
                  <a:cubicBezTo>
                    <a:pt x="16595" y="48296"/>
                    <a:pt x="15170" y="48613"/>
                    <a:pt x="13777" y="49024"/>
                  </a:cubicBezTo>
                  <a:cubicBezTo>
                    <a:pt x="13333" y="49183"/>
                    <a:pt x="12858" y="49341"/>
                    <a:pt x="12447" y="49594"/>
                  </a:cubicBezTo>
                  <a:cubicBezTo>
                    <a:pt x="12130" y="49784"/>
                    <a:pt x="11908" y="50006"/>
                    <a:pt x="11845" y="50418"/>
                  </a:cubicBezTo>
                  <a:cubicBezTo>
                    <a:pt x="11845" y="50608"/>
                    <a:pt x="11813" y="50829"/>
                    <a:pt x="11655" y="51019"/>
                  </a:cubicBezTo>
                  <a:cubicBezTo>
                    <a:pt x="11560" y="50956"/>
                    <a:pt x="11496" y="50924"/>
                    <a:pt x="11465" y="50861"/>
                  </a:cubicBezTo>
                  <a:cubicBezTo>
                    <a:pt x="10926" y="50133"/>
                    <a:pt x="10293" y="49499"/>
                    <a:pt x="9470" y="49119"/>
                  </a:cubicBezTo>
                  <a:cubicBezTo>
                    <a:pt x="9438" y="49119"/>
                    <a:pt x="9406" y="49088"/>
                    <a:pt x="9375" y="49056"/>
                  </a:cubicBezTo>
                  <a:cubicBezTo>
                    <a:pt x="8361" y="48359"/>
                    <a:pt x="7379" y="47663"/>
                    <a:pt x="6398" y="46934"/>
                  </a:cubicBezTo>
                  <a:cubicBezTo>
                    <a:pt x="6144" y="46744"/>
                    <a:pt x="5923" y="46491"/>
                    <a:pt x="5733" y="46269"/>
                  </a:cubicBezTo>
                  <a:cubicBezTo>
                    <a:pt x="5638" y="46142"/>
                    <a:pt x="5606" y="45984"/>
                    <a:pt x="5574" y="45826"/>
                  </a:cubicBezTo>
                  <a:cubicBezTo>
                    <a:pt x="5543" y="45414"/>
                    <a:pt x="5574" y="45002"/>
                    <a:pt x="5701" y="44622"/>
                  </a:cubicBezTo>
                  <a:cubicBezTo>
                    <a:pt x="5923" y="43957"/>
                    <a:pt x="6239" y="43324"/>
                    <a:pt x="6588" y="42691"/>
                  </a:cubicBezTo>
                  <a:cubicBezTo>
                    <a:pt x="7031" y="41867"/>
                    <a:pt x="7664" y="41297"/>
                    <a:pt x="8551" y="40980"/>
                  </a:cubicBezTo>
                  <a:cubicBezTo>
                    <a:pt x="9660" y="40600"/>
                    <a:pt x="10800" y="40220"/>
                    <a:pt x="11908" y="39840"/>
                  </a:cubicBezTo>
                  <a:cubicBezTo>
                    <a:pt x="12510" y="39650"/>
                    <a:pt x="13143" y="39492"/>
                    <a:pt x="13777" y="39397"/>
                  </a:cubicBezTo>
                  <a:cubicBezTo>
                    <a:pt x="14853" y="39207"/>
                    <a:pt x="15930" y="39080"/>
                    <a:pt x="17007" y="39112"/>
                  </a:cubicBezTo>
                  <a:cubicBezTo>
                    <a:pt x="17609" y="39144"/>
                    <a:pt x="18210" y="39144"/>
                    <a:pt x="18812" y="39144"/>
                  </a:cubicBezTo>
                  <a:cubicBezTo>
                    <a:pt x="20332" y="39112"/>
                    <a:pt x="21821" y="39302"/>
                    <a:pt x="23309" y="39555"/>
                  </a:cubicBezTo>
                  <a:cubicBezTo>
                    <a:pt x="24576" y="39745"/>
                    <a:pt x="25811" y="39999"/>
                    <a:pt x="27046" y="40189"/>
                  </a:cubicBezTo>
                  <a:cubicBezTo>
                    <a:pt x="28249" y="40410"/>
                    <a:pt x="29453" y="40695"/>
                    <a:pt x="30593" y="41139"/>
                  </a:cubicBezTo>
                  <a:cubicBezTo>
                    <a:pt x="30625" y="41139"/>
                    <a:pt x="30688" y="41170"/>
                    <a:pt x="30751" y="41170"/>
                  </a:cubicBezTo>
                  <a:cubicBezTo>
                    <a:pt x="31448" y="41329"/>
                    <a:pt x="32050" y="41677"/>
                    <a:pt x="32651" y="42026"/>
                  </a:cubicBezTo>
                  <a:cubicBezTo>
                    <a:pt x="33000" y="42247"/>
                    <a:pt x="33348" y="42437"/>
                    <a:pt x="33760" y="42564"/>
                  </a:cubicBezTo>
                  <a:cubicBezTo>
                    <a:pt x="33918" y="42596"/>
                    <a:pt x="34108" y="42691"/>
                    <a:pt x="34267" y="42817"/>
                  </a:cubicBezTo>
                  <a:cubicBezTo>
                    <a:pt x="35217" y="43546"/>
                    <a:pt x="36135" y="44337"/>
                    <a:pt x="36895" y="45256"/>
                  </a:cubicBezTo>
                  <a:cubicBezTo>
                    <a:pt x="37687" y="46174"/>
                    <a:pt x="38288" y="47219"/>
                    <a:pt x="38985" y="48201"/>
                  </a:cubicBezTo>
                  <a:cubicBezTo>
                    <a:pt x="39112" y="48423"/>
                    <a:pt x="39207" y="48613"/>
                    <a:pt x="39239" y="48866"/>
                  </a:cubicBezTo>
                  <a:cubicBezTo>
                    <a:pt x="39334" y="49214"/>
                    <a:pt x="39460" y="49563"/>
                    <a:pt x="39587" y="49911"/>
                  </a:cubicBezTo>
                  <a:cubicBezTo>
                    <a:pt x="39745" y="50418"/>
                    <a:pt x="39935" y="50893"/>
                    <a:pt x="40094" y="51400"/>
                  </a:cubicBezTo>
                  <a:cubicBezTo>
                    <a:pt x="40379" y="52255"/>
                    <a:pt x="40632" y="53141"/>
                    <a:pt x="40759" y="54060"/>
                  </a:cubicBezTo>
                  <a:cubicBezTo>
                    <a:pt x="40885" y="55200"/>
                    <a:pt x="40917" y="56372"/>
                    <a:pt x="40917" y="57512"/>
                  </a:cubicBezTo>
                  <a:cubicBezTo>
                    <a:pt x="40949" y="59855"/>
                    <a:pt x="40917" y="62230"/>
                    <a:pt x="40917" y="64574"/>
                  </a:cubicBezTo>
                  <a:cubicBezTo>
                    <a:pt x="40917" y="64795"/>
                    <a:pt x="40949" y="65017"/>
                    <a:pt x="40980" y="65207"/>
                  </a:cubicBezTo>
                  <a:cubicBezTo>
                    <a:pt x="40980" y="65270"/>
                    <a:pt x="41075" y="65302"/>
                    <a:pt x="41107" y="65397"/>
                  </a:cubicBezTo>
                  <a:cubicBezTo>
                    <a:pt x="41265" y="65112"/>
                    <a:pt x="41234" y="64890"/>
                    <a:pt x="41234" y="64669"/>
                  </a:cubicBezTo>
                  <a:cubicBezTo>
                    <a:pt x="41202" y="63465"/>
                    <a:pt x="41202" y="62230"/>
                    <a:pt x="41392" y="61027"/>
                  </a:cubicBezTo>
                  <a:cubicBezTo>
                    <a:pt x="41392" y="60837"/>
                    <a:pt x="41392" y="60647"/>
                    <a:pt x="41392" y="60457"/>
                  </a:cubicBezTo>
                  <a:cubicBezTo>
                    <a:pt x="41392" y="58557"/>
                    <a:pt x="41424" y="56688"/>
                    <a:pt x="41329" y="54788"/>
                  </a:cubicBezTo>
                  <a:cubicBezTo>
                    <a:pt x="41234" y="53110"/>
                    <a:pt x="40759" y="51526"/>
                    <a:pt x="40220" y="49974"/>
                  </a:cubicBezTo>
                  <a:cubicBezTo>
                    <a:pt x="40094" y="49626"/>
                    <a:pt x="39967" y="49278"/>
                    <a:pt x="39872" y="48929"/>
                  </a:cubicBezTo>
                  <a:cubicBezTo>
                    <a:pt x="39714" y="48328"/>
                    <a:pt x="39460" y="47789"/>
                    <a:pt x="39080" y="47314"/>
                  </a:cubicBezTo>
                  <a:cubicBezTo>
                    <a:pt x="38700" y="46871"/>
                    <a:pt x="38320" y="46428"/>
                    <a:pt x="38003" y="45952"/>
                  </a:cubicBezTo>
                  <a:cubicBezTo>
                    <a:pt x="37053" y="44654"/>
                    <a:pt x="35977" y="43482"/>
                    <a:pt x="34678" y="42532"/>
                  </a:cubicBezTo>
                  <a:cubicBezTo>
                    <a:pt x="34583" y="42469"/>
                    <a:pt x="34520" y="42406"/>
                    <a:pt x="34425" y="42406"/>
                  </a:cubicBezTo>
                  <a:cubicBezTo>
                    <a:pt x="33981" y="42279"/>
                    <a:pt x="33570" y="42089"/>
                    <a:pt x="33221" y="41741"/>
                  </a:cubicBezTo>
                  <a:cubicBezTo>
                    <a:pt x="33190" y="41709"/>
                    <a:pt x="33158" y="41709"/>
                    <a:pt x="33126" y="41677"/>
                  </a:cubicBezTo>
                  <a:cubicBezTo>
                    <a:pt x="32430" y="41297"/>
                    <a:pt x="31733" y="40885"/>
                    <a:pt x="30973" y="40664"/>
                  </a:cubicBezTo>
                  <a:cubicBezTo>
                    <a:pt x="30751" y="40600"/>
                    <a:pt x="30530" y="40505"/>
                    <a:pt x="30308" y="40442"/>
                  </a:cubicBezTo>
                  <a:cubicBezTo>
                    <a:pt x="29643" y="40252"/>
                    <a:pt x="29009" y="39999"/>
                    <a:pt x="28344" y="39872"/>
                  </a:cubicBezTo>
                  <a:cubicBezTo>
                    <a:pt x="26888" y="39555"/>
                    <a:pt x="25431" y="39302"/>
                    <a:pt x="23942" y="39049"/>
                  </a:cubicBezTo>
                  <a:cubicBezTo>
                    <a:pt x="22106" y="38732"/>
                    <a:pt x="20269" y="38510"/>
                    <a:pt x="18400" y="38542"/>
                  </a:cubicBezTo>
                  <a:cubicBezTo>
                    <a:pt x="17830" y="38574"/>
                    <a:pt x="17260" y="38574"/>
                    <a:pt x="16722" y="38542"/>
                  </a:cubicBezTo>
                  <a:cubicBezTo>
                    <a:pt x="15898" y="38510"/>
                    <a:pt x="15107" y="38637"/>
                    <a:pt x="14347" y="38700"/>
                  </a:cubicBezTo>
                  <a:cubicBezTo>
                    <a:pt x="13682" y="38795"/>
                    <a:pt x="13017" y="38922"/>
                    <a:pt x="12415" y="39112"/>
                  </a:cubicBezTo>
                  <a:cubicBezTo>
                    <a:pt x="11180" y="39492"/>
                    <a:pt x="9976" y="39904"/>
                    <a:pt x="8741" y="40284"/>
                  </a:cubicBezTo>
                  <a:cubicBezTo>
                    <a:pt x="7918" y="40569"/>
                    <a:pt x="7189" y="40980"/>
                    <a:pt x="6588" y="41614"/>
                  </a:cubicBezTo>
                  <a:cubicBezTo>
                    <a:pt x="6556" y="41645"/>
                    <a:pt x="6493" y="41677"/>
                    <a:pt x="6429" y="41709"/>
                  </a:cubicBezTo>
                  <a:cubicBezTo>
                    <a:pt x="6366" y="41297"/>
                    <a:pt x="6334" y="40917"/>
                    <a:pt x="6429" y="40537"/>
                  </a:cubicBezTo>
                  <a:cubicBezTo>
                    <a:pt x="6556" y="40442"/>
                    <a:pt x="6714" y="40379"/>
                    <a:pt x="6841" y="40315"/>
                  </a:cubicBezTo>
                  <a:cubicBezTo>
                    <a:pt x="7823" y="39967"/>
                    <a:pt x="8773" y="39619"/>
                    <a:pt x="9755" y="39270"/>
                  </a:cubicBezTo>
                  <a:cubicBezTo>
                    <a:pt x="10515" y="38954"/>
                    <a:pt x="11338" y="38827"/>
                    <a:pt x="12161" y="38669"/>
                  </a:cubicBezTo>
                  <a:cubicBezTo>
                    <a:pt x="12478" y="38605"/>
                    <a:pt x="12795" y="38574"/>
                    <a:pt x="13080" y="38542"/>
                  </a:cubicBezTo>
                  <a:cubicBezTo>
                    <a:pt x="14315" y="38447"/>
                    <a:pt x="15518" y="38352"/>
                    <a:pt x="16754" y="38289"/>
                  </a:cubicBezTo>
                  <a:cubicBezTo>
                    <a:pt x="17134" y="38257"/>
                    <a:pt x="17545" y="38257"/>
                    <a:pt x="17957" y="38225"/>
                  </a:cubicBezTo>
                  <a:cubicBezTo>
                    <a:pt x="19540" y="38162"/>
                    <a:pt x="21092" y="38162"/>
                    <a:pt x="22644" y="38542"/>
                  </a:cubicBezTo>
                  <a:cubicBezTo>
                    <a:pt x="23214" y="38700"/>
                    <a:pt x="23816" y="38795"/>
                    <a:pt x="24417" y="38922"/>
                  </a:cubicBezTo>
                  <a:cubicBezTo>
                    <a:pt x="25621" y="39144"/>
                    <a:pt x="26824" y="39397"/>
                    <a:pt x="28059" y="39619"/>
                  </a:cubicBezTo>
                  <a:cubicBezTo>
                    <a:pt x="29484" y="39904"/>
                    <a:pt x="30815" y="40442"/>
                    <a:pt x="32176" y="40822"/>
                  </a:cubicBezTo>
                  <a:cubicBezTo>
                    <a:pt x="32271" y="40822"/>
                    <a:pt x="32366" y="40885"/>
                    <a:pt x="32461" y="40917"/>
                  </a:cubicBezTo>
                  <a:cubicBezTo>
                    <a:pt x="32841" y="41107"/>
                    <a:pt x="33221" y="41329"/>
                    <a:pt x="33601" y="41455"/>
                  </a:cubicBezTo>
                  <a:cubicBezTo>
                    <a:pt x="33981" y="41614"/>
                    <a:pt x="34298" y="41772"/>
                    <a:pt x="34615" y="42026"/>
                  </a:cubicBezTo>
                  <a:cubicBezTo>
                    <a:pt x="34773" y="42152"/>
                    <a:pt x="34932" y="42247"/>
                    <a:pt x="35122" y="42342"/>
                  </a:cubicBezTo>
                  <a:cubicBezTo>
                    <a:pt x="35470" y="42564"/>
                    <a:pt x="35850" y="42786"/>
                    <a:pt x="36198" y="43039"/>
                  </a:cubicBezTo>
                  <a:cubicBezTo>
                    <a:pt x="36357" y="43134"/>
                    <a:pt x="36483" y="43356"/>
                    <a:pt x="36673" y="43451"/>
                  </a:cubicBezTo>
                  <a:cubicBezTo>
                    <a:pt x="37148" y="43704"/>
                    <a:pt x="37433" y="44116"/>
                    <a:pt x="37687" y="44527"/>
                  </a:cubicBezTo>
                  <a:cubicBezTo>
                    <a:pt x="38193" y="45319"/>
                    <a:pt x="38732" y="46079"/>
                    <a:pt x="39302" y="46808"/>
                  </a:cubicBezTo>
                  <a:cubicBezTo>
                    <a:pt x="39714" y="47346"/>
                    <a:pt x="40125" y="47884"/>
                    <a:pt x="40442" y="48518"/>
                  </a:cubicBezTo>
                  <a:cubicBezTo>
                    <a:pt x="40949" y="49594"/>
                    <a:pt x="41329" y="50703"/>
                    <a:pt x="41772" y="51811"/>
                  </a:cubicBezTo>
                  <a:cubicBezTo>
                    <a:pt x="41804" y="51875"/>
                    <a:pt x="41804" y="51938"/>
                    <a:pt x="41804" y="51970"/>
                  </a:cubicBezTo>
                  <a:cubicBezTo>
                    <a:pt x="41772" y="52191"/>
                    <a:pt x="41804" y="52381"/>
                    <a:pt x="41962" y="52571"/>
                  </a:cubicBezTo>
                  <a:cubicBezTo>
                    <a:pt x="42057" y="52666"/>
                    <a:pt x="42057" y="52825"/>
                    <a:pt x="42089" y="52951"/>
                  </a:cubicBezTo>
                  <a:cubicBezTo>
                    <a:pt x="42279" y="53996"/>
                    <a:pt x="42405" y="55041"/>
                    <a:pt x="42405" y="56087"/>
                  </a:cubicBezTo>
                  <a:cubicBezTo>
                    <a:pt x="42437" y="58462"/>
                    <a:pt x="42405" y="60837"/>
                    <a:pt x="42437" y="63212"/>
                  </a:cubicBezTo>
                  <a:cubicBezTo>
                    <a:pt x="42437" y="64035"/>
                    <a:pt x="42310" y="64827"/>
                    <a:pt x="42184" y="65619"/>
                  </a:cubicBezTo>
                  <a:cubicBezTo>
                    <a:pt x="41962" y="65809"/>
                    <a:pt x="41645" y="65777"/>
                    <a:pt x="41455" y="66031"/>
                  </a:cubicBezTo>
                  <a:cubicBezTo>
                    <a:pt x="41677" y="66157"/>
                    <a:pt x="41899" y="66126"/>
                    <a:pt x="42120" y="66094"/>
                  </a:cubicBezTo>
                  <a:cubicBezTo>
                    <a:pt x="43071" y="66031"/>
                    <a:pt x="43989" y="65809"/>
                    <a:pt x="44876" y="65524"/>
                  </a:cubicBezTo>
                  <a:cubicBezTo>
                    <a:pt x="45731" y="65239"/>
                    <a:pt x="46586" y="64954"/>
                    <a:pt x="47377" y="64510"/>
                  </a:cubicBezTo>
                  <a:cubicBezTo>
                    <a:pt x="47948" y="64194"/>
                    <a:pt x="48391" y="63750"/>
                    <a:pt x="48834" y="63307"/>
                  </a:cubicBezTo>
                  <a:cubicBezTo>
                    <a:pt x="48898" y="63244"/>
                    <a:pt x="48961" y="63149"/>
                    <a:pt x="49024" y="63054"/>
                  </a:cubicBezTo>
                  <a:cubicBezTo>
                    <a:pt x="49151" y="62832"/>
                    <a:pt x="49119" y="62769"/>
                    <a:pt x="48929" y="62515"/>
                  </a:cubicBezTo>
                  <a:cubicBezTo>
                    <a:pt x="48771" y="62357"/>
                    <a:pt x="48771" y="62357"/>
                    <a:pt x="48929" y="62040"/>
                  </a:cubicBezTo>
                  <a:cubicBezTo>
                    <a:pt x="49024" y="62104"/>
                    <a:pt x="49119" y="62167"/>
                    <a:pt x="49214" y="62230"/>
                  </a:cubicBezTo>
                  <a:cubicBezTo>
                    <a:pt x="49658" y="62452"/>
                    <a:pt x="49848" y="62832"/>
                    <a:pt x="49879" y="63307"/>
                  </a:cubicBezTo>
                  <a:cubicBezTo>
                    <a:pt x="49879" y="63497"/>
                    <a:pt x="49879" y="63655"/>
                    <a:pt x="49879" y="63845"/>
                  </a:cubicBezTo>
                  <a:cubicBezTo>
                    <a:pt x="49911" y="64130"/>
                    <a:pt x="49816" y="64352"/>
                    <a:pt x="49626" y="64574"/>
                  </a:cubicBezTo>
                  <a:cubicBezTo>
                    <a:pt x="49088" y="65239"/>
                    <a:pt x="48518" y="65872"/>
                    <a:pt x="47789" y="66347"/>
                  </a:cubicBezTo>
                  <a:cubicBezTo>
                    <a:pt x="47219" y="66727"/>
                    <a:pt x="46681" y="67044"/>
                    <a:pt x="46111" y="67392"/>
                  </a:cubicBezTo>
                  <a:cubicBezTo>
                    <a:pt x="45921" y="67519"/>
                    <a:pt x="45762" y="67646"/>
                    <a:pt x="45572" y="67741"/>
                  </a:cubicBezTo>
                  <a:cubicBezTo>
                    <a:pt x="45509" y="67804"/>
                    <a:pt x="45414" y="67867"/>
                    <a:pt x="45477" y="67994"/>
                  </a:cubicBezTo>
                  <a:cubicBezTo>
                    <a:pt x="45762" y="67962"/>
                    <a:pt x="46047" y="67836"/>
                    <a:pt x="46301" y="67709"/>
                  </a:cubicBezTo>
                  <a:cubicBezTo>
                    <a:pt x="47504" y="67076"/>
                    <a:pt x="48613" y="66316"/>
                    <a:pt x="49531" y="65270"/>
                  </a:cubicBezTo>
                  <a:cubicBezTo>
                    <a:pt x="49594" y="65175"/>
                    <a:pt x="49658" y="65049"/>
                    <a:pt x="49848" y="65112"/>
                  </a:cubicBezTo>
                  <a:cubicBezTo>
                    <a:pt x="49911" y="65302"/>
                    <a:pt x="49848" y="65492"/>
                    <a:pt x="49848" y="65682"/>
                  </a:cubicBezTo>
                  <a:cubicBezTo>
                    <a:pt x="49816" y="66252"/>
                    <a:pt x="49784" y="66854"/>
                    <a:pt x="49753" y="67424"/>
                  </a:cubicBezTo>
                  <a:cubicBezTo>
                    <a:pt x="49721" y="69451"/>
                    <a:pt x="49721" y="71478"/>
                    <a:pt x="49689" y="73504"/>
                  </a:cubicBezTo>
                  <a:cubicBezTo>
                    <a:pt x="49658" y="74708"/>
                    <a:pt x="49721" y="75911"/>
                    <a:pt x="49563" y="77115"/>
                  </a:cubicBezTo>
                  <a:cubicBezTo>
                    <a:pt x="49531" y="77495"/>
                    <a:pt x="49499" y="77875"/>
                    <a:pt x="49468" y="78223"/>
                  </a:cubicBezTo>
                  <a:cubicBezTo>
                    <a:pt x="49404" y="79078"/>
                    <a:pt x="49309" y="79933"/>
                    <a:pt x="49246" y="80788"/>
                  </a:cubicBezTo>
                  <a:cubicBezTo>
                    <a:pt x="49246" y="81073"/>
                    <a:pt x="49119" y="81263"/>
                    <a:pt x="48929" y="81453"/>
                  </a:cubicBezTo>
                  <a:cubicBezTo>
                    <a:pt x="48359" y="81992"/>
                    <a:pt x="47789" y="82562"/>
                    <a:pt x="47187" y="83068"/>
                  </a:cubicBezTo>
                  <a:cubicBezTo>
                    <a:pt x="46522" y="83670"/>
                    <a:pt x="45889" y="84303"/>
                    <a:pt x="45097" y="84779"/>
                  </a:cubicBezTo>
                  <a:cubicBezTo>
                    <a:pt x="44591" y="85095"/>
                    <a:pt x="44084" y="85444"/>
                    <a:pt x="43546" y="85792"/>
                  </a:cubicBezTo>
                  <a:cubicBezTo>
                    <a:pt x="42564" y="86425"/>
                    <a:pt x="41582" y="87059"/>
                    <a:pt x="40600" y="87692"/>
                  </a:cubicBezTo>
                  <a:cubicBezTo>
                    <a:pt x="40569" y="87692"/>
                    <a:pt x="40505" y="87692"/>
                    <a:pt x="40442" y="87692"/>
                  </a:cubicBezTo>
                  <a:cubicBezTo>
                    <a:pt x="40379" y="87375"/>
                    <a:pt x="40410" y="87059"/>
                    <a:pt x="40442" y="86774"/>
                  </a:cubicBezTo>
                  <a:cubicBezTo>
                    <a:pt x="40537" y="85380"/>
                    <a:pt x="40600" y="84018"/>
                    <a:pt x="40600" y="82625"/>
                  </a:cubicBezTo>
                  <a:cubicBezTo>
                    <a:pt x="40600" y="80978"/>
                    <a:pt x="40600" y="79331"/>
                    <a:pt x="40632" y="77716"/>
                  </a:cubicBezTo>
                  <a:cubicBezTo>
                    <a:pt x="40664" y="76956"/>
                    <a:pt x="40727" y="76228"/>
                    <a:pt x="40759" y="75500"/>
                  </a:cubicBezTo>
                  <a:cubicBezTo>
                    <a:pt x="40790" y="74106"/>
                    <a:pt x="40790" y="72713"/>
                    <a:pt x="40885" y="71351"/>
                  </a:cubicBezTo>
                  <a:cubicBezTo>
                    <a:pt x="40949" y="70179"/>
                    <a:pt x="40917" y="69007"/>
                    <a:pt x="40917" y="67836"/>
                  </a:cubicBezTo>
                  <a:cubicBezTo>
                    <a:pt x="40917" y="67551"/>
                    <a:pt x="40854" y="67234"/>
                    <a:pt x="40822" y="66917"/>
                  </a:cubicBezTo>
                  <a:cubicBezTo>
                    <a:pt x="40790" y="66822"/>
                    <a:pt x="40727" y="66696"/>
                    <a:pt x="40664" y="66537"/>
                  </a:cubicBezTo>
                  <a:cubicBezTo>
                    <a:pt x="40569" y="66791"/>
                    <a:pt x="40505" y="66981"/>
                    <a:pt x="40474" y="67171"/>
                  </a:cubicBezTo>
                  <a:cubicBezTo>
                    <a:pt x="40442" y="67392"/>
                    <a:pt x="40410" y="67614"/>
                    <a:pt x="40410" y="67867"/>
                  </a:cubicBezTo>
                  <a:cubicBezTo>
                    <a:pt x="40379" y="68881"/>
                    <a:pt x="40379" y="69894"/>
                    <a:pt x="40347" y="70908"/>
                  </a:cubicBezTo>
                  <a:cubicBezTo>
                    <a:pt x="40315" y="72554"/>
                    <a:pt x="40252" y="74201"/>
                    <a:pt x="40189" y="75880"/>
                  </a:cubicBezTo>
                  <a:cubicBezTo>
                    <a:pt x="40189" y="76038"/>
                    <a:pt x="40189" y="76228"/>
                    <a:pt x="40157" y="76386"/>
                  </a:cubicBezTo>
                  <a:cubicBezTo>
                    <a:pt x="40062" y="77685"/>
                    <a:pt x="40030" y="78951"/>
                    <a:pt x="40030" y="80250"/>
                  </a:cubicBezTo>
                  <a:cubicBezTo>
                    <a:pt x="40030" y="81390"/>
                    <a:pt x="40062" y="82562"/>
                    <a:pt x="39999" y="83702"/>
                  </a:cubicBezTo>
                  <a:cubicBezTo>
                    <a:pt x="39967" y="85032"/>
                    <a:pt x="39872" y="86394"/>
                    <a:pt x="39809" y="87724"/>
                  </a:cubicBezTo>
                  <a:cubicBezTo>
                    <a:pt x="39809" y="87787"/>
                    <a:pt x="39777" y="87819"/>
                    <a:pt x="39777" y="87882"/>
                  </a:cubicBezTo>
                  <a:cubicBezTo>
                    <a:pt x="39555" y="88009"/>
                    <a:pt x="39334" y="87977"/>
                    <a:pt x="39144" y="87977"/>
                  </a:cubicBezTo>
                  <a:cubicBezTo>
                    <a:pt x="37813" y="87977"/>
                    <a:pt x="36515" y="87945"/>
                    <a:pt x="35185" y="87914"/>
                  </a:cubicBezTo>
                  <a:cubicBezTo>
                    <a:pt x="33665" y="87914"/>
                    <a:pt x="32145" y="87914"/>
                    <a:pt x="30656" y="87914"/>
                  </a:cubicBezTo>
                  <a:cubicBezTo>
                    <a:pt x="30118" y="87914"/>
                    <a:pt x="29548" y="87882"/>
                    <a:pt x="29009" y="87850"/>
                  </a:cubicBezTo>
                  <a:cubicBezTo>
                    <a:pt x="27109" y="87724"/>
                    <a:pt x="25177" y="87597"/>
                    <a:pt x="23277" y="87470"/>
                  </a:cubicBezTo>
                  <a:cubicBezTo>
                    <a:pt x="22739" y="87439"/>
                    <a:pt x="22232" y="87407"/>
                    <a:pt x="21694" y="87375"/>
                  </a:cubicBezTo>
                  <a:cubicBezTo>
                    <a:pt x="20807" y="87312"/>
                    <a:pt x="19889" y="87249"/>
                    <a:pt x="18970" y="87185"/>
                  </a:cubicBezTo>
                  <a:cubicBezTo>
                    <a:pt x="18242" y="87122"/>
                    <a:pt x="17482" y="87090"/>
                    <a:pt x="16722" y="86995"/>
                  </a:cubicBezTo>
                  <a:cubicBezTo>
                    <a:pt x="16057" y="86900"/>
                    <a:pt x="15392" y="86742"/>
                    <a:pt x="14727" y="86647"/>
                  </a:cubicBezTo>
                  <a:cubicBezTo>
                    <a:pt x="14600" y="86615"/>
                    <a:pt x="11148" y="85760"/>
                    <a:pt x="10166" y="85159"/>
                  </a:cubicBezTo>
                  <a:cubicBezTo>
                    <a:pt x="11370" y="86489"/>
                    <a:pt x="14347" y="86932"/>
                    <a:pt x="14347" y="87090"/>
                  </a:cubicBezTo>
                  <a:cubicBezTo>
                    <a:pt x="14790" y="87154"/>
                    <a:pt x="15233" y="87217"/>
                    <a:pt x="15645" y="87280"/>
                  </a:cubicBezTo>
                  <a:cubicBezTo>
                    <a:pt x="15803" y="87312"/>
                    <a:pt x="15962" y="87344"/>
                    <a:pt x="16088" y="87375"/>
                  </a:cubicBezTo>
                  <a:cubicBezTo>
                    <a:pt x="16532" y="87502"/>
                    <a:pt x="16975" y="87534"/>
                    <a:pt x="17419" y="87565"/>
                  </a:cubicBezTo>
                  <a:cubicBezTo>
                    <a:pt x="18274" y="87629"/>
                    <a:pt x="19129" y="87692"/>
                    <a:pt x="19984" y="87755"/>
                  </a:cubicBezTo>
                  <a:cubicBezTo>
                    <a:pt x="20712" y="87819"/>
                    <a:pt x="21472" y="87882"/>
                    <a:pt x="22232" y="87914"/>
                  </a:cubicBezTo>
                  <a:cubicBezTo>
                    <a:pt x="23214" y="88009"/>
                    <a:pt x="24164" y="88072"/>
                    <a:pt x="25146" y="88135"/>
                  </a:cubicBezTo>
                  <a:cubicBezTo>
                    <a:pt x="26761" y="88230"/>
                    <a:pt x="28376" y="88389"/>
                    <a:pt x="30023" y="88452"/>
                  </a:cubicBezTo>
                  <a:cubicBezTo>
                    <a:pt x="33000" y="88515"/>
                    <a:pt x="35977" y="88484"/>
                    <a:pt x="38954" y="88515"/>
                  </a:cubicBezTo>
                  <a:cubicBezTo>
                    <a:pt x="39334" y="88515"/>
                    <a:pt x="39745" y="88452"/>
                    <a:pt x="40125" y="88547"/>
                  </a:cubicBezTo>
                  <a:cubicBezTo>
                    <a:pt x="40220" y="88579"/>
                    <a:pt x="40379" y="88515"/>
                    <a:pt x="40505" y="88452"/>
                  </a:cubicBezTo>
                  <a:cubicBezTo>
                    <a:pt x="41329" y="88072"/>
                    <a:pt x="42120" y="87597"/>
                    <a:pt x="42849" y="87059"/>
                  </a:cubicBezTo>
                  <a:cubicBezTo>
                    <a:pt x="43387" y="86647"/>
                    <a:pt x="43957" y="86267"/>
                    <a:pt x="44496" y="85855"/>
                  </a:cubicBezTo>
                  <a:cubicBezTo>
                    <a:pt x="45382" y="85190"/>
                    <a:pt x="46332" y="84652"/>
                    <a:pt x="47092" y="83797"/>
                  </a:cubicBezTo>
                  <a:cubicBezTo>
                    <a:pt x="47124" y="83733"/>
                    <a:pt x="47219" y="83702"/>
                    <a:pt x="47251" y="83638"/>
                  </a:cubicBezTo>
                  <a:cubicBezTo>
                    <a:pt x="48043" y="82973"/>
                    <a:pt x="48803" y="82277"/>
                    <a:pt x="49436" y="81485"/>
                  </a:cubicBezTo>
                  <a:cubicBezTo>
                    <a:pt x="49658" y="81232"/>
                    <a:pt x="49784" y="80978"/>
                    <a:pt x="49816" y="80630"/>
                  </a:cubicBezTo>
                  <a:cubicBezTo>
                    <a:pt x="49816" y="80282"/>
                    <a:pt x="49879" y="79902"/>
                    <a:pt x="49911" y="79521"/>
                  </a:cubicBezTo>
                  <a:cubicBezTo>
                    <a:pt x="49974" y="78730"/>
                    <a:pt x="50038" y="77906"/>
                    <a:pt x="50069" y="77083"/>
                  </a:cubicBezTo>
                  <a:cubicBezTo>
                    <a:pt x="50101" y="76513"/>
                    <a:pt x="50133" y="75943"/>
                    <a:pt x="50164" y="75405"/>
                  </a:cubicBezTo>
                  <a:cubicBezTo>
                    <a:pt x="50164" y="75025"/>
                    <a:pt x="50164" y="74644"/>
                    <a:pt x="50164" y="74296"/>
                  </a:cubicBezTo>
                  <a:cubicBezTo>
                    <a:pt x="50291" y="71921"/>
                    <a:pt x="50228" y="69514"/>
                    <a:pt x="50228" y="67139"/>
                  </a:cubicBezTo>
                  <a:cubicBezTo>
                    <a:pt x="50228" y="66949"/>
                    <a:pt x="50196" y="66727"/>
                    <a:pt x="50228" y="66506"/>
                  </a:cubicBezTo>
                  <a:cubicBezTo>
                    <a:pt x="50228" y="66442"/>
                    <a:pt x="50196" y="66316"/>
                    <a:pt x="50386" y="66316"/>
                  </a:cubicBezTo>
                  <a:cubicBezTo>
                    <a:pt x="50449" y="66569"/>
                    <a:pt x="50544" y="66854"/>
                    <a:pt x="50608" y="67139"/>
                  </a:cubicBezTo>
                  <a:cubicBezTo>
                    <a:pt x="50798" y="67836"/>
                    <a:pt x="50988" y="68532"/>
                    <a:pt x="51273" y="69197"/>
                  </a:cubicBezTo>
                  <a:cubicBezTo>
                    <a:pt x="51431" y="69546"/>
                    <a:pt x="51494" y="69926"/>
                    <a:pt x="51589" y="70306"/>
                  </a:cubicBezTo>
                  <a:cubicBezTo>
                    <a:pt x="51684" y="70749"/>
                    <a:pt x="51748" y="71224"/>
                    <a:pt x="51843" y="71699"/>
                  </a:cubicBezTo>
                  <a:cubicBezTo>
                    <a:pt x="51938" y="72269"/>
                    <a:pt x="52033" y="72839"/>
                    <a:pt x="52001" y="73441"/>
                  </a:cubicBezTo>
                  <a:cubicBezTo>
                    <a:pt x="52001" y="73726"/>
                    <a:pt x="52033" y="74043"/>
                    <a:pt x="52065" y="74359"/>
                  </a:cubicBezTo>
                  <a:cubicBezTo>
                    <a:pt x="52191" y="75436"/>
                    <a:pt x="51970" y="76450"/>
                    <a:pt x="51589" y="77463"/>
                  </a:cubicBezTo>
                  <a:cubicBezTo>
                    <a:pt x="51431" y="77938"/>
                    <a:pt x="51209" y="78381"/>
                    <a:pt x="51051" y="78856"/>
                  </a:cubicBezTo>
                  <a:cubicBezTo>
                    <a:pt x="50956" y="79110"/>
                    <a:pt x="51051" y="79300"/>
                    <a:pt x="51304" y="79331"/>
                  </a:cubicBezTo>
                  <a:cubicBezTo>
                    <a:pt x="51621" y="79363"/>
                    <a:pt x="51938" y="79426"/>
                    <a:pt x="52223" y="79426"/>
                  </a:cubicBezTo>
                  <a:cubicBezTo>
                    <a:pt x="52445" y="79458"/>
                    <a:pt x="52666" y="79521"/>
                    <a:pt x="52825" y="79648"/>
                  </a:cubicBezTo>
                  <a:cubicBezTo>
                    <a:pt x="52856" y="79680"/>
                    <a:pt x="52920" y="79743"/>
                    <a:pt x="52951" y="79775"/>
                  </a:cubicBezTo>
                  <a:cubicBezTo>
                    <a:pt x="53141" y="79902"/>
                    <a:pt x="53331" y="79838"/>
                    <a:pt x="53458" y="79648"/>
                  </a:cubicBezTo>
                  <a:cubicBezTo>
                    <a:pt x="53490" y="79585"/>
                    <a:pt x="53521" y="79521"/>
                    <a:pt x="53553" y="79426"/>
                  </a:cubicBezTo>
                  <a:cubicBezTo>
                    <a:pt x="53711" y="78983"/>
                    <a:pt x="53870" y="78508"/>
                    <a:pt x="54028" y="78065"/>
                  </a:cubicBezTo>
                  <a:cubicBezTo>
                    <a:pt x="54155" y="77653"/>
                    <a:pt x="54218" y="77273"/>
                    <a:pt x="54186" y="76861"/>
                  </a:cubicBezTo>
                  <a:cubicBezTo>
                    <a:pt x="54186" y="76038"/>
                    <a:pt x="54155" y="75246"/>
                    <a:pt x="54123" y="74454"/>
                  </a:cubicBezTo>
                  <a:cubicBezTo>
                    <a:pt x="54123" y="73568"/>
                    <a:pt x="54123" y="72681"/>
                    <a:pt x="54091" y="71763"/>
                  </a:cubicBezTo>
                  <a:close/>
                  <a:moveTo>
                    <a:pt x="25272" y="34267"/>
                  </a:moveTo>
                  <a:cubicBezTo>
                    <a:pt x="25082" y="34140"/>
                    <a:pt x="25209" y="34013"/>
                    <a:pt x="25114" y="33792"/>
                  </a:cubicBezTo>
                  <a:cubicBezTo>
                    <a:pt x="25304" y="34013"/>
                    <a:pt x="25367" y="34108"/>
                    <a:pt x="25272" y="34267"/>
                  </a:cubicBezTo>
                  <a:close/>
                  <a:moveTo>
                    <a:pt x="23784" y="30371"/>
                  </a:moveTo>
                  <a:cubicBezTo>
                    <a:pt x="23151" y="29548"/>
                    <a:pt x="22517" y="28693"/>
                    <a:pt x="21789" y="27965"/>
                  </a:cubicBezTo>
                  <a:cubicBezTo>
                    <a:pt x="21536" y="27711"/>
                    <a:pt x="21282" y="27490"/>
                    <a:pt x="20997" y="27268"/>
                  </a:cubicBezTo>
                  <a:cubicBezTo>
                    <a:pt x="20395" y="26761"/>
                    <a:pt x="19762" y="26254"/>
                    <a:pt x="19160" y="25748"/>
                  </a:cubicBezTo>
                  <a:cubicBezTo>
                    <a:pt x="18907" y="25558"/>
                    <a:pt x="18654" y="25368"/>
                    <a:pt x="18400" y="25178"/>
                  </a:cubicBezTo>
                  <a:cubicBezTo>
                    <a:pt x="18210" y="25051"/>
                    <a:pt x="17989" y="24893"/>
                    <a:pt x="17767" y="24766"/>
                  </a:cubicBezTo>
                  <a:cubicBezTo>
                    <a:pt x="17672" y="24703"/>
                    <a:pt x="17545" y="24608"/>
                    <a:pt x="17450" y="24544"/>
                  </a:cubicBezTo>
                  <a:cubicBezTo>
                    <a:pt x="16183" y="23879"/>
                    <a:pt x="14948" y="23246"/>
                    <a:pt x="13587" y="22803"/>
                  </a:cubicBezTo>
                  <a:cubicBezTo>
                    <a:pt x="12605" y="22517"/>
                    <a:pt x="11655" y="22232"/>
                    <a:pt x="10641" y="22106"/>
                  </a:cubicBezTo>
                  <a:cubicBezTo>
                    <a:pt x="10040" y="22011"/>
                    <a:pt x="9406" y="22011"/>
                    <a:pt x="8805" y="21979"/>
                  </a:cubicBezTo>
                  <a:cubicBezTo>
                    <a:pt x="8710" y="21979"/>
                    <a:pt x="8646" y="21979"/>
                    <a:pt x="8551" y="21979"/>
                  </a:cubicBezTo>
                  <a:cubicBezTo>
                    <a:pt x="7633" y="21884"/>
                    <a:pt x="6746" y="22137"/>
                    <a:pt x="5891" y="22422"/>
                  </a:cubicBezTo>
                  <a:cubicBezTo>
                    <a:pt x="5448" y="22549"/>
                    <a:pt x="5099" y="22803"/>
                    <a:pt x="4783" y="23119"/>
                  </a:cubicBezTo>
                  <a:cubicBezTo>
                    <a:pt x="4498" y="23404"/>
                    <a:pt x="4371" y="23721"/>
                    <a:pt x="4339" y="24133"/>
                  </a:cubicBezTo>
                  <a:cubicBezTo>
                    <a:pt x="4308" y="24639"/>
                    <a:pt x="4529" y="25019"/>
                    <a:pt x="5004" y="25241"/>
                  </a:cubicBezTo>
                  <a:cubicBezTo>
                    <a:pt x="5289" y="25368"/>
                    <a:pt x="5606" y="25368"/>
                    <a:pt x="5923" y="25304"/>
                  </a:cubicBezTo>
                  <a:cubicBezTo>
                    <a:pt x="6049" y="25273"/>
                    <a:pt x="6208" y="25178"/>
                    <a:pt x="6303" y="25051"/>
                  </a:cubicBezTo>
                  <a:cubicBezTo>
                    <a:pt x="6556" y="24734"/>
                    <a:pt x="6714" y="24354"/>
                    <a:pt x="6778" y="23943"/>
                  </a:cubicBezTo>
                  <a:cubicBezTo>
                    <a:pt x="6778" y="23879"/>
                    <a:pt x="6778" y="23816"/>
                    <a:pt x="6746" y="23784"/>
                  </a:cubicBezTo>
                  <a:cubicBezTo>
                    <a:pt x="6683" y="23689"/>
                    <a:pt x="6651" y="23594"/>
                    <a:pt x="6556" y="23594"/>
                  </a:cubicBezTo>
                  <a:cubicBezTo>
                    <a:pt x="6493" y="23563"/>
                    <a:pt x="6398" y="23626"/>
                    <a:pt x="6334" y="23689"/>
                  </a:cubicBezTo>
                  <a:cubicBezTo>
                    <a:pt x="6271" y="23784"/>
                    <a:pt x="6271" y="23879"/>
                    <a:pt x="6239" y="23974"/>
                  </a:cubicBezTo>
                  <a:cubicBezTo>
                    <a:pt x="6144" y="24164"/>
                    <a:pt x="6081" y="24386"/>
                    <a:pt x="5986" y="24576"/>
                  </a:cubicBezTo>
                  <a:cubicBezTo>
                    <a:pt x="5954" y="24639"/>
                    <a:pt x="5891" y="24703"/>
                    <a:pt x="5859" y="24734"/>
                  </a:cubicBezTo>
                  <a:cubicBezTo>
                    <a:pt x="5543" y="24956"/>
                    <a:pt x="4941" y="24671"/>
                    <a:pt x="4878" y="24291"/>
                  </a:cubicBezTo>
                  <a:cubicBezTo>
                    <a:pt x="4846" y="24038"/>
                    <a:pt x="4909" y="23784"/>
                    <a:pt x="5099" y="23594"/>
                  </a:cubicBezTo>
                  <a:cubicBezTo>
                    <a:pt x="5321" y="23309"/>
                    <a:pt x="5606" y="23088"/>
                    <a:pt x="5986" y="22961"/>
                  </a:cubicBezTo>
                  <a:cubicBezTo>
                    <a:pt x="6841" y="22644"/>
                    <a:pt x="7728" y="22454"/>
                    <a:pt x="8646" y="22517"/>
                  </a:cubicBezTo>
                  <a:cubicBezTo>
                    <a:pt x="9058" y="22549"/>
                    <a:pt x="9216" y="22676"/>
                    <a:pt x="9248" y="23056"/>
                  </a:cubicBezTo>
                  <a:cubicBezTo>
                    <a:pt x="9343" y="23563"/>
                    <a:pt x="9280" y="24038"/>
                    <a:pt x="9121" y="24513"/>
                  </a:cubicBezTo>
                  <a:cubicBezTo>
                    <a:pt x="8931" y="25051"/>
                    <a:pt x="8741" y="25621"/>
                    <a:pt x="8330" y="26033"/>
                  </a:cubicBezTo>
                  <a:cubicBezTo>
                    <a:pt x="8266" y="26064"/>
                    <a:pt x="8235" y="26128"/>
                    <a:pt x="8203" y="26159"/>
                  </a:cubicBezTo>
                  <a:cubicBezTo>
                    <a:pt x="7664" y="26983"/>
                    <a:pt x="6841" y="27394"/>
                    <a:pt x="5954" y="27585"/>
                  </a:cubicBezTo>
                  <a:cubicBezTo>
                    <a:pt x="5099" y="27775"/>
                    <a:pt x="4244" y="27648"/>
                    <a:pt x="3579" y="26983"/>
                  </a:cubicBezTo>
                  <a:cubicBezTo>
                    <a:pt x="3801" y="27109"/>
                    <a:pt x="4054" y="27204"/>
                    <a:pt x="4339" y="27268"/>
                  </a:cubicBezTo>
                  <a:cubicBezTo>
                    <a:pt x="4308" y="27204"/>
                    <a:pt x="4308" y="27141"/>
                    <a:pt x="4308" y="27141"/>
                  </a:cubicBezTo>
                  <a:cubicBezTo>
                    <a:pt x="3928" y="26793"/>
                    <a:pt x="3611" y="26444"/>
                    <a:pt x="3199" y="26159"/>
                  </a:cubicBezTo>
                  <a:cubicBezTo>
                    <a:pt x="2439" y="25589"/>
                    <a:pt x="1901" y="24861"/>
                    <a:pt x="1489" y="24006"/>
                  </a:cubicBezTo>
                  <a:cubicBezTo>
                    <a:pt x="1331" y="23689"/>
                    <a:pt x="1236" y="23341"/>
                    <a:pt x="1267" y="22993"/>
                  </a:cubicBezTo>
                  <a:cubicBezTo>
                    <a:pt x="1299" y="22581"/>
                    <a:pt x="1331" y="22137"/>
                    <a:pt x="1362" y="21726"/>
                  </a:cubicBezTo>
                  <a:cubicBezTo>
                    <a:pt x="1362" y="21631"/>
                    <a:pt x="1362" y="21536"/>
                    <a:pt x="1267" y="21472"/>
                  </a:cubicBezTo>
                  <a:cubicBezTo>
                    <a:pt x="1172" y="21441"/>
                    <a:pt x="1014" y="21472"/>
                    <a:pt x="982" y="21599"/>
                  </a:cubicBezTo>
                  <a:cubicBezTo>
                    <a:pt x="919" y="21789"/>
                    <a:pt x="856" y="21979"/>
                    <a:pt x="856" y="22169"/>
                  </a:cubicBezTo>
                  <a:cubicBezTo>
                    <a:pt x="824" y="22517"/>
                    <a:pt x="824" y="22866"/>
                    <a:pt x="824" y="23214"/>
                  </a:cubicBezTo>
                  <a:cubicBezTo>
                    <a:pt x="792" y="23499"/>
                    <a:pt x="887" y="23753"/>
                    <a:pt x="982" y="24006"/>
                  </a:cubicBezTo>
                  <a:cubicBezTo>
                    <a:pt x="1426" y="25019"/>
                    <a:pt x="2027" y="25906"/>
                    <a:pt x="2977" y="26539"/>
                  </a:cubicBezTo>
                  <a:cubicBezTo>
                    <a:pt x="3104" y="26634"/>
                    <a:pt x="3231" y="26698"/>
                    <a:pt x="3262" y="26856"/>
                  </a:cubicBezTo>
                  <a:cubicBezTo>
                    <a:pt x="3357" y="26888"/>
                    <a:pt x="3452" y="26919"/>
                    <a:pt x="3548" y="26983"/>
                  </a:cubicBezTo>
                  <a:cubicBezTo>
                    <a:pt x="3452" y="26919"/>
                    <a:pt x="3326" y="26951"/>
                    <a:pt x="3262" y="26856"/>
                  </a:cubicBezTo>
                  <a:cubicBezTo>
                    <a:pt x="2566" y="26634"/>
                    <a:pt x="1932" y="26254"/>
                    <a:pt x="1394" y="25716"/>
                  </a:cubicBezTo>
                  <a:cubicBezTo>
                    <a:pt x="887" y="25209"/>
                    <a:pt x="602" y="24544"/>
                    <a:pt x="571" y="23784"/>
                  </a:cubicBezTo>
                  <a:cubicBezTo>
                    <a:pt x="571" y="23119"/>
                    <a:pt x="539" y="22454"/>
                    <a:pt x="697" y="21789"/>
                  </a:cubicBezTo>
                  <a:cubicBezTo>
                    <a:pt x="919" y="20744"/>
                    <a:pt x="1394" y="19826"/>
                    <a:pt x="2312" y="19192"/>
                  </a:cubicBezTo>
                  <a:cubicBezTo>
                    <a:pt x="3104" y="18622"/>
                    <a:pt x="3928" y="18147"/>
                    <a:pt x="4878" y="17862"/>
                  </a:cubicBezTo>
                  <a:cubicBezTo>
                    <a:pt x="5163" y="17767"/>
                    <a:pt x="5448" y="17704"/>
                    <a:pt x="5733" y="17735"/>
                  </a:cubicBezTo>
                  <a:cubicBezTo>
                    <a:pt x="6239" y="17735"/>
                    <a:pt x="6746" y="17735"/>
                    <a:pt x="7253" y="17735"/>
                  </a:cubicBezTo>
                  <a:cubicBezTo>
                    <a:pt x="7696" y="17767"/>
                    <a:pt x="8140" y="17862"/>
                    <a:pt x="8551" y="18052"/>
                  </a:cubicBezTo>
                  <a:cubicBezTo>
                    <a:pt x="9660" y="18654"/>
                    <a:pt x="10863" y="19002"/>
                    <a:pt x="12066" y="19414"/>
                  </a:cubicBezTo>
                  <a:cubicBezTo>
                    <a:pt x="12542" y="19604"/>
                    <a:pt x="13017" y="19794"/>
                    <a:pt x="13492" y="20047"/>
                  </a:cubicBezTo>
                  <a:cubicBezTo>
                    <a:pt x="14283" y="20459"/>
                    <a:pt x="15107" y="20839"/>
                    <a:pt x="15835" y="21346"/>
                  </a:cubicBezTo>
                  <a:cubicBezTo>
                    <a:pt x="16120" y="21536"/>
                    <a:pt x="16437" y="21694"/>
                    <a:pt x="16722" y="21884"/>
                  </a:cubicBezTo>
                  <a:cubicBezTo>
                    <a:pt x="17609" y="22359"/>
                    <a:pt x="18369" y="22961"/>
                    <a:pt x="19034" y="23721"/>
                  </a:cubicBezTo>
                  <a:cubicBezTo>
                    <a:pt x="19604" y="24386"/>
                    <a:pt x="20205" y="25019"/>
                    <a:pt x="20775" y="25684"/>
                  </a:cubicBezTo>
                  <a:cubicBezTo>
                    <a:pt x="20902" y="25811"/>
                    <a:pt x="21029" y="25938"/>
                    <a:pt x="21124" y="26064"/>
                  </a:cubicBezTo>
                  <a:cubicBezTo>
                    <a:pt x="21852" y="27046"/>
                    <a:pt x="22612" y="27996"/>
                    <a:pt x="23277" y="29041"/>
                  </a:cubicBezTo>
                  <a:cubicBezTo>
                    <a:pt x="23499" y="29421"/>
                    <a:pt x="23942" y="30308"/>
                    <a:pt x="24069" y="30751"/>
                  </a:cubicBezTo>
                  <a:cubicBezTo>
                    <a:pt x="23942" y="30593"/>
                    <a:pt x="23847" y="30498"/>
                    <a:pt x="23784" y="30371"/>
                  </a:cubicBezTo>
                  <a:close/>
                  <a:moveTo>
                    <a:pt x="17134" y="35438"/>
                  </a:moveTo>
                  <a:cubicBezTo>
                    <a:pt x="17387" y="35058"/>
                    <a:pt x="17640" y="34678"/>
                    <a:pt x="17894" y="34330"/>
                  </a:cubicBezTo>
                  <a:cubicBezTo>
                    <a:pt x="18052" y="34077"/>
                    <a:pt x="18274" y="33887"/>
                    <a:pt x="18527" y="33760"/>
                  </a:cubicBezTo>
                  <a:cubicBezTo>
                    <a:pt x="19034" y="33475"/>
                    <a:pt x="19540" y="33253"/>
                    <a:pt x="20079" y="33127"/>
                  </a:cubicBezTo>
                  <a:cubicBezTo>
                    <a:pt x="21029" y="32905"/>
                    <a:pt x="21947" y="32683"/>
                    <a:pt x="22897" y="32588"/>
                  </a:cubicBezTo>
                  <a:cubicBezTo>
                    <a:pt x="23309" y="32557"/>
                    <a:pt x="23721" y="32462"/>
                    <a:pt x="24196" y="32367"/>
                  </a:cubicBezTo>
                  <a:cubicBezTo>
                    <a:pt x="24259" y="32525"/>
                    <a:pt x="24322" y="32620"/>
                    <a:pt x="24386" y="32747"/>
                  </a:cubicBezTo>
                  <a:cubicBezTo>
                    <a:pt x="24417" y="32873"/>
                    <a:pt x="24449" y="32968"/>
                    <a:pt x="24481" y="33127"/>
                  </a:cubicBezTo>
                  <a:cubicBezTo>
                    <a:pt x="24354" y="33158"/>
                    <a:pt x="24259" y="33190"/>
                    <a:pt x="24132" y="33222"/>
                  </a:cubicBezTo>
                  <a:cubicBezTo>
                    <a:pt x="23467" y="33317"/>
                    <a:pt x="22771" y="33412"/>
                    <a:pt x="22074" y="33507"/>
                  </a:cubicBezTo>
                  <a:cubicBezTo>
                    <a:pt x="21282" y="33633"/>
                    <a:pt x="20490" y="33887"/>
                    <a:pt x="19730" y="34203"/>
                  </a:cubicBezTo>
                  <a:cubicBezTo>
                    <a:pt x="19445" y="34330"/>
                    <a:pt x="19129" y="34457"/>
                    <a:pt x="18812" y="34552"/>
                  </a:cubicBezTo>
                  <a:cubicBezTo>
                    <a:pt x="18337" y="34710"/>
                    <a:pt x="17925" y="34932"/>
                    <a:pt x="17545" y="35280"/>
                  </a:cubicBezTo>
                  <a:cubicBezTo>
                    <a:pt x="17419" y="35407"/>
                    <a:pt x="17260" y="35533"/>
                    <a:pt x="17134" y="35628"/>
                  </a:cubicBezTo>
                  <a:cubicBezTo>
                    <a:pt x="17007" y="35533"/>
                    <a:pt x="17102" y="35470"/>
                    <a:pt x="17134" y="35438"/>
                  </a:cubicBezTo>
                  <a:close/>
                  <a:moveTo>
                    <a:pt x="22454" y="38035"/>
                  </a:moveTo>
                  <a:cubicBezTo>
                    <a:pt x="20839" y="37687"/>
                    <a:pt x="19255" y="37655"/>
                    <a:pt x="17640" y="37814"/>
                  </a:cubicBezTo>
                  <a:cubicBezTo>
                    <a:pt x="17197" y="37877"/>
                    <a:pt x="16722" y="37909"/>
                    <a:pt x="16247" y="37940"/>
                  </a:cubicBezTo>
                  <a:cubicBezTo>
                    <a:pt x="16183" y="37940"/>
                    <a:pt x="16120" y="37940"/>
                    <a:pt x="15993" y="37909"/>
                  </a:cubicBezTo>
                  <a:cubicBezTo>
                    <a:pt x="16057" y="37814"/>
                    <a:pt x="16088" y="37750"/>
                    <a:pt x="16120" y="37687"/>
                  </a:cubicBezTo>
                  <a:cubicBezTo>
                    <a:pt x="16278" y="37434"/>
                    <a:pt x="16437" y="37212"/>
                    <a:pt x="16595" y="36959"/>
                  </a:cubicBezTo>
                  <a:cubicBezTo>
                    <a:pt x="16754" y="36768"/>
                    <a:pt x="16912" y="36547"/>
                    <a:pt x="17102" y="36388"/>
                  </a:cubicBezTo>
                  <a:cubicBezTo>
                    <a:pt x="17450" y="36072"/>
                    <a:pt x="17830" y="35755"/>
                    <a:pt x="18210" y="35438"/>
                  </a:cubicBezTo>
                  <a:cubicBezTo>
                    <a:pt x="18337" y="35343"/>
                    <a:pt x="18495" y="35248"/>
                    <a:pt x="18654" y="35185"/>
                  </a:cubicBezTo>
                  <a:cubicBezTo>
                    <a:pt x="19287" y="34932"/>
                    <a:pt x="19952" y="34678"/>
                    <a:pt x="20585" y="34425"/>
                  </a:cubicBezTo>
                  <a:cubicBezTo>
                    <a:pt x="21409" y="34108"/>
                    <a:pt x="22232" y="34013"/>
                    <a:pt x="23087" y="33855"/>
                  </a:cubicBezTo>
                  <a:cubicBezTo>
                    <a:pt x="23594" y="33792"/>
                    <a:pt x="24069" y="33697"/>
                    <a:pt x="24576" y="33665"/>
                  </a:cubicBezTo>
                  <a:cubicBezTo>
                    <a:pt x="24766" y="34013"/>
                    <a:pt x="24702" y="34330"/>
                    <a:pt x="24734" y="34647"/>
                  </a:cubicBezTo>
                  <a:cubicBezTo>
                    <a:pt x="24607" y="34742"/>
                    <a:pt x="24512" y="34837"/>
                    <a:pt x="24386" y="34900"/>
                  </a:cubicBezTo>
                  <a:cubicBezTo>
                    <a:pt x="23974" y="35185"/>
                    <a:pt x="23657" y="35533"/>
                    <a:pt x="23436" y="35977"/>
                  </a:cubicBezTo>
                  <a:cubicBezTo>
                    <a:pt x="23214" y="36483"/>
                    <a:pt x="22961" y="36990"/>
                    <a:pt x="22707" y="37497"/>
                  </a:cubicBezTo>
                  <a:cubicBezTo>
                    <a:pt x="22612" y="37687"/>
                    <a:pt x="22644" y="37845"/>
                    <a:pt x="22707" y="38035"/>
                  </a:cubicBezTo>
                  <a:cubicBezTo>
                    <a:pt x="22612" y="38035"/>
                    <a:pt x="22517" y="38035"/>
                    <a:pt x="22454" y="38035"/>
                  </a:cubicBezTo>
                  <a:close/>
                  <a:moveTo>
                    <a:pt x="27078" y="38859"/>
                  </a:moveTo>
                  <a:cubicBezTo>
                    <a:pt x="26698" y="38954"/>
                    <a:pt x="26381" y="38795"/>
                    <a:pt x="26064" y="38700"/>
                  </a:cubicBezTo>
                  <a:cubicBezTo>
                    <a:pt x="25969" y="38447"/>
                    <a:pt x="26033" y="38257"/>
                    <a:pt x="26128" y="38067"/>
                  </a:cubicBezTo>
                  <a:cubicBezTo>
                    <a:pt x="26349" y="37687"/>
                    <a:pt x="26666" y="37370"/>
                    <a:pt x="27078" y="37054"/>
                  </a:cubicBezTo>
                  <a:close/>
                  <a:moveTo>
                    <a:pt x="27109" y="36452"/>
                  </a:moveTo>
                  <a:cubicBezTo>
                    <a:pt x="26286" y="36959"/>
                    <a:pt x="25621" y="37560"/>
                    <a:pt x="25463" y="38574"/>
                  </a:cubicBezTo>
                  <a:cubicBezTo>
                    <a:pt x="25177" y="38574"/>
                    <a:pt x="24892" y="38574"/>
                    <a:pt x="24639" y="38415"/>
                  </a:cubicBezTo>
                  <a:cubicBezTo>
                    <a:pt x="24829" y="37465"/>
                    <a:pt x="25431" y="36800"/>
                    <a:pt x="26128" y="36198"/>
                  </a:cubicBezTo>
                  <a:cubicBezTo>
                    <a:pt x="26286" y="36040"/>
                    <a:pt x="26476" y="35945"/>
                    <a:pt x="26666" y="35882"/>
                  </a:cubicBezTo>
                  <a:cubicBezTo>
                    <a:pt x="26793" y="35818"/>
                    <a:pt x="26919" y="35850"/>
                    <a:pt x="27109" y="35818"/>
                  </a:cubicBezTo>
                  <a:close/>
                  <a:moveTo>
                    <a:pt x="27236" y="35280"/>
                  </a:moveTo>
                  <a:cubicBezTo>
                    <a:pt x="26476" y="35217"/>
                    <a:pt x="25938" y="35565"/>
                    <a:pt x="25463" y="36072"/>
                  </a:cubicBezTo>
                  <a:cubicBezTo>
                    <a:pt x="25272" y="36262"/>
                    <a:pt x="25082" y="36452"/>
                    <a:pt x="24924" y="36642"/>
                  </a:cubicBezTo>
                  <a:cubicBezTo>
                    <a:pt x="24481" y="37117"/>
                    <a:pt x="24227" y="37687"/>
                    <a:pt x="24164" y="38352"/>
                  </a:cubicBezTo>
                  <a:cubicBezTo>
                    <a:pt x="23752" y="38320"/>
                    <a:pt x="23404" y="38225"/>
                    <a:pt x="23056" y="38162"/>
                  </a:cubicBezTo>
                  <a:cubicBezTo>
                    <a:pt x="22961" y="38004"/>
                    <a:pt x="23119" y="37972"/>
                    <a:pt x="23151" y="37877"/>
                  </a:cubicBezTo>
                  <a:cubicBezTo>
                    <a:pt x="23277" y="37687"/>
                    <a:pt x="23404" y="37497"/>
                    <a:pt x="23499" y="37307"/>
                  </a:cubicBezTo>
                  <a:cubicBezTo>
                    <a:pt x="23689" y="36927"/>
                    <a:pt x="23879" y="36515"/>
                    <a:pt x="24069" y="36135"/>
                  </a:cubicBezTo>
                  <a:cubicBezTo>
                    <a:pt x="24164" y="35977"/>
                    <a:pt x="24259" y="35818"/>
                    <a:pt x="24417" y="35692"/>
                  </a:cubicBezTo>
                  <a:cubicBezTo>
                    <a:pt x="24924" y="35280"/>
                    <a:pt x="25463" y="34868"/>
                    <a:pt x="26064" y="34615"/>
                  </a:cubicBezTo>
                  <a:cubicBezTo>
                    <a:pt x="26476" y="34457"/>
                    <a:pt x="26698" y="34425"/>
                    <a:pt x="27331" y="34520"/>
                  </a:cubicBezTo>
                  <a:cubicBezTo>
                    <a:pt x="27394" y="34773"/>
                    <a:pt x="27331" y="34995"/>
                    <a:pt x="27236" y="35280"/>
                  </a:cubicBezTo>
                  <a:close/>
                  <a:moveTo>
                    <a:pt x="52255" y="56530"/>
                  </a:moveTo>
                  <a:cubicBezTo>
                    <a:pt x="52191" y="56593"/>
                    <a:pt x="52128" y="56688"/>
                    <a:pt x="52033" y="56720"/>
                  </a:cubicBezTo>
                  <a:cubicBezTo>
                    <a:pt x="51684" y="56942"/>
                    <a:pt x="51304" y="57163"/>
                    <a:pt x="50956" y="57385"/>
                  </a:cubicBezTo>
                  <a:cubicBezTo>
                    <a:pt x="50829" y="57448"/>
                    <a:pt x="50671" y="57512"/>
                    <a:pt x="50513" y="57385"/>
                  </a:cubicBezTo>
                  <a:cubicBezTo>
                    <a:pt x="50703" y="57163"/>
                    <a:pt x="51779" y="56308"/>
                    <a:pt x="52318" y="55960"/>
                  </a:cubicBezTo>
                  <a:cubicBezTo>
                    <a:pt x="52381" y="56182"/>
                    <a:pt x="52381" y="56372"/>
                    <a:pt x="52255" y="56530"/>
                  </a:cubicBezTo>
                  <a:close/>
                  <a:moveTo>
                    <a:pt x="50069" y="57417"/>
                  </a:moveTo>
                  <a:cubicBezTo>
                    <a:pt x="49911" y="57543"/>
                    <a:pt x="49721" y="57480"/>
                    <a:pt x="49531" y="57448"/>
                  </a:cubicBezTo>
                  <a:cubicBezTo>
                    <a:pt x="49531" y="57385"/>
                    <a:pt x="49531" y="57353"/>
                    <a:pt x="49531" y="57353"/>
                  </a:cubicBezTo>
                  <a:cubicBezTo>
                    <a:pt x="49563" y="57322"/>
                    <a:pt x="49563" y="57290"/>
                    <a:pt x="49594" y="57258"/>
                  </a:cubicBezTo>
                  <a:cubicBezTo>
                    <a:pt x="50449" y="56562"/>
                    <a:pt x="51336" y="55896"/>
                    <a:pt x="52191" y="55200"/>
                  </a:cubicBezTo>
                  <a:cubicBezTo>
                    <a:pt x="52223" y="55200"/>
                    <a:pt x="52255" y="55200"/>
                    <a:pt x="52318" y="55200"/>
                  </a:cubicBezTo>
                  <a:cubicBezTo>
                    <a:pt x="52381" y="55326"/>
                    <a:pt x="52381" y="55453"/>
                    <a:pt x="52286" y="55548"/>
                  </a:cubicBezTo>
                  <a:cubicBezTo>
                    <a:pt x="52191" y="55675"/>
                    <a:pt x="52096" y="55770"/>
                    <a:pt x="52001" y="55865"/>
                  </a:cubicBezTo>
                  <a:cubicBezTo>
                    <a:pt x="51368" y="56372"/>
                    <a:pt x="50703" y="56910"/>
                    <a:pt x="50069" y="57417"/>
                  </a:cubicBezTo>
                  <a:close/>
                  <a:moveTo>
                    <a:pt x="52603" y="49183"/>
                  </a:moveTo>
                  <a:cubicBezTo>
                    <a:pt x="52571" y="49309"/>
                    <a:pt x="52476" y="49373"/>
                    <a:pt x="52381" y="49436"/>
                  </a:cubicBezTo>
                  <a:cubicBezTo>
                    <a:pt x="52033" y="49689"/>
                    <a:pt x="51684" y="49943"/>
                    <a:pt x="51336" y="50196"/>
                  </a:cubicBezTo>
                  <a:cubicBezTo>
                    <a:pt x="50924" y="50481"/>
                    <a:pt x="50481" y="50798"/>
                    <a:pt x="50101" y="51146"/>
                  </a:cubicBezTo>
                  <a:cubicBezTo>
                    <a:pt x="49753" y="51495"/>
                    <a:pt x="48644" y="52255"/>
                    <a:pt x="48264" y="52476"/>
                  </a:cubicBezTo>
                  <a:cubicBezTo>
                    <a:pt x="48233" y="52255"/>
                    <a:pt x="48233" y="52128"/>
                    <a:pt x="48233" y="52001"/>
                  </a:cubicBezTo>
                  <a:cubicBezTo>
                    <a:pt x="48233" y="51843"/>
                    <a:pt x="48296" y="51748"/>
                    <a:pt x="48391" y="51653"/>
                  </a:cubicBezTo>
                  <a:cubicBezTo>
                    <a:pt x="48771" y="51305"/>
                    <a:pt x="49119" y="50956"/>
                    <a:pt x="49563" y="50671"/>
                  </a:cubicBezTo>
                  <a:cubicBezTo>
                    <a:pt x="49753" y="50544"/>
                    <a:pt x="49943" y="50386"/>
                    <a:pt x="50101" y="50259"/>
                  </a:cubicBezTo>
                  <a:cubicBezTo>
                    <a:pt x="50513" y="49974"/>
                    <a:pt x="50893" y="49658"/>
                    <a:pt x="51273" y="49373"/>
                  </a:cubicBezTo>
                  <a:lnTo>
                    <a:pt x="51431" y="49278"/>
                  </a:lnTo>
                  <a:cubicBezTo>
                    <a:pt x="51431" y="49278"/>
                    <a:pt x="51431" y="49278"/>
                    <a:pt x="51431" y="49278"/>
                  </a:cubicBezTo>
                  <a:cubicBezTo>
                    <a:pt x="51463" y="49341"/>
                    <a:pt x="51526" y="49341"/>
                    <a:pt x="51589" y="49373"/>
                  </a:cubicBezTo>
                  <a:cubicBezTo>
                    <a:pt x="51621" y="49341"/>
                    <a:pt x="51684" y="49309"/>
                    <a:pt x="51684" y="49278"/>
                  </a:cubicBezTo>
                  <a:cubicBezTo>
                    <a:pt x="51716" y="49246"/>
                    <a:pt x="51716" y="49214"/>
                    <a:pt x="51684" y="49183"/>
                  </a:cubicBezTo>
                  <a:cubicBezTo>
                    <a:pt x="51684" y="49151"/>
                    <a:pt x="51653" y="49119"/>
                    <a:pt x="51621" y="49119"/>
                  </a:cubicBezTo>
                  <a:cubicBezTo>
                    <a:pt x="51875" y="48929"/>
                    <a:pt x="52096" y="48739"/>
                    <a:pt x="52350" y="48581"/>
                  </a:cubicBezTo>
                  <a:cubicBezTo>
                    <a:pt x="52445" y="48518"/>
                    <a:pt x="52508" y="48454"/>
                    <a:pt x="52635" y="48359"/>
                  </a:cubicBezTo>
                  <a:cubicBezTo>
                    <a:pt x="52730" y="48676"/>
                    <a:pt x="52666" y="48929"/>
                    <a:pt x="52603" y="49183"/>
                  </a:cubicBezTo>
                  <a:close/>
                  <a:moveTo>
                    <a:pt x="52698" y="47979"/>
                  </a:moveTo>
                  <a:cubicBezTo>
                    <a:pt x="51273" y="49151"/>
                    <a:pt x="49689" y="50133"/>
                    <a:pt x="48328" y="51368"/>
                  </a:cubicBezTo>
                  <a:cubicBezTo>
                    <a:pt x="48296" y="51368"/>
                    <a:pt x="48233" y="51336"/>
                    <a:pt x="48201" y="51305"/>
                  </a:cubicBezTo>
                  <a:lnTo>
                    <a:pt x="48201" y="50513"/>
                  </a:lnTo>
                  <a:cubicBezTo>
                    <a:pt x="49594" y="49404"/>
                    <a:pt x="51178" y="48486"/>
                    <a:pt x="52635" y="47409"/>
                  </a:cubicBezTo>
                  <a:cubicBezTo>
                    <a:pt x="52730" y="47663"/>
                    <a:pt x="52730" y="47663"/>
                    <a:pt x="52698" y="47979"/>
                  </a:cubicBezTo>
                  <a:close/>
                  <a:moveTo>
                    <a:pt x="52445" y="47219"/>
                  </a:moveTo>
                  <a:cubicBezTo>
                    <a:pt x="52191" y="47409"/>
                    <a:pt x="51970" y="47599"/>
                    <a:pt x="51716" y="47789"/>
                  </a:cubicBezTo>
                  <a:cubicBezTo>
                    <a:pt x="50893" y="48328"/>
                    <a:pt x="50069" y="48866"/>
                    <a:pt x="49246" y="49436"/>
                  </a:cubicBezTo>
                  <a:cubicBezTo>
                    <a:pt x="49024" y="49563"/>
                    <a:pt x="48834" y="49753"/>
                    <a:pt x="48644" y="49879"/>
                  </a:cubicBezTo>
                  <a:cubicBezTo>
                    <a:pt x="48518" y="49974"/>
                    <a:pt x="48391" y="50038"/>
                    <a:pt x="48264" y="50133"/>
                  </a:cubicBezTo>
                  <a:cubicBezTo>
                    <a:pt x="48074" y="49594"/>
                    <a:pt x="48106" y="49499"/>
                    <a:pt x="48454" y="49278"/>
                  </a:cubicBezTo>
                  <a:cubicBezTo>
                    <a:pt x="49056" y="48866"/>
                    <a:pt x="49626" y="48454"/>
                    <a:pt x="50228" y="48043"/>
                  </a:cubicBezTo>
                  <a:cubicBezTo>
                    <a:pt x="50323" y="48011"/>
                    <a:pt x="50386" y="47948"/>
                    <a:pt x="50481" y="47884"/>
                  </a:cubicBezTo>
                  <a:cubicBezTo>
                    <a:pt x="51178" y="47251"/>
                    <a:pt x="52033" y="46776"/>
                    <a:pt x="52761" y="46206"/>
                  </a:cubicBezTo>
                  <a:cubicBezTo>
                    <a:pt x="52793" y="46174"/>
                    <a:pt x="52856" y="46174"/>
                    <a:pt x="52951" y="46142"/>
                  </a:cubicBezTo>
                  <a:cubicBezTo>
                    <a:pt x="52920" y="46586"/>
                    <a:pt x="52825" y="46966"/>
                    <a:pt x="52445" y="47219"/>
                  </a:cubicBezTo>
                  <a:close/>
                  <a:moveTo>
                    <a:pt x="53078" y="45477"/>
                  </a:moveTo>
                  <a:cubicBezTo>
                    <a:pt x="53046" y="45604"/>
                    <a:pt x="52920" y="45731"/>
                    <a:pt x="52793" y="45826"/>
                  </a:cubicBezTo>
                  <a:cubicBezTo>
                    <a:pt x="52508" y="46079"/>
                    <a:pt x="52191" y="46301"/>
                    <a:pt x="51875" y="46554"/>
                  </a:cubicBezTo>
                  <a:cubicBezTo>
                    <a:pt x="51431" y="46903"/>
                    <a:pt x="50956" y="47219"/>
                    <a:pt x="50481" y="47568"/>
                  </a:cubicBezTo>
                  <a:cubicBezTo>
                    <a:pt x="50386" y="47631"/>
                    <a:pt x="50323" y="47726"/>
                    <a:pt x="50228" y="47789"/>
                  </a:cubicBezTo>
                  <a:cubicBezTo>
                    <a:pt x="49658" y="48169"/>
                    <a:pt x="49088" y="48549"/>
                    <a:pt x="48549" y="48929"/>
                  </a:cubicBezTo>
                  <a:cubicBezTo>
                    <a:pt x="48454" y="48993"/>
                    <a:pt x="48328" y="49024"/>
                    <a:pt x="48233" y="49088"/>
                  </a:cubicBezTo>
                  <a:cubicBezTo>
                    <a:pt x="48106" y="48834"/>
                    <a:pt x="48138" y="48581"/>
                    <a:pt x="48169" y="48359"/>
                  </a:cubicBezTo>
                  <a:cubicBezTo>
                    <a:pt x="48169" y="48264"/>
                    <a:pt x="48264" y="48169"/>
                    <a:pt x="48359" y="48106"/>
                  </a:cubicBezTo>
                  <a:cubicBezTo>
                    <a:pt x="48739" y="47789"/>
                    <a:pt x="49119" y="47473"/>
                    <a:pt x="49499" y="47188"/>
                  </a:cubicBezTo>
                  <a:cubicBezTo>
                    <a:pt x="50418" y="46554"/>
                    <a:pt x="51336" y="45889"/>
                    <a:pt x="52223" y="45256"/>
                  </a:cubicBezTo>
                  <a:cubicBezTo>
                    <a:pt x="52445" y="45097"/>
                    <a:pt x="52666" y="44939"/>
                    <a:pt x="52888" y="44781"/>
                  </a:cubicBezTo>
                  <a:cubicBezTo>
                    <a:pt x="52983" y="44717"/>
                    <a:pt x="53078" y="44654"/>
                    <a:pt x="53236" y="44559"/>
                  </a:cubicBezTo>
                  <a:cubicBezTo>
                    <a:pt x="53236" y="44907"/>
                    <a:pt x="53205" y="45192"/>
                    <a:pt x="53078" y="45477"/>
                  </a:cubicBezTo>
                  <a:close/>
                  <a:moveTo>
                    <a:pt x="53331" y="43926"/>
                  </a:moveTo>
                  <a:cubicBezTo>
                    <a:pt x="53331" y="44084"/>
                    <a:pt x="53236" y="44211"/>
                    <a:pt x="53110" y="44306"/>
                  </a:cubicBezTo>
                  <a:cubicBezTo>
                    <a:pt x="52825" y="44527"/>
                    <a:pt x="52508" y="44749"/>
                    <a:pt x="52223" y="44971"/>
                  </a:cubicBezTo>
                  <a:cubicBezTo>
                    <a:pt x="51273" y="45636"/>
                    <a:pt x="50323" y="46301"/>
                    <a:pt x="49373" y="46998"/>
                  </a:cubicBezTo>
                  <a:cubicBezTo>
                    <a:pt x="49088" y="47188"/>
                    <a:pt x="48803" y="47441"/>
                    <a:pt x="48518" y="47694"/>
                  </a:cubicBezTo>
                  <a:cubicBezTo>
                    <a:pt x="48423" y="47758"/>
                    <a:pt x="48328" y="47789"/>
                    <a:pt x="48201" y="47853"/>
                  </a:cubicBezTo>
                  <a:cubicBezTo>
                    <a:pt x="48106" y="47568"/>
                    <a:pt x="48138" y="47314"/>
                    <a:pt x="48138" y="47061"/>
                  </a:cubicBezTo>
                  <a:cubicBezTo>
                    <a:pt x="48803" y="46523"/>
                    <a:pt x="49436" y="45952"/>
                    <a:pt x="50069" y="45414"/>
                  </a:cubicBezTo>
                  <a:cubicBezTo>
                    <a:pt x="50449" y="45097"/>
                    <a:pt x="50861" y="44812"/>
                    <a:pt x="51273" y="44527"/>
                  </a:cubicBezTo>
                  <a:cubicBezTo>
                    <a:pt x="51906" y="44116"/>
                    <a:pt x="52508" y="43704"/>
                    <a:pt x="53046" y="43197"/>
                  </a:cubicBezTo>
                  <a:cubicBezTo>
                    <a:pt x="53141" y="43134"/>
                    <a:pt x="53236" y="43071"/>
                    <a:pt x="53458" y="42912"/>
                  </a:cubicBezTo>
                  <a:cubicBezTo>
                    <a:pt x="53395" y="43356"/>
                    <a:pt x="53363" y="43641"/>
                    <a:pt x="53331" y="43926"/>
                  </a:cubicBezTo>
                  <a:close/>
                  <a:moveTo>
                    <a:pt x="53521" y="42532"/>
                  </a:moveTo>
                  <a:cubicBezTo>
                    <a:pt x="52730" y="43197"/>
                    <a:pt x="51938" y="43862"/>
                    <a:pt x="51051" y="44401"/>
                  </a:cubicBezTo>
                  <a:cubicBezTo>
                    <a:pt x="50228" y="44907"/>
                    <a:pt x="49499" y="45604"/>
                    <a:pt x="48739" y="46237"/>
                  </a:cubicBezTo>
                  <a:cubicBezTo>
                    <a:pt x="48581" y="46364"/>
                    <a:pt x="48454" y="46554"/>
                    <a:pt x="48233" y="46649"/>
                  </a:cubicBezTo>
                  <a:cubicBezTo>
                    <a:pt x="48043" y="46142"/>
                    <a:pt x="48074" y="45921"/>
                    <a:pt x="48391" y="45636"/>
                  </a:cubicBezTo>
                  <a:cubicBezTo>
                    <a:pt x="48771" y="45256"/>
                    <a:pt x="49183" y="44876"/>
                    <a:pt x="49626" y="44591"/>
                  </a:cubicBezTo>
                  <a:cubicBezTo>
                    <a:pt x="49848" y="44464"/>
                    <a:pt x="50038" y="44306"/>
                    <a:pt x="50259" y="44147"/>
                  </a:cubicBezTo>
                  <a:cubicBezTo>
                    <a:pt x="51273" y="43261"/>
                    <a:pt x="52318" y="42374"/>
                    <a:pt x="53363" y="41519"/>
                  </a:cubicBezTo>
                  <a:cubicBezTo>
                    <a:pt x="53426" y="41455"/>
                    <a:pt x="53490" y="41392"/>
                    <a:pt x="53648" y="41265"/>
                  </a:cubicBezTo>
                  <a:cubicBezTo>
                    <a:pt x="53680" y="41772"/>
                    <a:pt x="53585" y="42152"/>
                    <a:pt x="53521" y="42532"/>
                  </a:cubicBezTo>
                  <a:close/>
                  <a:moveTo>
                    <a:pt x="53743" y="40759"/>
                  </a:moveTo>
                  <a:cubicBezTo>
                    <a:pt x="53711" y="40885"/>
                    <a:pt x="53585" y="40980"/>
                    <a:pt x="53490" y="41075"/>
                  </a:cubicBezTo>
                  <a:cubicBezTo>
                    <a:pt x="52951" y="41550"/>
                    <a:pt x="52445" y="42026"/>
                    <a:pt x="51875" y="42501"/>
                  </a:cubicBezTo>
                  <a:cubicBezTo>
                    <a:pt x="51336" y="42944"/>
                    <a:pt x="50766" y="43387"/>
                    <a:pt x="50228" y="43862"/>
                  </a:cubicBezTo>
                  <a:cubicBezTo>
                    <a:pt x="50069" y="43989"/>
                    <a:pt x="49911" y="44147"/>
                    <a:pt x="49721" y="44242"/>
                  </a:cubicBezTo>
                  <a:cubicBezTo>
                    <a:pt x="49278" y="44559"/>
                    <a:pt x="48834" y="44876"/>
                    <a:pt x="48454" y="45256"/>
                  </a:cubicBezTo>
                  <a:cubicBezTo>
                    <a:pt x="48391" y="45319"/>
                    <a:pt x="48296" y="45351"/>
                    <a:pt x="48201" y="45414"/>
                  </a:cubicBezTo>
                  <a:cubicBezTo>
                    <a:pt x="48106" y="45034"/>
                    <a:pt x="48106" y="44686"/>
                    <a:pt x="48169" y="44306"/>
                  </a:cubicBezTo>
                  <a:cubicBezTo>
                    <a:pt x="48549" y="43989"/>
                    <a:pt x="48929" y="43641"/>
                    <a:pt x="49309" y="43356"/>
                  </a:cubicBezTo>
                  <a:cubicBezTo>
                    <a:pt x="49784" y="43007"/>
                    <a:pt x="50228" y="42627"/>
                    <a:pt x="50639" y="42216"/>
                  </a:cubicBezTo>
                  <a:cubicBezTo>
                    <a:pt x="51051" y="41836"/>
                    <a:pt x="51463" y="41455"/>
                    <a:pt x="51906" y="41107"/>
                  </a:cubicBezTo>
                  <a:cubicBezTo>
                    <a:pt x="52445" y="40632"/>
                    <a:pt x="53015" y="40157"/>
                    <a:pt x="53585" y="39682"/>
                  </a:cubicBezTo>
                  <a:cubicBezTo>
                    <a:pt x="53648" y="39619"/>
                    <a:pt x="53743" y="39555"/>
                    <a:pt x="53838" y="39524"/>
                  </a:cubicBezTo>
                  <a:cubicBezTo>
                    <a:pt x="53933" y="39967"/>
                    <a:pt x="53838" y="40379"/>
                    <a:pt x="53743" y="40759"/>
                  </a:cubicBezTo>
                  <a:close/>
                  <a:moveTo>
                    <a:pt x="53965" y="39112"/>
                  </a:moveTo>
                  <a:cubicBezTo>
                    <a:pt x="53901" y="39175"/>
                    <a:pt x="53838" y="39270"/>
                    <a:pt x="53775" y="39334"/>
                  </a:cubicBezTo>
                  <a:cubicBezTo>
                    <a:pt x="52983" y="39935"/>
                    <a:pt x="52191" y="40569"/>
                    <a:pt x="51399" y="41202"/>
                  </a:cubicBezTo>
                  <a:cubicBezTo>
                    <a:pt x="51146" y="41424"/>
                    <a:pt x="50861" y="41645"/>
                    <a:pt x="50639" y="41899"/>
                  </a:cubicBezTo>
                  <a:cubicBezTo>
                    <a:pt x="50133" y="42406"/>
                    <a:pt x="49658" y="42849"/>
                    <a:pt x="49088" y="43229"/>
                  </a:cubicBezTo>
                  <a:cubicBezTo>
                    <a:pt x="48866" y="43387"/>
                    <a:pt x="48676" y="43577"/>
                    <a:pt x="48454" y="43767"/>
                  </a:cubicBezTo>
                  <a:cubicBezTo>
                    <a:pt x="48391" y="43831"/>
                    <a:pt x="48264" y="43862"/>
                    <a:pt x="48138" y="43957"/>
                  </a:cubicBezTo>
                  <a:cubicBezTo>
                    <a:pt x="48043" y="43641"/>
                    <a:pt x="48043" y="43419"/>
                    <a:pt x="48043" y="43166"/>
                  </a:cubicBezTo>
                  <a:cubicBezTo>
                    <a:pt x="48074" y="43071"/>
                    <a:pt x="48138" y="42944"/>
                    <a:pt x="48201" y="42849"/>
                  </a:cubicBezTo>
                  <a:cubicBezTo>
                    <a:pt x="48423" y="42564"/>
                    <a:pt x="48644" y="42279"/>
                    <a:pt x="48898" y="42026"/>
                  </a:cubicBezTo>
                  <a:cubicBezTo>
                    <a:pt x="49151" y="41772"/>
                    <a:pt x="49404" y="41550"/>
                    <a:pt x="49689" y="41329"/>
                  </a:cubicBezTo>
                  <a:cubicBezTo>
                    <a:pt x="50228" y="40885"/>
                    <a:pt x="50766" y="40505"/>
                    <a:pt x="51304" y="40094"/>
                  </a:cubicBezTo>
                  <a:lnTo>
                    <a:pt x="53838" y="38130"/>
                  </a:lnTo>
                  <a:cubicBezTo>
                    <a:pt x="53870" y="38099"/>
                    <a:pt x="53901" y="38099"/>
                    <a:pt x="53933" y="38099"/>
                  </a:cubicBezTo>
                  <a:cubicBezTo>
                    <a:pt x="54028" y="38384"/>
                    <a:pt x="54028" y="38922"/>
                    <a:pt x="53965" y="39112"/>
                  </a:cubicBezTo>
                  <a:close/>
                  <a:moveTo>
                    <a:pt x="54028" y="37624"/>
                  </a:moveTo>
                  <a:cubicBezTo>
                    <a:pt x="53996" y="37687"/>
                    <a:pt x="53901" y="37750"/>
                    <a:pt x="53838" y="37814"/>
                  </a:cubicBezTo>
                  <a:cubicBezTo>
                    <a:pt x="53521" y="38067"/>
                    <a:pt x="53205" y="38289"/>
                    <a:pt x="52920" y="38510"/>
                  </a:cubicBezTo>
                  <a:cubicBezTo>
                    <a:pt x="52255" y="39017"/>
                    <a:pt x="51589" y="39555"/>
                    <a:pt x="50956" y="40062"/>
                  </a:cubicBezTo>
                  <a:cubicBezTo>
                    <a:pt x="50544" y="40379"/>
                    <a:pt x="50133" y="40727"/>
                    <a:pt x="49689" y="41012"/>
                  </a:cubicBezTo>
                  <a:cubicBezTo>
                    <a:pt x="49246" y="41329"/>
                    <a:pt x="48834" y="41677"/>
                    <a:pt x="48518" y="42121"/>
                  </a:cubicBezTo>
                  <a:cubicBezTo>
                    <a:pt x="48391" y="42279"/>
                    <a:pt x="48264" y="42469"/>
                    <a:pt x="48011" y="42596"/>
                  </a:cubicBezTo>
                  <a:cubicBezTo>
                    <a:pt x="47948" y="42311"/>
                    <a:pt x="47884" y="42089"/>
                    <a:pt x="47853" y="41867"/>
                  </a:cubicBezTo>
                  <a:cubicBezTo>
                    <a:pt x="47853" y="41804"/>
                    <a:pt x="47853" y="41677"/>
                    <a:pt x="47916" y="41614"/>
                  </a:cubicBezTo>
                  <a:cubicBezTo>
                    <a:pt x="48074" y="41360"/>
                    <a:pt x="48201" y="41107"/>
                    <a:pt x="48423" y="40917"/>
                  </a:cubicBezTo>
                  <a:cubicBezTo>
                    <a:pt x="48929" y="40442"/>
                    <a:pt x="49404" y="39967"/>
                    <a:pt x="49974" y="39619"/>
                  </a:cubicBezTo>
                  <a:cubicBezTo>
                    <a:pt x="50133" y="39524"/>
                    <a:pt x="50259" y="39397"/>
                    <a:pt x="50386" y="39270"/>
                  </a:cubicBezTo>
                  <a:cubicBezTo>
                    <a:pt x="50861" y="38827"/>
                    <a:pt x="51399" y="38447"/>
                    <a:pt x="51970" y="38099"/>
                  </a:cubicBezTo>
                  <a:cubicBezTo>
                    <a:pt x="52508" y="37750"/>
                    <a:pt x="53015" y="37370"/>
                    <a:pt x="53521" y="36990"/>
                  </a:cubicBezTo>
                  <a:cubicBezTo>
                    <a:pt x="53648" y="36895"/>
                    <a:pt x="53775" y="36832"/>
                    <a:pt x="53901" y="36737"/>
                  </a:cubicBezTo>
                  <a:cubicBezTo>
                    <a:pt x="53965" y="36800"/>
                    <a:pt x="54028" y="36800"/>
                    <a:pt x="54060" y="36863"/>
                  </a:cubicBezTo>
                  <a:cubicBezTo>
                    <a:pt x="54123" y="37117"/>
                    <a:pt x="54123" y="37370"/>
                    <a:pt x="54028" y="37624"/>
                  </a:cubicBezTo>
                  <a:close/>
                  <a:moveTo>
                    <a:pt x="49436" y="31923"/>
                  </a:moveTo>
                  <a:cubicBezTo>
                    <a:pt x="49341" y="31986"/>
                    <a:pt x="49278" y="32081"/>
                    <a:pt x="49119" y="32050"/>
                  </a:cubicBezTo>
                  <a:cubicBezTo>
                    <a:pt x="49183" y="31796"/>
                    <a:pt x="49373" y="31701"/>
                    <a:pt x="49499" y="31511"/>
                  </a:cubicBezTo>
                  <a:cubicBezTo>
                    <a:pt x="49499" y="31511"/>
                    <a:pt x="49499" y="31511"/>
                    <a:pt x="49499" y="31511"/>
                  </a:cubicBezTo>
                  <a:lnTo>
                    <a:pt x="49499" y="31511"/>
                  </a:lnTo>
                  <a:cubicBezTo>
                    <a:pt x="49341" y="31575"/>
                    <a:pt x="49214" y="31606"/>
                    <a:pt x="49024" y="31670"/>
                  </a:cubicBezTo>
                  <a:cubicBezTo>
                    <a:pt x="48993" y="31575"/>
                    <a:pt x="48929" y="31511"/>
                    <a:pt x="48898" y="31385"/>
                  </a:cubicBezTo>
                  <a:cubicBezTo>
                    <a:pt x="49151" y="31321"/>
                    <a:pt x="49341" y="31258"/>
                    <a:pt x="49499" y="31511"/>
                  </a:cubicBezTo>
                  <a:cubicBezTo>
                    <a:pt x="49499" y="31511"/>
                    <a:pt x="49499" y="31511"/>
                    <a:pt x="49499" y="31511"/>
                  </a:cubicBezTo>
                  <a:cubicBezTo>
                    <a:pt x="49499" y="31511"/>
                    <a:pt x="49499" y="31511"/>
                    <a:pt x="49499" y="31511"/>
                  </a:cubicBezTo>
                  <a:cubicBezTo>
                    <a:pt x="49563" y="31670"/>
                    <a:pt x="49626" y="31796"/>
                    <a:pt x="49436" y="31923"/>
                  </a:cubicBezTo>
                  <a:close/>
                  <a:moveTo>
                    <a:pt x="50513" y="33887"/>
                  </a:moveTo>
                  <a:cubicBezTo>
                    <a:pt x="50101" y="34235"/>
                    <a:pt x="49689" y="34615"/>
                    <a:pt x="49183" y="34963"/>
                  </a:cubicBezTo>
                  <a:lnTo>
                    <a:pt x="49183" y="34172"/>
                  </a:lnTo>
                  <a:cubicBezTo>
                    <a:pt x="49563" y="33792"/>
                    <a:pt x="50038" y="33697"/>
                    <a:pt x="50323" y="33253"/>
                  </a:cubicBezTo>
                  <a:cubicBezTo>
                    <a:pt x="50481" y="33475"/>
                    <a:pt x="50481" y="33665"/>
                    <a:pt x="50513" y="33887"/>
                  </a:cubicBezTo>
                  <a:close/>
                  <a:moveTo>
                    <a:pt x="51178" y="32588"/>
                  </a:moveTo>
                  <a:cubicBezTo>
                    <a:pt x="51399" y="32968"/>
                    <a:pt x="51399" y="33127"/>
                    <a:pt x="51083" y="33380"/>
                  </a:cubicBezTo>
                  <a:cubicBezTo>
                    <a:pt x="51114" y="33063"/>
                    <a:pt x="50861" y="32810"/>
                    <a:pt x="51178" y="32588"/>
                  </a:cubicBezTo>
                  <a:close/>
                  <a:moveTo>
                    <a:pt x="51019" y="32367"/>
                  </a:moveTo>
                  <a:cubicBezTo>
                    <a:pt x="50924" y="32272"/>
                    <a:pt x="50829" y="32208"/>
                    <a:pt x="50766" y="32145"/>
                  </a:cubicBezTo>
                  <a:cubicBezTo>
                    <a:pt x="50608" y="32272"/>
                    <a:pt x="50829" y="32493"/>
                    <a:pt x="50608" y="32620"/>
                  </a:cubicBezTo>
                  <a:cubicBezTo>
                    <a:pt x="50481" y="32430"/>
                    <a:pt x="50513" y="32240"/>
                    <a:pt x="50513" y="32081"/>
                  </a:cubicBezTo>
                  <a:cubicBezTo>
                    <a:pt x="50924" y="31670"/>
                    <a:pt x="50924" y="31670"/>
                    <a:pt x="51463" y="31986"/>
                  </a:cubicBezTo>
                  <a:cubicBezTo>
                    <a:pt x="51304" y="32113"/>
                    <a:pt x="51178" y="32240"/>
                    <a:pt x="51019" y="32367"/>
                  </a:cubicBezTo>
                  <a:close/>
                  <a:moveTo>
                    <a:pt x="50829" y="33665"/>
                  </a:moveTo>
                  <a:cubicBezTo>
                    <a:pt x="50766" y="33570"/>
                    <a:pt x="50671" y="33538"/>
                    <a:pt x="50671" y="33475"/>
                  </a:cubicBezTo>
                  <a:cubicBezTo>
                    <a:pt x="50639" y="33317"/>
                    <a:pt x="50576" y="33127"/>
                    <a:pt x="50766" y="32873"/>
                  </a:cubicBezTo>
                  <a:cubicBezTo>
                    <a:pt x="50893" y="33158"/>
                    <a:pt x="50893" y="33380"/>
                    <a:pt x="50829" y="33665"/>
                  </a:cubicBezTo>
                  <a:close/>
                  <a:moveTo>
                    <a:pt x="50101" y="33063"/>
                  </a:moveTo>
                  <a:cubicBezTo>
                    <a:pt x="50069" y="32778"/>
                    <a:pt x="49911" y="32557"/>
                    <a:pt x="50196" y="32367"/>
                  </a:cubicBezTo>
                  <a:cubicBezTo>
                    <a:pt x="50386" y="32810"/>
                    <a:pt x="50386" y="32810"/>
                    <a:pt x="50101" y="33063"/>
                  </a:cubicBezTo>
                  <a:close/>
                  <a:moveTo>
                    <a:pt x="50006" y="32145"/>
                  </a:moveTo>
                  <a:cubicBezTo>
                    <a:pt x="49879" y="31891"/>
                    <a:pt x="49879" y="31891"/>
                    <a:pt x="50133" y="31733"/>
                  </a:cubicBezTo>
                  <a:cubicBezTo>
                    <a:pt x="50259" y="31923"/>
                    <a:pt x="50164" y="32050"/>
                    <a:pt x="50006" y="32145"/>
                  </a:cubicBezTo>
                  <a:close/>
                  <a:moveTo>
                    <a:pt x="49879" y="31543"/>
                  </a:moveTo>
                  <a:cubicBezTo>
                    <a:pt x="49848" y="31543"/>
                    <a:pt x="49816" y="31480"/>
                    <a:pt x="49784" y="31416"/>
                  </a:cubicBezTo>
                  <a:cubicBezTo>
                    <a:pt x="49816" y="31416"/>
                    <a:pt x="49848" y="31353"/>
                    <a:pt x="49911" y="31353"/>
                  </a:cubicBezTo>
                  <a:cubicBezTo>
                    <a:pt x="49943" y="31353"/>
                    <a:pt x="49974" y="31416"/>
                    <a:pt x="50038" y="31448"/>
                  </a:cubicBezTo>
                  <a:cubicBezTo>
                    <a:pt x="49974" y="31480"/>
                    <a:pt x="49911" y="31543"/>
                    <a:pt x="49879" y="31543"/>
                  </a:cubicBezTo>
                  <a:close/>
                  <a:moveTo>
                    <a:pt x="49183" y="33728"/>
                  </a:moveTo>
                  <a:cubicBezTo>
                    <a:pt x="49278" y="33443"/>
                    <a:pt x="49341" y="33222"/>
                    <a:pt x="49436" y="32937"/>
                  </a:cubicBezTo>
                  <a:cubicBezTo>
                    <a:pt x="49499" y="32905"/>
                    <a:pt x="49626" y="32842"/>
                    <a:pt x="49721" y="32747"/>
                  </a:cubicBezTo>
                  <a:cubicBezTo>
                    <a:pt x="49943" y="33380"/>
                    <a:pt x="49879" y="33507"/>
                    <a:pt x="49183" y="33728"/>
                  </a:cubicBezTo>
                  <a:close/>
                  <a:moveTo>
                    <a:pt x="49626" y="32493"/>
                  </a:moveTo>
                  <a:cubicBezTo>
                    <a:pt x="49531" y="32557"/>
                    <a:pt x="49404" y="32620"/>
                    <a:pt x="49309" y="32715"/>
                  </a:cubicBezTo>
                  <a:cubicBezTo>
                    <a:pt x="49214" y="32398"/>
                    <a:pt x="49214" y="32398"/>
                    <a:pt x="49594" y="32145"/>
                  </a:cubicBezTo>
                  <a:cubicBezTo>
                    <a:pt x="49753" y="32240"/>
                    <a:pt x="49753" y="32367"/>
                    <a:pt x="49626" y="32493"/>
                  </a:cubicBezTo>
                  <a:close/>
                  <a:moveTo>
                    <a:pt x="49024" y="35787"/>
                  </a:moveTo>
                  <a:cubicBezTo>
                    <a:pt x="49056" y="35565"/>
                    <a:pt x="49119" y="35375"/>
                    <a:pt x="49309" y="35248"/>
                  </a:cubicBezTo>
                  <a:cubicBezTo>
                    <a:pt x="49816" y="34805"/>
                    <a:pt x="50323" y="34362"/>
                    <a:pt x="50893" y="33950"/>
                  </a:cubicBezTo>
                  <a:cubicBezTo>
                    <a:pt x="51019" y="34108"/>
                    <a:pt x="50924" y="34330"/>
                    <a:pt x="51146" y="34425"/>
                  </a:cubicBezTo>
                  <a:cubicBezTo>
                    <a:pt x="51336" y="34203"/>
                    <a:pt x="51019" y="33855"/>
                    <a:pt x="51304" y="33633"/>
                  </a:cubicBezTo>
                  <a:cubicBezTo>
                    <a:pt x="51336" y="33697"/>
                    <a:pt x="51399" y="33728"/>
                    <a:pt x="51399" y="33760"/>
                  </a:cubicBezTo>
                  <a:cubicBezTo>
                    <a:pt x="51431" y="33887"/>
                    <a:pt x="51431" y="34045"/>
                    <a:pt x="51463" y="34172"/>
                  </a:cubicBezTo>
                  <a:cubicBezTo>
                    <a:pt x="51558" y="34520"/>
                    <a:pt x="51399" y="34773"/>
                    <a:pt x="51146" y="35027"/>
                  </a:cubicBezTo>
                  <a:cubicBezTo>
                    <a:pt x="50481" y="35628"/>
                    <a:pt x="49848" y="36293"/>
                    <a:pt x="49183" y="36927"/>
                  </a:cubicBezTo>
                  <a:cubicBezTo>
                    <a:pt x="49088" y="37054"/>
                    <a:pt x="48961" y="37117"/>
                    <a:pt x="48771" y="37244"/>
                  </a:cubicBezTo>
                  <a:cubicBezTo>
                    <a:pt x="48771" y="37085"/>
                    <a:pt x="48771" y="37022"/>
                    <a:pt x="48771" y="36927"/>
                  </a:cubicBezTo>
                  <a:cubicBezTo>
                    <a:pt x="48866" y="36547"/>
                    <a:pt x="48929" y="36167"/>
                    <a:pt x="49024" y="35787"/>
                  </a:cubicBezTo>
                  <a:close/>
                  <a:moveTo>
                    <a:pt x="52983" y="33348"/>
                  </a:moveTo>
                  <a:cubicBezTo>
                    <a:pt x="52888" y="33285"/>
                    <a:pt x="52825" y="33253"/>
                    <a:pt x="52761" y="33190"/>
                  </a:cubicBezTo>
                  <a:cubicBezTo>
                    <a:pt x="52730" y="33222"/>
                    <a:pt x="52666" y="33253"/>
                    <a:pt x="52666" y="33285"/>
                  </a:cubicBezTo>
                  <a:cubicBezTo>
                    <a:pt x="52666" y="33380"/>
                    <a:pt x="52698" y="33475"/>
                    <a:pt x="52666" y="33570"/>
                  </a:cubicBezTo>
                  <a:cubicBezTo>
                    <a:pt x="52635" y="33633"/>
                    <a:pt x="52540" y="33728"/>
                    <a:pt x="52413" y="33855"/>
                  </a:cubicBezTo>
                  <a:cubicBezTo>
                    <a:pt x="52350" y="33507"/>
                    <a:pt x="52286" y="33253"/>
                    <a:pt x="52255" y="33000"/>
                  </a:cubicBezTo>
                  <a:cubicBezTo>
                    <a:pt x="52255" y="32778"/>
                    <a:pt x="52445" y="32683"/>
                    <a:pt x="52635" y="32557"/>
                  </a:cubicBezTo>
                  <a:cubicBezTo>
                    <a:pt x="52761" y="32652"/>
                    <a:pt x="52856" y="32683"/>
                    <a:pt x="52951" y="32778"/>
                  </a:cubicBezTo>
                  <a:cubicBezTo>
                    <a:pt x="53046" y="32873"/>
                    <a:pt x="53141" y="32968"/>
                    <a:pt x="53236" y="33095"/>
                  </a:cubicBezTo>
                  <a:cubicBezTo>
                    <a:pt x="53173" y="33190"/>
                    <a:pt x="53078" y="33253"/>
                    <a:pt x="52983" y="33348"/>
                  </a:cubicBezTo>
                  <a:close/>
                  <a:moveTo>
                    <a:pt x="53110" y="35090"/>
                  </a:moveTo>
                  <a:cubicBezTo>
                    <a:pt x="52983" y="34583"/>
                    <a:pt x="52951" y="34172"/>
                    <a:pt x="52983" y="33697"/>
                  </a:cubicBezTo>
                  <a:cubicBezTo>
                    <a:pt x="53141" y="34203"/>
                    <a:pt x="53173" y="34457"/>
                    <a:pt x="53110" y="35090"/>
                  </a:cubicBezTo>
                  <a:close/>
                  <a:moveTo>
                    <a:pt x="52825" y="35280"/>
                  </a:moveTo>
                  <a:cubicBezTo>
                    <a:pt x="52793" y="35438"/>
                    <a:pt x="52730" y="35533"/>
                    <a:pt x="52508" y="35533"/>
                  </a:cubicBezTo>
                  <a:cubicBezTo>
                    <a:pt x="52445" y="35122"/>
                    <a:pt x="52445" y="34678"/>
                    <a:pt x="52445" y="34235"/>
                  </a:cubicBezTo>
                  <a:cubicBezTo>
                    <a:pt x="52445" y="34108"/>
                    <a:pt x="52571" y="34045"/>
                    <a:pt x="52730" y="34013"/>
                  </a:cubicBezTo>
                  <a:cubicBezTo>
                    <a:pt x="52793" y="34457"/>
                    <a:pt x="52825" y="34868"/>
                    <a:pt x="52825" y="35280"/>
                  </a:cubicBezTo>
                  <a:close/>
                  <a:moveTo>
                    <a:pt x="52033" y="32715"/>
                  </a:moveTo>
                  <a:cubicBezTo>
                    <a:pt x="51938" y="32620"/>
                    <a:pt x="51875" y="32557"/>
                    <a:pt x="51811" y="32493"/>
                  </a:cubicBezTo>
                  <a:cubicBezTo>
                    <a:pt x="51779" y="32525"/>
                    <a:pt x="51748" y="32525"/>
                    <a:pt x="51716" y="32557"/>
                  </a:cubicBezTo>
                  <a:cubicBezTo>
                    <a:pt x="51653" y="32683"/>
                    <a:pt x="51811" y="32873"/>
                    <a:pt x="51558" y="33000"/>
                  </a:cubicBezTo>
                  <a:cubicBezTo>
                    <a:pt x="51526" y="32652"/>
                    <a:pt x="51304" y="32303"/>
                    <a:pt x="51748" y="32050"/>
                  </a:cubicBezTo>
                  <a:cubicBezTo>
                    <a:pt x="51970" y="32081"/>
                    <a:pt x="52191" y="32176"/>
                    <a:pt x="52381" y="32398"/>
                  </a:cubicBezTo>
                  <a:cubicBezTo>
                    <a:pt x="52255" y="32493"/>
                    <a:pt x="52160" y="32588"/>
                    <a:pt x="52033" y="32715"/>
                  </a:cubicBezTo>
                  <a:close/>
                  <a:moveTo>
                    <a:pt x="52096" y="33950"/>
                  </a:moveTo>
                  <a:cubicBezTo>
                    <a:pt x="52033" y="33697"/>
                    <a:pt x="52033" y="33475"/>
                    <a:pt x="52065" y="33222"/>
                  </a:cubicBezTo>
                  <a:cubicBezTo>
                    <a:pt x="52128" y="33475"/>
                    <a:pt x="52191" y="33697"/>
                    <a:pt x="52096" y="33950"/>
                  </a:cubicBezTo>
                  <a:close/>
                  <a:moveTo>
                    <a:pt x="51748" y="34298"/>
                  </a:moveTo>
                  <a:cubicBezTo>
                    <a:pt x="51684" y="34013"/>
                    <a:pt x="51558" y="33697"/>
                    <a:pt x="51684" y="33317"/>
                  </a:cubicBezTo>
                  <a:cubicBezTo>
                    <a:pt x="51843" y="33697"/>
                    <a:pt x="51875" y="33982"/>
                    <a:pt x="51748" y="34298"/>
                  </a:cubicBezTo>
                  <a:close/>
                  <a:moveTo>
                    <a:pt x="48898" y="37497"/>
                  </a:moveTo>
                  <a:cubicBezTo>
                    <a:pt x="49594" y="36832"/>
                    <a:pt x="50291" y="36167"/>
                    <a:pt x="50988" y="35502"/>
                  </a:cubicBezTo>
                  <a:cubicBezTo>
                    <a:pt x="51241" y="35280"/>
                    <a:pt x="51463" y="35027"/>
                    <a:pt x="51684" y="34805"/>
                  </a:cubicBezTo>
                  <a:cubicBezTo>
                    <a:pt x="51716" y="34805"/>
                    <a:pt x="51779" y="34805"/>
                    <a:pt x="51843" y="34773"/>
                  </a:cubicBezTo>
                  <a:cubicBezTo>
                    <a:pt x="51970" y="35027"/>
                    <a:pt x="51843" y="35343"/>
                    <a:pt x="52065" y="35597"/>
                  </a:cubicBezTo>
                  <a:cubicBezTo>
                    <a:pt x="52191" y="35217"/>
                    <a:pt x="52065" y="34900"/>
                    <a:pt x="52160" y="34552"/>
                  </a:cubicBezTo>
                  <a:cubicBezTo>
                    <a:pt x="52191" y="34615"/>
                    <a:pt x="52255" y="34647"/>
                    <a:pt x="52255" y="34678"/>
                  </a:cubicBezTo>
                  <a:cubicBezTo>
                    <a:pt x="52255" y="35058"/>
                    <a:pt x="52255" y="35438"/>
                    <a:pt x="52255" y="35850"/>
                  </a:cubicBezTo>
                  <a:cubicBezTo>
                    <a:pt x="52160" y="35913"/>
                    <a:pt x="52065" y="36008"/>
                    <a:pt x="51970" y="36103"/>
                  </a:cubicBezTo>
                  <a:cubicBezTo>
                    <a:pt x="51494" y="36483"/>
                    <a:pt x="51019" y="36895"/>
                    <a:pt x="50544" y="37275"/>
                  </a:cubicBezTo>
                  <a:cubicBezTo>
                    <a:pt x="50323" y="37465"/>
                    <a:pt x="50101" y="37655"/>
                    <a:pt x="49848" y="37845"/>
                  </a:cubicBezTo>
                  <a:cubicBezTo>
                    <a:pt x="49626" y="38004"/>
                    <a:pt x="49404" y="38130"/>
                    <a:pt x="49183" y="38257"/>
                  </a:cubicBezTo>
                  <a:cubicBezTo>
                    <a:pt x="48961" y="38415"/>
                    <a:pt x="48771" y="38542"/>
                    <a:pt x="48549" y="38700"/>
                  </a:cubicBezTo>
                  <a:cubicBezTo>
                    <a:pt x="48486" y="38447"/>
                    <a:pt x="48518" y="38099"/>
                    <a:pt x="48613" y="37845"/>
                  </a:cubicBezTo>
                  <a:cubicBezTo>
                    <a:pt x="48644" y="37655"/>
                    <a:pt x="48771" y="37624"/>
                    <a:pt x="48898" y="37497"/>
                  </a:cubicBezTo>
                  <a:close/>
                  <a:moveTo>
                    <a:pt x="48264" y="36705"/>
                  </a:moveTo>
                  <a:cubicBezTo>
                    <a:pt x="48074" y="37624"/>
                    <a:pt x="47916" y="38574"/>
                    <a:pt x="47726" y="39524"/>
                  </a:cubicBezTo>
                  <a:cubicBezTo>
                    <a:pt x="47694" y="39745"/>
                    <a:pt x="47631" y="39999"/>
                    <a:pt x="47568" y="40347"/>
                  </a:cubicBezTo>
                  <a:cubicBezTo>
                    <a:pt x="47473" y="40189"/>
                    <a:pt x="47409" y="40094"/>
                    <a:pt x="47377" y="39999"/>
                  </a:cubicBezTo>
                  <a:cubicBezTo>
                    <a:pt x="47092" y="38954"/>
                    <a:pt x="46744" y="37909"/>
                    <a:pt x="46332" y="36895"/>
                  </a:cubicBezTo>
                  <a:cubicBezTo>
                    <a:pt x="46174" y="36547"/>
                    <a:pt x="45984" y="36198"/>
                    <a:pt x="45667" y="35977"/>
                  </a:cubicBezTo>
                  <a:cubicBezTo>
                    <a:pt x="45287" y="35660"/>
                    <a:pt x="44876" y="35343"/>
                    <a:pt x="44496" y="35027"/>
                  </a:cubicBezTo>
                  <a:cubicBezTo>
                    <a:pt x="44432" y="34995"/>
                    <a:pt x="44401" y="34932"/>
                    <a:pt x="44337" y="34932"/>
                  </a:cubicBezTo>
                  <a:cubicBezTo>
                    <a:pt x="43799" y="34742"/>
                    <a:pt x="43324" y="34393"/>
                    <a:pt x="42785" y="34140"/>
                  </a:cubicBezTo>
                  <a:cubicBezTo>
                    <a:pt x="42595" y="34077"/>
                    <a:pt x="42374" y="33950"/>
                    <a:pt x="42152" y="33823"/>
                  </a:cubicBezTo>
                  <a:cubicBezTo>
                    <a:pt x="42215" y="33728"/>
                    <a:pt x="42215" y="33665"/>
                    <a:pt x="42247" y="33665"/>
                  </a:cubicBezTo>
                  <a:cubicBezTo>
                    <a:pt x="43134" y="33158"/>
                    <a:pt x="44021" y="32620"/>
                    <a:pt x="44939" y="32145"/>
                  </a:cubicBezTo>
                  <a:cubicBezTo>
                    <a:pt x="45921" y="31670"/>
                    <a:pt x="46997" y="31480"/>
                    <a:pt x="48106" y="31385"/>
                  </a:cubicBezTo>
                  <a:cubicBezTo>
                    <a:pt x="48169" y="31385"/>
                    <a:pt x="48233" y="31416"/>
                    <a:pt x="48296" y="31416"/>
                  </a:cubicBezTo>
                  <a:cubicBezTo>
                    <a:pt x="48581" y="31986"/>
                    <a:pt x="48581" y="32620"/>
                    <a:pt x="48613" y="33253"/>
                  </a:cubicBezTo>
                  <a:cubicBezTo>
                    <a:pt x="48676" y="34425"/>
                    <a:pt x="48486" y="35565"/>
                    <a:pt x="48264" y="36705"/>
                  </a:cubicBezTo>
                  <a:close/>
                  <a:moveTo>
                    <a:pt x="53901" y="36103"/>
                  </a:moveTo>
                  <a:lnTo>
                    <a:pt x="53901" y="35185"/>
                  </a:lnTo>
                  <a:cubicBezTo>
                    <a:pt x="53933" y="35185"/>
                    <a:pt x="53933" y="35185"/>
                    <a:pt x="53933" y="35185"/>
                  </a:cubicBezTo>
                  <a:cubicBezTo>
                    <a:pt x="53965" y="35343"/>
                    <a:pt x="53965" y="35470"/>
                    <a:pt x="53965" y="35628"/>
                  </a:cubicBezTo>
                  <a:cubicBezTo>
                    <a:pt x="53965" y="35787"/>
                    <a:pt x="53965" y="35945"/>
                    <a:pt x="53965" y="36072"/>
                  </a:cubicBezTo>
                  <a:cubicBezTo>
                    <a:pt x="53933" y="36072"/>
                    <a:pt x="53933" y="36103"/>
                    <a:pt x="53901" y="36103"/>
                  </a:cubicBezTo>
                  <a:close/>
                  <a:moveTo>
                    <a:pt x="54028" y="34077"/>
                  </a:moveTo>
                  <a:cubicBezTo>
                    <a:pt x="54060" y="34140"/>
                    <a:pt x="54028" y="34235"/>
                    <a:pt x="54028" y="34298"/>
                  </a:cubicBezTo>
                  <a:cubicBezTo>
                    <a:pt x="53996" y="34330"/>
                    <a:pt x="53901" y="34362"/>
                    <a:pt x="53806" y="34425"/>
                  </a:cubicBezTo>
                  <a:cubicBezTo>
                    <a:pt x="53775" y="34203"/>
                    <a:pt x="53711" y="34013"/>
                    <a:pt x="53680" y="33792"/>
                  </a:cubicBezTo>
                  <a:cubicBezTo>
                    <a:pt x="53870" y="33823"/>
                    <a:pt x="53965" y="33918"/>
                    <a:pt x="54028" y="34077"/>
                  </a:cubicBezTo>
                  <a:close/>
                  <a:moveTo>
                    <a:pt x="53648" y="35787"/>
                  </a:moveTo>
                  <a:cubicBezTo>
                    <a:pt x="53680" y="36040"/>
                    <a:pt x="53680" y="36262"/>
                    <a:pt x="53680" y="36547"/>
                  </a:cubicBezTo>
                  <a:cubicBezTo>
                    <a:pt x="53616" y="36610"/>
                    <a:pt x="53521" y="36705"/>
                    <a:pt x="53426" y="36768"/>
                  </a:cubicBezTo>
                  <a:cubicBezTo>
                    <a:pt x="52761" y="37244"/>
                    <a:pt x="52096" y="37687"/>
                    <a:pt x="51431" y="38162"/>
                  </a:cubicBezTo>
                  <a:cubicBezTo>
                    <a:pt x="51083" y="38415"/>
                    <a:pt x="50734" y="38669"/>
                    <a:pt x="50418" y="38954"/>
                  </a:cubicBezTo>
                  <a:cubicBezTo>
                    <a:pt x="50196" y="39112"/>
                    <a:pt x="50006" y="39302"/>
                    <a:pt x="49784" y="39460"/>
                  </a:cubicBezTo>
                  <a:cubicBezTo>
                    <a:pt x="49309" y="39777"/>
                    <a:pt x="48834" y="40157"/>
                    <a:pt x="48423" y="40569"/>
                  </a:cubicBezTo>
                  <a:cubicBezTo>
                    <a:pt x="48359" y="40632"/>
                    <a:pt x="48296" y="40695"/>
                    <a:pt x="48169" y="40790"/>
                  </a:cubicBezTo>
                  <a:cubicBezTo>
                    <a:pt x="48169" y="40664"/>
                    <a:pt x="48138" y="40569"/>
                    <a:pt x="48138" y="40505"/>
                  </a:cubicBezTo>
                  <a:cubicBezTo>
                    <a:pt x="48169" y="40315"/>
                    <a:pt x="48264" y="40094"/>
                    <a:pt x="48264" y="39872"/>
                  </a:cubicBezTo>
                  <a:cubicBezTo>
                    <a:pt x="48233" y="39302"/>
                    <a:pt x="48549" y="38954"/>
                    <a:pt x="48993" y="38669"/>
                  </a:cubicBezTo>
                  <a:cubicBezTo>
                    <a:pt x="49088" y="38637"/>
                    <a:pt x="49151" y="38542"/>
                    <a:pt x="49246" y="38510"/>
                  </a:cubicBezTo>
                  <a:cubicBezTo>
                    <a:pt x="50006" y="38099"/>
                    <a:pt x="50639" y="37529"/>
                    <a:pt x="51273" y="36959"/>
                  </a:cubicBezTo>
                  <a:cubicBezTo>
                    <a:pt x="51716" y="36547"/>
                    <a:pt x="52223" y="36198"/>
                    <a:pt x="52761" y="35755"/>
                  </a:cubicBezTo>
                  <a:cubicBezTo>
                    <a:pt x="52825" y="35977"/>
                    <a:pt x="52856" y="36103"/>
                    <a:pt x="52888" y="36230"/>
                  </a:cubicBezTo>
                  <a:cubicBezTo>
                    <a:pt x="53173" y="36103"/>
                    <a:pt x="52983" y="35818"/>
                    <a:pt x="53141" y="35628"/>
                  </a:cubicBezTo>
                  <a:cubicBezTo>
                    <a:pt x="53173" y="35850"/>
                    <a:pt x="53205" y="36072"/>
                    <a:pt x="53236" y="36262"/>
                  </a:cubicBezTo>
                  <a:cubicBezTo>
                    <a:pt x="53236" y="36262"/>
                    <a:pt x="53268" y="36293"/>
                    <a:pt x="53300" y="36293"/>
                  </a:cubicBezTo>
                  <a:cubicBezTo>
                    <a:pt x="53331" y="36198"/>
                    <a:pt x="53363" y="36103"/>
                    <a:pt x="53363" y="36040"/>
                  </a:cubicBezTo>
                  <a:cubicBezTo>
                    <a:pt x="53395" y="35787"/>
                    <a:pt x="53395" y="35565"/>
                    <a:pt x="53395" y="35343"/>
                  </a:cubicBezTo>
                  <a:cubicBezTo>
                    <a:pt x="53395" y="35217"/>
                    <a:pt x="53458" y="35153"/>
                    <a:pt x="53585" y="35122"/>
                  </a:cubicBezTo>
                  <a:cubicBezTo>
                    <a:pt x="53680" y="35343"/>
                    <a:pt x="53616" y="35565"/>
                    <a:pt x="53648" y="35787"/>
                  </a:cubicBezTo>
                  <a:close/>
                  <a:moveTo>
                    <a:pt x="53490" y="33380"/>
                  </a:moveTo>
                  <a:cubicBezTo>
                    <a:pt x="53521" y="33443"/>
                    <a:pt x="53553" y="33507"/>
                    <a:pt x="53553" y="33538"/>
                  </a:cubicBezTo>
                  <a:cubicBezTo>
                    <a:pt x="53553" y="33887"/>
                    <a:pt x="53585" y="34235"/>
                    <a:pt x="53585" y="34583"/>
                  </a:cubicBezTo>
                  <a:cubicBezTo>
                    <a:pt x="53585" y="34647"/>
                    <a:pt x="53521" y="34710"/>
                    <a:pt x="53458" y="34837"/>
                  </a:cubicBezTo>
                  <a:cubicBezTo>
                    <a:pt x="53395" y="34710"/>
                    <a:pt x="53363" y="34647"/>
                    <a:pt x="53363" y="34583"/>
                  </a:cubicBezTo>
                  <a:cubicBezTo>
                    <a:pt x="53300" y="34267"/>
                    <a:pt x="53236" y="33982"/>
                    <a:pt x="53205" y="33665"/>
                  </a:cubicBezTo>
                  <a:cubicBezTo>
                    <a:pt x="53205" y="33570"/>
                    <a:pt x="53236" y="33475"/>
                    <a:pt x="53268" y="33412"/>
                  </a:cubicBezTo>
                  <a:cubicBezTo>
                    <a:pt x="53268" y="33348"/>
                    <a:pt x="53363" y="33348"/>
                    <a:pt x="53395" y="33317"/>
                  </a:cubicBezTo>
                  <a:cubicBezTo>
                    <a:pt x="53426" y="33317"/>
                    <a:pt x="53458" y="33348"/>
                    <a:pt x="53490" y="33380"/>
                  </a:cubicBezTo>
                  <a:close/>
                  <a:moveTo>
                    <a:pt x="41044" y="31068"/>
                  </a:moveTo>
                  <a:cubicBezTo>
                    <a:pt x="41044" y="31068"/>
                    <a:pt x="41044" y="31068"/>
                    <a:pt x="41075" y="31068"/>
                  </a:cubicBezTo>
                  <a:cubicBezTo>
                    <a:pt x="41075" y="31068"/>
                    <a:pt x="41075" y="31068"/>
                    <a:pt x="41075" y="31068"/>
                  </a:cubicBezTo>
                  <a:cubicBezTo>
                    <a:pt x="41107" y="31036"/>
                    <a:pt x="41107" y="31036"/>
                    <a:pt x="41107" y="31036"/>
                  </a:cubicBezTo>
                  <a:cubicBezTo>
                    <a:pt x="41487" y="30688"/>
                    <a:pt x="41930" y="30498"/>
                    <a:pt x="42374" y="30308"/>
                  </a:cubicBezTo>
                  <a:cubicBezTo>
                    <a:pt x="42785" y="30150"/>
                    <a:pt x="43229" y="30023"/>
                    <a:pt x="43672" y="29991"/>
                  </a:cubicBezTo>
                  <a:cubicBezTo>
                    <a:pt x="44686" y="29865"/>
                    <a:pt x="45667" y="29706"/>
                    <a:pt x="46681" y="29643"/>
                  </a:cubicBezTo>
                  <a:cubicBezTo>
                    <a:pt x="47758" y="29580"/>
                    <a:pt x="48866" y="29611"/>
                    <a:pt x="49974" y="29611"/>
                  </a:cubicBezTo>
                  <a:cubicBezTo>
                    <a:pt x="50291" y="29611"/>
                    <a:pt x="50608" y="29643"/>
                    <a:pt x="50893" y="29675"/>
                  </a:cubicBezTo>
                  <a:cubicBezTo>
                    <a:pt x="51843" y="29738"/>
                    <a:pt x="52540" y="30213"/>
                    <a:pt x="52951" y="31068"/>
                  </a:cubicBezTo>
                  <a:cubicBezTo>
                    <a:pt x="53110" y="31385"/>
                    <a:pt x="53236" y="31733"/>
                    <a:pt x="53363" y="32050"/>
                  </a:cubicBezTo>
                  <a:cubicBezTo>
                    <a:pt x="53395" y="32145"/>
                    <a:pt x="53395" y="32208"/>
                    <a:pt x="53426" y="32367"/>
                  </a:cubicBezTo>
                  <a:cubicBezTo>
                    <a:pt x="53300" y="32303"/>
                    <a:pt x="53205" y="32272"/>
                    <a:pt x="53141" y="32208"/>
                  </a:cubicBezTo>
                  <a:cubicBezTo>
                    <a:pt x="52571" y="31701"/>
                    <a:pt x="51875" y="31416"/>
                    <a:pt x="51178" y="31195"/>
                  </a:cubicBezTo>
                  <a:cubicBezTo>
                    <a:pt x="51146" y="31163"/>
                    <a:pt x="51083" y="31163"/>
                    <a:pt x="51019" y="31163"/>
                  </a:cubicBezTo>
                  <a:cubicBezTo>
                    <a:pt x="50006" y="30688"/>
                    <a:pt x="48961" y="30783"/>
                    <a:pt x="47916" y="30878"/>
                  </a:cubicBezTo>
                  <a:cubicBezTo>
                    <a:pt x="47187" y="30941"/>
                    <a:pt x="46491" y="31068"/>
                    <a:pt x="45762" y="31290"/>
                  </a:cubicBezTo>
                  <a:cubicBezTo>
                    <a:pt x="45224" y="31448"/>
                    <a:pt x="44717" y="31670"/>
                    <a:pt x="44211" y="31923"/>
                  </a:cubicBezTo>
                  <a:cubicBezTo>
                    <a:pt x="43862" y="32113"/>
                    <a:pt x="43546" y="32303"/>
                    <a:pt x="43197" y="32493"/>
                  </a:cubicBezTo>
                  <a:cubicBezTo>
                    <a:pt x="42690" y="32810"/>
                    <a:pt x="42152" y="33095"/>
                    <a:pt x="41772" y="33633"/>
                  </a:cubicBezTo>
                  <a:cubicBezTo>
                    <a:pt x="41487" y="33538"/>
                    <a:pt x="41234" y="33443"/>
                    <a:pt x="40980" y="33253"/>
                  </a:cubicBezTo>
                  <a:cubicBezTo>
                    <a:pt x="41550" y="32652"/>
                    <a:pt x="42279" y="32367"/>
                    <a:pt x="42944" y="31923"/>
                  </a:cubicBezTo>
                  <a:cubicBezTo>
                    <a:pt x="42627" y="31923"/>
                    <a:pt x="42342" y="32018"/>
                    <a:pt x="42089" y="32176"/>
                  </a:cubicBezTo>
                  <a:cubicBezTo>
                    <a:pt x="41677" y="32430"/>
                    <a:pt x="41297" y="32683"/>
                    <a:pt x="40917" y="32968"/>
                  </a:cubicBezTo>
                  <a:cubicBezTo>
                    <a:pt x="40537" y="33253"/>
                    <a:pt x="40537" y="33253"/>
                    <a:pt x="40030" y="32968"/>
                  </a:cubicBezTo>
                  <a:cubicBezTo>
                    <a:pt x="40094" y="32873"/>
                    <a:pt x="40157" y="32778"/>
                    <a:pt x="40252" y="32715"/>
                  </a:cubicBezTo>
                  <a:cubicBezTo>
                    <a:pt x="40664" y="32398"/>
                    <a:pt x="41075" y="32113"/>
                    <a:pt x="41487" y="31828"/>
                  </a:cubicBezTo>
                  <a:cubicBezTo>
                    <a:pt x="41582" y="31765"/>
                    <a:pt x="41740" y="31733"/>
                    <a:pt x="41740" y="31543"/>
                  </a:cubicBezTo>
                  <a:cubicBezTo>
                    <a:pt x="41582" y="31480"/>
                    <a:pt x="41487" y="31575"/>
                    <a:pt x="41360" y="31638"/>
                  </a:cubicBezTo>
                  <a:cubicBezTo>
                    <a:pt x="40854" y="31955"/>
                    <a:pt x="40347" y="32303"/>
                    <a:pt x="39904" y="32715"/>
                  </a:cubicBezTo>
                  <a:cubicBezTo>
                    <a:pt x="39809" y="32778"/>
                    <a:pt x="39714" y="32842"/>
                    <a:pt x="39619" y="32905"/>
                  </a:cubicBezTo>
                  <a:cubicBezTo>
                    <a:pt x="39587" y="32905"/>
                    <a:pt x="39524" y="32842"/>
                    <a:pt x="39460" y="32810"/>
                  </a:cubicBezTo>
                  <a:cubicBezTo>
                    <a:pt x="39619" y="32588"/>
                    <a:pt x="39840" y="32462"/>
                    <a:pt x="40030" y="32303"/>
                  </a:cubicBezTo>
                  <a:cubicBezTo>
                    <a:pt x="40220" y="32145"/>
                    <a:pt x="40410" y="31986"/>
                    <a:pt x="40600" y="31828"/>
                  </a:cubicBezTo>
                  <a:cubicBezTo>
                    <a:pt x="40790" y="31670"/>
                    <a:pt x="40980" y="31543"/>
                    <a:pt x="41170" y="31385"/>
                  </a:cubicBezTo>
                  <a:cubicBezTo>
                    <a:pt x="41360" y="31258"/>
                    <a:pt x="41614" y="31163"/>
                    <a:pt x="41740" y="30878"/>
                  </a:cubicBezTo>
                  <a:cubicBezTo>
                    <a:pt x="41487" y="30941"/>
                    <a:pt x="41329" y="31005"/>
                    <a:pt x="41139" y="31036"/>
                  </a:cubicBezTo>
                  <a:cubicBezTo>
                    <a:pt x="41139" y="31036"/>
                    <a:pt x="41107" y="31068"/>
                    <a:pt x="41107" y="31068"/>
                  </a:cubicBezTo>
                  <a:lnTo>
                    <a:pt x="41075" y="31068"/>
                  </a:lnTo>
                  <a:cubicBezTo>
                    <a:pt x="41044" y="31131"/>
                    <a:pt x="41012" y="31195"/>
                    <a:pt x="40980" y="31226"/>
                  </a:cubicBezTo>
                  <a:cubicBezTo>
                    <a:pt x="40379" y="31733"/>
                    <a:pt x="39777" y="32208"/>
                    <a:pt x="39175" y="32715"/>
                  </a:cubicBezTo>
                  <a:cubicBezTo>
                    <a:pt x="39049" y="32842"/>
                    <a:pt x="38922" y="32842"/>
                    <a:pt x="38764" y="32778"/>
                  </a:cubicBezTo>
                  <a:cubicBezTo>
                    <a:pt x="39175" y="32303"/>
                    <a:pt x="40474" y="31321"/>
                    <a:pt x="41044" y="31068"/>
                  </a:cubicBezTo>
                  <a:close/>
                  <a:moveTo>
                    <a:pt x="52635" y="20966"/>
                  </a:moveTo>
                  <a:cubicBezTo>
                    <a:pt x="52635" y="21219"/>
                    <a:pt x="52603" y="21472"/>
                    <a:pt x="52571" y="21726"/>
                  </a:cubicBezTo>
                  <a:cubicBezTo>
                    <a:pt x="52540" y="21979"/>
                    <a:pt x="52445" y="22201"/>
                    <a:pt x="52255" y="22391"/>
                  </a:cubicBezTo>
                  <a:cubicBezTo>
                    <a:pt x="51621" y="23119"/>
                    <a:pt x="50893" y="23689"/>
                    <a:pt x="50006" y="24038"/>
                  </a:cubicBezTo>
                  <a:cubicBezTo>
                    <a:pt x="48961" y="24449"/>
                    <a:pt x="47884" y="24829"/>
                    <a:pt x="46807" y="25209"/>
                  </a:cubicBezTo>
                  <a:cubicBezTo>
                    <a:pt x="46427" y="25368"/>
                    <a:pt x="46079" y="25494"/>
                    <a:pt x="45731" y="25653"/>
                  </a:cubicBezTo>
                  <a:cubicBezTo>
                    <a:pt x="44717" y="26159"/>
                    <a:pt x="43704" y="26666"/>
                    <a:pt x="42722" y="27173"/>
                  </a:cubicBezTo>
                  <a:cubicBezTo>
                    <a:pt x="42469" y="27331"/>
                    <a:pt x="42215" y="27490"/>
                    <a:pt x="41962" y="27648"/>
                  </a:cubicBezTo>
                  <a:cubicBezTo>
                    <a:pt x="41614" y="27901"/>
                    <a:pt x="41297" y="28155"/>
                    <a:pt x="40949" y="28408"/>
                  </a:cubicBezTo>
                  <a:cubicBezTo>
                    <a:pt x="40537" y="28661"/>
                    <a:pt x="40252" y="29041"/>
                    <a:pt x="39967" y="29390"/>
                  </a:cubicBezTo>
                  <a:cubicBezTo>
                    <a:pt x="39650" y="29801"/>
                    <a:pt x="39302" y="30181"/>
                    <a:pt x="38985" y="30561"/>
                  </a:cubicBezTo>
                  <a:cubicBezTo>
                    <a:pt x="38700" y="30910"/>
                    <a:pt x="38415" y="31290"/>
                    <a:pt x="38130" y="31670"/>
                  </a:cubicBezTo>
                  <a:cubicBezTo>
                    <a:pt x="38067" y="31733"/>
                    <a:pt x="38035" y="31796"/>
                    <a:pt x="37940" y="31923"/>
                  </a:cubicBezTo>
                  <a:cubicBezTo>
                    <a:pt x="37813" y="31543"/>
                    <a:pt x="37813" y="31195"/>
                    <a:pt x="38003" y="30910"/>
                  </a:cubicBezTo>
                  <a:cubicBezTo>
                    <a:pt x="38478" y="30150"/>
                    <a:pt x="38827" y="29295"/>
                    <a:pt x="39555" y="28693"/>
                  </a:cubicBezTo>
                  <a:cubicBezTo>
                    <a:pt x="39714" y="28566"/>
                    <a:pt x="39872" y="28440"/>
                    <a:pt x="39967" y="28281"/>
                  </a:cubicBezTo>
                  <a:cubicBezTo>
                    <a:pt x="40379" y="27775"/>
                    <a:pt x="40917" y="27426"/>
                    <a:pt x="41455" y="27078"/>
                  </a:cubicBezTo>
                  <a:cubicBezTo>
                    <a:pt x="42944" y="26128"/>
                    <a:pt x="44496" y="25368"/>
                    <a:pt x="46111" y="24671"/>
                  </a:cubicBezTo>
                  <a:cubicBezTo>
                    <a:pt x="46617" y="24449"/>
                    <a:pt x="47092" y="24228"/>
                    <a:pt x="47568" y="23974"/>
                  </a:cubicBezTo>
                  <a:cubicBezTo>
                    <a:pt x="48011" y="23784"/>
                    <a:pt x="48454" y="23563"/>
                    <a:pt x="48898" y="23373"/>
                  </a:cubicBezTo>
                  <a:cubicBezTo>
                    <a:pt x="49373" y="23151"/>
                    <a:pt x="49784" y="22866"/>
                    <a:pt x="50133" y="22517"/>
                  </a:cubicBezTo>
                  <a:cubicBezTo>
                    <a:pt x="50481" y="22232"/>
                    <a:pt x="50703" y="21821"/>
                    <a:pt x="50766" y="21377"/>
                  </a:cubicBezTo>
                  <a:cubicBezTo>
                    <a:pt x="50798" y="20934"/>
                    <a:pt x="50861" y="20491"/>
                    <a:pt x="50893" y="19952"/>
                  </a:cubicBezTo>
                  <a:cubicBezTo>
                    <a:pt x="51051" y="19889"/>
                    <a:pt x="51209" y="19826"/>
                    <a:pt x="51368" y="19731"/>
                  </a:cubicBezTo>
                  <a:cubicBezTo>
                    <a:pt x="51494" y="19794"/>
                    <a:pt x="51653" y="19826"/>
                    <a:pt x="51779" y="19857"/>
                  </a:cubicBezTo>
                  <a:cubicBezTo>
                    <a:pt x="52318" y="20016"/>
                    <a:pt x="52635" y="20427"/>
                    <a:pt x="52635" y="20966"/>
                  </a:cubicBezTo>
                  <a:close/>
                  <a:moveTo>
                    <a:pt x="35375" y="33665"/>
                  </a:moveTo>
                  <a:cubicBezTo>
                    <a:pt x="35945" y="33253"/>
                    <a:pt x="36388" y="32778"/>
                    <a:pt x="36705" y="32145"/>
                  </a:cubicBezTo>
                  <a:cubicBezTo>
                    <a:pt x="37022" y="31480"/>
                    <a:pt x="36958" y="30846"/>
                    <a:pt x="36483" y="30181"/>
                  </a:cubicBezTo>
                  <a:cubicBezTo>
                    <a:pt x="36578" y="29991"/>
                    <a:pt x="36705" y="29770"/>
                    <a:pt x="36832" y="29580"/>
                  </a:cubicBezTo>
                  <a:cubicBezTo>
                    <a:pt x="36832" y="29548"/>
                    <a:pt x="36895" y="29548"/>
                    <a:pt x="36927" y="29516"/>
                  </a:cubicBezTo>
                  <a:cubicBezTo>
                    <a:pt x="37022" y="29516"/>
                    <a:pt x="37022" y="29611"/>
                    <a:pt x="37053" y="29675"/>
                  </a:cubicBezTo>
                  <a:cubicBezTo>
                    <a:pt x="37243" y="30276"/>
                    <a:pt x="37338" y="30878"/>
                    <a:pt x="37370" y="31511"/>
                  </a:cubicBezTo>
                  <a:cubicBezTo>
                    <a:pt x="37370" y="32462"/>
                    <a:pt x="37053" y="33285"/>
                    <a:pt x="36420" y="34013"/>
                  </a:cubicBezTo>
                  <a:cubicBezTo>
                    <a:pt x="35945" y="34552"/>
                    <a:pt x="35343" y="34837"/>
                    <a:pt x="34710" y="35058"/>
                  </a:cubicBezTo>
                  <a:cubicBezTo>
                    <a:pt x="34488" y="35122"/>
                    <a:pt x="34267" y="35185"/>
                    <a:pt x="34013" y="35090"/>
                  </a:cubicBezTo>
                  <a:cubicBezTo>
                    <a:pt x="33950" y="34710"/>
                    <a:pt x="34076" y="34362"/>
                    <a:pt x="34235" y="34013"/>
                  </a:cubicBezTo>
                  <a:cubicBezTo>
                    <a:pt x="34330" y="34013"/>
                    <a:pt x="34425" y="33982"/>
                    <a:pt x="34520" y="33982"/>
                  </a:cubicBezTo>
                  <a:cubicBezTo>
                    <a:pt x="34837" y="33950"/>
                    <a:pt x="35122" y="33823"/>
                    <a:pt x="35375" y="33665"/>
                  </a:cubicBezTo>
                  <a:close/>
                  <a:moveTo>
                    <a:pt x="34552" y="33158"/>
                  </a:moveTo>
                  <a:cubicBezTo>
                    <a:pt x="34742" y="32873"/>
                    <a:pt x="34900" y="32557"/>
                    <a:pt x="35122" y="32303"/>
                  </a:cubicBezTo>
                  <a:cubicBezTo>
                    <a:pt x="35470" y="31923"/>
                    <a:pt x="35755" y="31511"/>
                    <a:pt x="36008" y="31068"/>
                  </a:cubicBezTo>
                  <a:cubicBezTo>
                    <a:pt x="36072" y="30973"/>
                    <a:pt x="36135" y="30910"/>
                    <a:pt x="36230" y="30720"/>
                  </a:cubicBezTo>
                  <a:cubicBezTo>
                    <a:pt x="36420" y="31353"/>
                    <a:pt x="36357" y="31796"/>
                    <a:pt x="36040" y="32208"/>
                  </a:cubicBezTo>
                  <a:cubicBezTo>
                    <a:pt x="35787" y="32525"/>
                    <a:pt x="35502" y="32810"/>
                    <a:pt x="35217" y="33095"/>
                  </a:cubicBezTo>
                  <a:cubicBezTo>
                    <a:pt x="35122" y="33190"/>
                    <a:pt x="34995" y="33222"/>
                    <a:pt x="34868" y="33285"/>
                  </a:cubicBezTo>
                  <a:cubicBezTo>
                    <a:pt x="34773" y="33348"/>
                    <a:pt x="34678" y="33348"/>
                    <a:pt x="34552" y="33412"/>
                  </a:cubicBezTo>
                  <a:cubicBezTo>
                    <a:pt x="34552" y="33285"/>
                    <a:pt x="34520" y="33222"/>
                    <a:pt x="34552" y="33158"/>
                  </a:cubicBezTo>
                  <a:close/>
                  <a:moveTo>
                    <a:pt x="37117" y="29073"/>
                  </a:moveTo>
                  <a:cubicBezTo>
                    <a:pt x="37243" y="28788"/>
                    <a:pt x="37370" y="28503"/>
                    <a:pt x="37465" y="28218"/>
                  </a:cubicBezTo>
                  <a:cubicBezTo>
                    <a:pt x="37592" y="27901"/>
                    <a:pt x="37655" y="27616"/>
                    <a:pt x="37750" y="27331"/>
                  </a:cubicBezTo>
                  <a:cubicBezTo>
                    <a:pt x="37845" y="27014"/>
                    <a:pt x="37813" y="26698"/>
                    <a:pt x="37940" y="26381"/>
                  </a:cubicBezTo>
                  <a:cubicBezTo>
                    <a:pt x="38320" y="26634"/>
                    <a:pt x="38669" y="26856"/>
                    <a:pt x="39080" y="27141"/>
                  </a:cubicBezTo>
                  <a:cubicBezTo>
                    <a:pt x="38352" y="27775"/>
                    <a:pt x="37845" y="28471"/>
                    <a:pt x="37402" y="29295"/>
                  </a:cubicBezTo>
                  <a:cubicBezTo>
                    <a:pt x="37275" y="29200"/>
                    <a:pt x="37212" y="29136"/>
                    <a:pt x="37117" y="29073"/>
                  </a:cubicBezTo>
                  <a:close/>
                  <a:moveTo>
                    <a:pt x="37877" y="29390"/>
                  </a:moveTo>
                  <a:cubicBezTo>
                    <a:pt x="38320" y="28566"/>
                    <a:pt x="38859" y="27870"/>
                    <a:pt x="39619" y="27331"/>
                  </a:cubicBezTo>
                  <a:cubicBezTo>
                    <a:pt x="39777" y="27204"/>
                    <a:pt x="39935" y="27078"/>
                    <a:pt x="40062" y="26951"/>
                  </a:cubicBezTo>
                  <a:cubicBezTo>
                    <a:pt x="40125" y="26919"/>
                    <a:pt x="40125" y="26793"/>
                    <a:pt x="40125" y="26729"/>
                  </a:cubicBezTo>
                  <a:cubicBezTo>
                    <a:pt x="40094" y="26634"/>
                    <a:pt x="39967" y="26634"/>
                    <a:pt x="39872" y="26666"/>
                  </a:cubicBezTo>
                  <a:cubicBezTo>
                    <a:pt x="39809" y="26666"/>
                    <a:pt x="39745" y="26698"/>
                    <a:pt x="39619" y="26729"/>
                  </a:cubicBezTo>
                  <a:cubicBezTo>
                    <a:pt x="39840" y="26476"/>
                    <a:pt x="39935" y="26381"/>
                    <a:pt x="40189" y="26349"/>
                  </a:cubicBezTo>
                  <a:cubicBezTo>
                    <a:pt x="40410" y="26286"/>
                    <a:pt x="40600" y="26159"/>
                    <a:pt x="40790" y="26033"/>
                  </a:cubicBezTo>
                  <a:cubicBezTo>
                    <a:pt x="41329" y="25716"/>
                    <a:pt x="41835" y="25336"/>
                    <a:pt x="42405" y="25083"/>
                  </a:cubicBezTo>
                  <a:cubicBezTo>
                    <a:pt x="42722" y="24956"/>
                    <a:pt x="43007" y="24734"/>
                    <a:pt x="43292" y="24513"/>
                  </a:cubicBezTo>
                  <a:cubicBezTo>
                    <a:pt x="43704" y="24228"/>
                    <a:pt x="44116" y="23974"/>
                    <a:pt x="44622" y="23848"/>
                  </a:cubicBezTo>
                  <a:cubicBezTo>
                    <a:pt x="45414" y="23594"/>
                    <a:pt x="46206" y="23214"/>
                    <a:pt x="46997" y="22929"/>
                  </a:cubicBezTo>
                  <a:cubicBezTo>
                    <a:pt x="47504" y="22708"/>
                    <a:pt x="47979" y="22454"/>
                    <a:pt x="48391" y="22074"/>
                  </a:cubicBezTo>
                  <a:cubicBezTo>
                    <a:pt x="48771" y="21726"/>
                    <a:pt x="49088" y="21346"/>
                    <a:pt x="48993" y="20807"/>
                  </a:cubicBezTo>
                  <a:cubicBezTo>
                    <a:pt x="49436" y="20491"/>
                    <a:pt x="49879" y="20269"/>
                    <a:pt x="50386" y="20174"/>
                  </a:cubicBezTo>
                  <a:cubicBezTo>
                    <a:pt x="50418" y="20617"/>
                    <a:pt x="50386" y="20997"/>
                    <a:pt x="50291" y="21409"/>
                  </a:cubicBezTo>
                  <a:cubicBezTo>
                    <a:pt x="50228" y="21726"/>
                    <a:pt x="50038" y="22011"/>
                    <a:pt x="49784" y="22232"/>
                  </a:cubicBezTo>
                  <a:cubicBezTo>
                    <a:pt x="49404" y="22581"/>
                    <a:pt x="48993" y="22866"/>
                    <a:pt x="48518" y="23056"/>
                  </a:cubicBezTo>
                  <a:cubicBezTo>
                    <a:pt x="47884" y="23341"/>
                    <a:pt x="47251" y="23658"/>
                    <a:pt x="46617" y="23943"/>
                  </a:cubicBezTo>
                  <a:cubicBezTo>
                    <a:pt x="46111" y="24196"/>
                    <a:pt x="45572" y="24449"/>
                    <a:pt x="45034" y="24671"/>
                  </a:cubicBezTo>
                  <a:cubicBezTo>
                    <a:pt x="43862" y="25209"/>
                    <a:pt x="42754" y="25811"/>
                    <a:pt x="41645" y="26476"/>
                  </a:cubicBezTo>
                  <a:cubicBezTo>
                    <a:pt x="41424" y="26603"/>
                    <a:pt x="41170" y="26761"/>
                    <a:pt x="40949" y="26888"/>
                  </a:cubicBezTo>
                  <a:cubicBezTo>
                    <a:pt x="40790" y="26983"/>
                    <a:pt x="40600" y="27078"/>
                    <a:pt x="40474" y="27236"/>
                  </a:cubicBezTo>
                  <a:cubicBezTo>
                    <a:pt x="39587" y="28060"/>
                    <a:pt x="38669" y="28883"/>
                    <a:pt x="38162" y="30055"/>
                  </a:cubicBezTo>
                  <a:cubicBezTo>
                    <a:pt x="38098" y="30245"/>
                    <a:pt x="38003" y="30435"/>
                    <a:pt x="37877" y="30656"/>
                  </a:cubicBezTo>
                  <a:cubicBezTo>
                    <a:pt x="37813" y="30561"/>
                    <a:pt x="37782" y="30561"/>
                    <a:pt x="37782" y="30530"/>
                  </a:cubicBezTo>
                  <a:cubicBezTo>
                    <a:pt x="37592" y="30150"/>
                    <a:pt x="37655" y="29770"/>
                    <a:pt x="37877" y="29390"/>
                  </a:cubicBezTo>
                  <a:close/>
                  <a:moveTo>
                    <a:pt x="46016" y="22739"/>
                  </a:moveTo>
                  <a:cubicBezTo>
                    <a:pt x="46111" y="22644"/>
                    <a:pt x="46174" y="22581"/>
                    <a:pt x="46237" y="22517"/>
                  </a:cubicBezTo>
                  <a:cubicBezTo>
                    <a:pt x="46902" y="22011"/>
                    <a:pt x="48043" y="21282"/>
                    <a:pt x="48423" y="21092"/>
                  </a:cubicBezTo>
                  <a:cubicBezTo>
                    <a:pt x="48549" y="21187"/>
                    <a:pt x="48486" y="21282"/>
                    <a:pt x="48423" y="21346"/>
                  </a:cubicBezTo>
                  <a:cubicBezTo>
                    <a:pt x="48169" y="21599"/>
                    <a:pt x="47884" y="21852"/>
                    <a:pt x="47599" y="22106"/>
                  </a:cubicBezTo>
                  <a:cubicBezTo>
                    <a:pt x="47314" y="22327"/>
                    <a:pt x="46522" y="22644"/>
                    <a:pt x="46016" y="22739"/>
                  </a:cubicBezTo>
                  <a:close/>
                  <a:moveTo>
                    <a:pt x="58430" y="1679"/>
                  </a:moveTo>
                  <a:cubicBezTo>
                    <a:pt x="58462" y="1806"/>
                    <a:pt x="58525" y="1901"/>
                    <a:pt x="58525" y="1996"/>
                  </a:cubicBezTo>
                  <a:cubicBezTo>
                    <a:pt x="58525" y="2724"/>
                    <a:pt x="58462" y="3421"/>
                    <a:pt x="58177" y="4118"/>
                  </a:cubicBezTo>
                  <a:cubicBezTo>
                    <a:pt x="57448" y="5828"/>
                    <a:pt x="56847" y="7570"/>
                    <a:pt x="56308" y="9312"/>
                  </a:cubicBezTo>
                  <a:cubicBezTo>
                    <a:pt x="56055" y="10167"/>
                    <a:pt x="55706" y="11022"/>
                    <a:pt x="55421" y="11845"/>
                  </a:cubicBezTo>
                  <a:cubicBezTo>
                    <a:pt x="55231" y="12320"/>
                    <a:pt x="55041" y="12795"/>
                    <a:pt x="54883" y="13270"/>
                  </a:cubicBezTo>
                  <a:cubicBezTo>
                    <a:pt x="54471" y="14379"/>
                    <a:pt x="54060" y="15487"/>
                    <a:pt x="53680" y="16627"/>
                  </a:cubicBezTo>
                  <a:cubicBezTo>
                    <a:pt x="53585" y="16849"/>
                    <a:pt x="53490" y="17039"/>
                    <a:pt x="53395" y="17260"/>
                  </a:cubicBezTo>
                  <a:cubicBezTo>
                    <a:pt x="53078" y="18179"/>
                    <a:pt x="52413" y="18717"/>
                    <a:pt x="51526" y="19066"/>
                  </a:cubicBezTo>
                  <a:cubicBezTo>
                    <a:pt x="50893" y="19319"/>
                    <a:pt x="50259" y="19541"/>
                    <a:pt x="49658" y="19826"/>
                  </a:cubicBezTo>
                  <a:cubicBezTo>
                    <a:pt x="48993" y="20111"/>
                    <a:pt x="48359" y="20427"/>
                    <a:pt x="47758" y="20807"/>
                  </a:cubicBezTo>
                  <a:cubicBezTo>
                    <a:pt x="47092" y="21219"/>
                    <a:pt x="46459" y="21662"/>
                    <a:pt x="45826" y="22106"/>
                  </a:cubicBezTo>
                  <a:cubicBezTo>
                    <a:pt x="44844" y="22739"/>
                    <a:pt x="43862" y="23373"/>
                    <a:pt x="42880" y="24038"/>
                  </a:cubicBezTo>
                  <a:cubicBezTo>
                    <a:pt x="42817" y="24069"/>
                    <a:pt x="42754" y="24101"/>
                    <a:pt x="42690" y="24133"/>
                  </a:cubicBezTo>
                  <a:cubicBezTo>
                    <a:pt x="41772" y="24544"/>
                    <a:pt x="40949" y="25146"/>
                    <a:pt x="40125" y="25716"/>
                  </a:cubicBezTo>
                  <a:cubicBezTo>
                    <a:pt x="39935" y="25811"/>
                    <a:pt x="39745" y="25938"/>
                    <a:pt x="39555" y="26033"/>
                  </a:cubicBezTo>
                  <a:cubicBezTo>
                    <a:pt x="39492" y="26064"/>
                    <a:pt x="39397" y="26064"/>
                    <a:pt x="39270" y="26096"/>
                  </a:cubicBezTo>
                  <a:cubicBezTo>
                    <a:pt x="39175" y="25843"/>
                    <a:pt x="39239" y="25621"/>
                    <a:pt x="39270" y="25399"/>
                  </a:cubicBezTo>
                  <a:cubicBezTo>
                    <a:pt x="39397" y="24671"/>
                    <a:pt x="39492" y="23974"/>
                    <a:pt x="39650" y="23278"/>
                  </a:cubicBezTo>
                  <a:cubicBezTo>
                    <a:pt x="39840" y="22422"/>
                    <a:pt x="40062" y="21599"/>
                    <a:pt x="40284" y="20776"/>
                  </a:cubicBezTo>
                  <a:cubicBezTo>
                    <a:pt x="40347" y="20491"/>
                    <a:pt x="40442" y="20174"/>
                    <a:pt x="40569" y="19889"/>
                  </a:cubicBezTo>
                  <a:cubicBezTo>
                    <a:pt x="41012" y="18812"/>
                    <a:pt x="41265" y="17672"/>
                    <a:pt x="41582" y="16532"/>
                  </a:cubicBezTo>
                  <a:cubicBezTo>
                    <a:pt x="42025" y="14790"/>
                    <a:pt x="42532" y="13048"/>
                    <a:pt x="43229" y="11370"/>
                  </a:cubicBezTo>
                  <a:cubicBezTo>
                    <a:pt x="43482" y="10800"/>
                    <a:pt x="43672" y="10167"/>
                    <a:pt x="43894" y="9565"/>
                  </a:cubicBezTo>
                  <a:cubicBezTo>
                    <a:pt x="44021" y="9185"/>
                    <a:pt x="44179" y="8805"/>
                    <a:pt x="44306" y="8425"/>
                  </a:cubicBezTo>
                  <a:cubicBezTo>
                    <a:pt x="44369" y="8235"/>
                    <a:pt x="44496" y="8108"/>
                    <a:pt x="44654" y="8013"/>
                  </a:cubicBezTo>
                  <a:cubicBezTo>
                    <a:pt x="45034" y="7823"/>
                    <a:pt x="45446" y="7601"/>
                    <a:pt x="45826" y="7380"/>
                  </a:cubicBezTo>
                  <a:cubicBezTo>
                    <a:pt x="46617" y="6936"/>
                    <a:pt x="47409" y="6493"/>
                    <a:pt x="48201" y="6050"/>
                  </a:cubicBezTo>
                  <a:cubicBezTo>
                    <a:pt x="49183" y="5511"/>
                    <a:pt x="50228" y="5100"/>
                    <a:pt x="51273" y="4688"/>
                  </a:cubicBezTo>
                  <a:cubicBezTo>
                    <a:pt x="52033" y="4403"/>
                    <a:pt x="52730" y="4055"/>
                    <a:pt x="53458" y="3738"/>
                  </a:cubicBezTo>
                  <a:cubicBezTo>
                    <a:pt x="54155" y="3421"/>
                    <a:pt x="54851" y="3136"/>
                    <a:pt x="55548" y="2819"/>
                  </a:cubicBezTo>
                  <a:cubicBezTo>
                    <a:pt x="55960" y="2629"/>
                    <a:pt x="56340" y="2439"/>
                    <a:pt x="56752" y="2249"/>
                  </a:cubicBezTo>
                  <a:cubicBezTo>
                    <a:pt x="57258" y="1996"/>
                    <a:pt x="57797" y="1774"/>
                    <a:pt x="58430" y="1679"/>
                  </a:cubicBezTo>
                  <a:close/>
                  <a:moveTo>
                    <a:pt x="38162" y="19889"/>
                  </a:moveTo>
                  <a:cubicBezTo>
                    <a:pt x="38542" y="18211"/>
                    <a:pt x="39080" y="16595"/>
                    <a:pt x="39492" y="14917"/>
                  </a:cubicBezTo>
                  <a:cubicBezTo>
                    <a:pt x="39745" y="13872"/>
                    <a:pt x="39999" y="12827"/>
                    <a:pt x="40315" y="11813"/>
                  </a:cubicBezTo>
                  <a:cubicBezTo>
                    <a:pt x="40600" y="11022"/>
                    <a:pt x="40822" y="10230"/>
                    <a:pt x="41012" y="9407"/>
                  </a:cubicBezTo>
                  <a:cubicBezTo>
                    <a:pt x="41139" y="8932"/>
                    <a:pt x="41234" y="8457"/>
                    <a:pt x="41297" y="7981"/>
                  </a:cubicBezTo>
                  <a:cubicBezTo>
                    <a:pt x="41360" y="7728"/>
                    <a:pt x="41455" y="7538"/>
                    <a:pt x="41677" y="7411"/>
                  </a:cubicBezTo>
                  <a:cubicBezTo>
                    <a:pt x="42089" y="7126"/>
                    <a:pt x="42469" y="6810"/>
                    <a:pt x="42975" y="6651"/>
                  </a:cubicBezTo>
                  <a:cubicBezTo>
                    <a:pt x="43007" y="6620"/>
                    <a:pt x="43039" y="6620"/>
                    <a:pt x="43071" y="6588"/>
                  </a:cubicBezTo>
                  <a:cubicBezTo>
                    <a:pt x="44369" y="5828"/>
                    <a:pt x="45731" y="5258"/>
                    <a:pt x="47029" y="4498"/>
                  </a:cubicBezTo>
                  <a:cubicBezTo>
                    <a:pt x="47663" y="4086"/>
                    <a:pt x="48359" y="3770"/>
                    <a:pt x="49024" y="3421"/>
                  </a:cubicBezTo>
                  <a:cubicBezTo>
                    <a:pt x="49404" y="3231"/>
                    <a:pt x="49816" y="3009"/>
                    <a:pt x="50196" y="2819"/>
                  </a:cubicBezTo>
                  <a:cubicBezTo>
                    <a:pt x="50829" y="2503"/>
                    <a:pt x="51431" y="2154"/>
                    <a:pt x="52065" y="1869"/>
                  </a:cubicBezTo>
                  <a:cubicBezTo>
                    <a:pt x="52635" y="1584"/>
                    <a:pt x="53205" y="1331"/>
                    <a:pt x="53648" y="919"/>
                  </a:cubicBezTo>
                  <a:cubicBezTo>
                    <a:pt x="53806" y="761"/>
                    <a:pt x="53965" y="729"/>
                    <a:pt x="54155" y="793"/>
                  </a:cubicBezTo>
                  <a:cubicBezTo>
                    <a:pt x="54313" y="824"/>
                    <a:pt x="54535" y="856"/>
                    <a:pt x="54693" y="919"/>
                  </a:cubicBezTo>
                  <a:cubicBezTo>
                    <a:pt x="55295" y="1046"/>
                    <a:pt x="55896" y="1204"/>
                    <a:pt x="56498" y="1331"/>
                  </a:cubicBezTo>
                  <a:cubicBezTo>
                    <a:pt x="56625" y="1363"/>
                    <a:pt x="56720" y="1426"/>
                    <a:pt x="56942" y="1489"/>
                  </a:cubicBezTo>
                  <a:cubicBezTo>
                    <a:pt x="56625" y="1679"/>
                    <a:pt x="56435" y="1774"/>
                    <a:pt x="56245" y="1838"/>
                  </a:cubicBezTo>
                  <a:cubicBezTo>
                    <a:pt x="55421" y="2218"/>
                    <a:pt x="54598" y="2598"/>
                    <a:pt x="53775" y="2978"/>
                  </a:cubicBezTo>
                  <a:cubicBezTo>
                    <a:pt x="53395" y="3168"/>
                    <a:pt x="53015" y="3326"/>
                    <a:pt x="52666" y="3484"/>
                  </a:cubicBezTo>
                  <a:cubicBezTo>
                    <a:pt x="51875" y="3833"/>
                    <a:pt x="51083" y="4181"/>
                    <a:pt x="50291" y="4466"/>
                  </a:cubicBezTo>
                  <a:cubicBezTo>
                    <a:pt x="49341" y="4846"/>
                    <a:pt x="48454" y="5290"/>
                    <a:pt x="47568" y="5796"/>
                  </a:cubicBezTo>
                  <a:cubicBezTo>
                    <a:pt x="46586" y="6366"/>
                    <a:pt x="45604" y="6905"/>
                    <a:pt x="44622" y="7443"/>
                  </a:cubicBezTo>
                  <a:cubicBezTo>
                    <a:pt x="44464" y="7538"/>
                    <a:pt x="44274" y="7570"/>
                    <a:pt x="44052" y="7633"/>
                  </a:cubicBezTo>
                  <a:cubicBezTo>
                    <a:pt x="43894" y="8076"/>
                    <a:pt x="43736" y="8488"/>
                    <a:pt x="43577" y="8932"/>
                  </a:cubicBezTo>
                  <a:cubicBezTo>
                    <a:pt x="43102" y="10198"/>
                    <a:pt x="42595" y="11465"/>
                    <a:pt x="42152" y="12763"/>
                  </a:cubicBezTo>
                  <a:cubicBezTo>
                    <a:pt x="41772" y="13904"/>
                    <a:pt x="41424" y="15107"/>
                    <a:pt x="41107" y="16279"/>
                  </a:cubicBezTo>
                  <a:cubicBezTo>
                    <a:pt x="40759" y="17419"/>
                    <a:pt x="40474" y="18559"/>
                    <a:pt x="40062" y="19667"/>
                  </a:cubicBezTo>
                  <a:cubicBezTo>
                    <a:pt x="39745" y="20586"/>
                    <a:pt x="39492" y="21536"/>
                    <a:pt x="39270" y="22486"/>
                  </a:cubicBezTo>
                  <a:cubicBezTo>
                    <a:pt x="38985" y="23626"/>
                    <a:pt x="38732" y="24766"/>
                    <a:pt x="38637" y="25938"/>
                  </a:cubicBezTo>
                  <a:cubicBezTo>
                    <a:pt x="38637" y="25969"/>
                    <a:pt x="38605" y="26001"/>
                    <a:pt x="38605" y="26033"/>
                  </a:cubicBezTo>
                  <a:cubicBezTo>
                    <a:pt x="38383" y="25969"/>
                    <a:pt x="38162" y="25938"/>
                    <a:pt x="37908" y="25874"/>
                  </a:cubicBezTo>
                  <a:cubicBezTo>
                    <a:pt x="37908" y="25779"/>
                    <a:pt x="37877" y="25653"/>
                    <a:pt x="37877" y="25526"/>
                  </a:cubicBezTo>
                  <a:cubicBezTo>
                    <a:pt x="37845" y="24703"/>
                    <a:pt x="37813" y="23879"/>
                    <a:pt x="37782" y="23024"/>
                  </a:cubicBezTo>
                  <a:cubicBezTo>
                    <a:pt x="37782" y="22898"/>
                    <a:pt x="37750" y="22771"/>
                    <a:pt x="37877" y="22644"/>
                  </a:cubicBezTo>
                  <a:cubicBezTo>
                    <a:pt x="38035" y="22486"/>
                    <a:pt x="38003" y="22296"/>
                    <a:pt x="37972" y="22106"/>
                  </a:cubicBezTo>
                  <a:cubicBezTo>
                    <a:pt x="37877" y="21694"/>
                    <a:pt x="37687" y="21346"/>
                    <a:pt x="37402" y="20997"/>
                  </a:cubicBezTo>
                  <a:cubicBezTo>
                    <a:pt x="37877" y="20744"/>
                    <a:pt x="38067" y="20332"/>
                    <a:pt x="38162" y="19889"/>
                  </a:cubicBezTo>
                  <a:close/>
                  <a:moveTo>
                    <a:pt x="33285" y="37719"/>
                  </a:moveTo>
                  <a:cubicBezTo>
                    <a:pt x="33253" y="38510"/>
                    <a:pt x="33348" y="39302"/>
                    <a:pt x="33475" y="40094"/>
                  </a:cubicBezTo>
                  <a:cubicBezTo>
                    <a:pt x="33538" y="40315"/>
                    <a:pt x="33538" y="40537"/>
                    <a:pt x="33570" y="40822"/>
                  </a:cubicBezTo>
                  <a:cubicBezTo>
                    <a:pt x="33380" y="40759"/>
                    <a:pt x="33221" y="40727"/>
                    <a:pt x="33095" y="40664"/>
                  </a:cubicBezTo>
                  <a:cubicBezTo>
                    <a:pt x="32398" y="40347"/>
                    <a:pt x="31670" y="40189"/>
                    <a:pt x="30941" y="39967"/>
                  </a:cubicBezTo>
                  <a:cubicBezTo>
                    <a:pt x="30783" y="39904"/>
                    <a:pt x="30593" y="39872"/>
                    <a:pt x="30435" y="39809"/>
                  </a:cubicBezTo>
                  <a:cubicBezTo>
                    <a:pt x="29769" y="39524"/>
                    <a:pt x="29041" y="39365"/>
                    <a:pt x="28313" y="39207"/>
                  </a:cubicBezTo>
                  <a:cubicBezTo>
                    <a:pt x="28186" y="39175"/>
                    <a:pt x="28059" y="39144"/>
                    <a:pt x="27933" y="39112"/>
                  </a:cubicBezTo>
                  <a:cubicBezTo>
                    <a:pt x="27743" y="39080"/>
                    <a:pt x="27648" y="38954"/>
                    <a:pt x="27648" y="38795"/>
                  </a:cubicBezTo>
                  <a:cubicBezTo>
                    <a:pt x="27648" y="38669"/>
                    <a:pt x="27648" y="38542"/>
                    <a:pt x="27648" y="38447"/>
                  </a:cubicBezTo>
                  <a:cubicBezTo>
                    <a:pt x="27648" y="37687"/>
                    <a:pt x="27648" y="36927"/>
                    <a:pt x="27711" y="36167"/>
                  </a:cubicBezTo>
                  <a:cubicBezTo>
                    <a:pt x="27743" y="35565"/>
                    <a:pt x="27869" y="34963"/>
                    <a:pt x="27964" y="34362"/>
                  </a:cubicBezTo>
                  <a:cubicBezTo>
                    <a:pt x="28028" y="34108"/>
                    <a:pt x="28123" y="33855"/>
                    <a:pt x="28249" y="33602"/>
                  </a:cubicBezTo>
                  <a:cubicBezTo>
                    <a:pt x="28566" y="32905"/>
                    <a:pt x="28914" y="32208"/>
                    <a:pt x="29263" y="31511"/>
                  </a:cubicBezTo>
                  <a:cubicBezTo>
                    <a:pt x="29389" y="31258"/>
                    <a:pt x="29516" y="31005"/>
                    <a:pt x="29611" y="30751"/>
                  </a:cubicBezTo>
                  <a:cubicBezTo>
                    <a:pt x="29896" y="30118"/>
                    <a:pt x="30276" y="29516"/>
                    <a:pt x="30720" y="28978"/>
                  </a:cubicBezTo>
                  <a:cubicBezTo>
                    <a:pt x="30751" y="28946"/>
                    <a:pt x="30783" y="28915"/>
                    <a:pt x="30783" y="28883"/>
                  </a:cubicBezTo>
                  <a:cubicBezTo>
                    <a:pt x="31860" y="27775"/>
                    <a:pt x="32335" y="26381"/>
                    <a:pt x="32493" y="24893"/>
                  </a:cubicBezTo>
                  <a:cubicBezTo>
                    <a:pt x="32588" y="24101"/>
                    <a:pt x="32556" y="23278"/>
                    <a:pt x="32556" y="22486"/>
                  </a:cubicBezTo>
                  <a:cubicBezTo>
                    <a:pt x="32556" y="22391"/>
                    <a:pt x="32556" y="22327"/>
                    <a:pt x="32556" y="22106"/>
                  </a:cubicBezTo>
                  <a:cubicBezTo>
                    <a:pt x="32715" y="22327"/>
                    <a:pt x="32778" y="22454"/>
                    <a:pt x="32873" y="22581"/>
                  </a:cubicBezTo>
                  <a:cubicBezTo>
                    <a:pt x="33063" y="22866"/>
                    <a:pt x="33221" y="23119"/>
                    <a:pt x="33411" y="23404"/>
                  </a:cubicBezTo>
                  <a:cubicBezTo>
                    <a:pt x="33506" y="23499"/>
                    <a:pt x="33696" y="23468"/>
                    <a:pt x="33696" y="23341"/>
                  </a:cubicBezTo>
                  <a:cubicBezTo>
                    <a:pt x="33823" y="22929"/>
                    <a:pt x="33950" y="22486"/>
                    <a:pt x="33696" y="22042"/>
                  </a:cubicBezTo>
                  <a:cubicBezTo>
                    <a:pt x="33506" y="22232"/>
                    <a:pt x="33506" y="22232"/>
                    <a:pt x="33348" y="22612"/>
                  </a:cubicBezTo>
                  <a:cubicBezTo>
                    <a:pt x="33285" y="22517"/>
                    <a:pt x="33190" y="22486"/>
                    <a:pt x="33158" y="22422"/>
                  </a:cubicBezTo>
                  <a:cubicBezTo>
                    <a:pt x="32968" y="22137"/>
                    <a:pt x="32810" y="21852"/>
                    <a:pt x="32588" y="21536"/>
                  </a:cubicBezTo>
                  <a:cubicBezTo>
                    <a:pt x="33126" y="20681"/>
                    <a:pt x="33570" y="19731"/>
                    <a:pt x="33918" y="18717"/>
                  </a:cubicBezTo>
                  <a:cubicBezTo>
                    <a:pt x="34330" y="18686"/>
                    <a:pt x="34742" y="18654"/>
                    <a:pt x="35153" y="18654"/>
                  </a:cubicBezTo>
                  <a:cubicBezTo>
                    <a:pt x="35692" y="19129"/>
                    <a:pt x="36103" y="19731"/>
                    <a:pt x="36452" y="20364"/>
                  </a:cubicBezTo>
                  <a:cubicBezTo>
                    <a:pt x="36673" y="20776"/>
                    <a:pt x="36895" y="21219"/>
                    <a:pt x="37212" y="21599"/>
                  </a:cubicBezTo>
                  <a:cubicBezTo>
                    <a:pt x="37275" y="21694"/>
                    <a:pt x="37307" y="21852"/>
                    <a:pt x="37370" y="22011"/>
                  </a:cubicBezTo>
                  <a:cubicBezTo>
                    <a:pt x="37117" y="22074"/>
                    <a:pt x="36927" y="22232"/>
                    <a:pt x="36768" y="22454"/>
                  </a:cubicBezTo>
                  <a:cubicBezTo>
                    <a:pt x="36642" y="22644"/>
                    <a:pt x="36610" y="22929"/>
                    <a:pt x="36388" y="23119"/>
                  </a:cubicBezTo>
                  <a:cubicBezTo>
                    <a:pt x="36135" y="22644"/>
                    <a:pt x="36040" y="22137"/>
                    <a:pt x="35628" y="21821"/>
                  </a:cubicBezTo>
                  <a:cubicBezTo>
                    <a:pt x="35470" y="21821"/>
                    <a:pt x="35502" y="21916"/>
                    <a:pt x="35502" y="22011"/>
                  </a:cubicBezTo>
                  <a:cubicBezTo>
                    <a:pt x="35502" y="22106"/>
                    <a:pt x="35533" y="22232"/>
                    <a:pt x="35565" y="22327"/>
                  </a:cubicBezTo>
                  <a:cubicBezTo>
                    <a:pt x="35723" y="22803"/>
                    <a:pt x="35882" y="23246"/>
                    <a:pt x="36072" y="23721"/>
                  </a:cubicBezTo>
                  <a:cubicBezTo>
                    <a:pt x="36135" y="23848"/>
                    <a:pt x="36198" y="23974"/>
                    <a:pt x="36420" y="24006"/>
                  </a:cubicBezTo>
                  <a:cubicBezTo>
                    <a:pt x="36895" y="23721"/>
                    <a:pt x="36927" y="23056"/>
                    <a:pt x="37243" y="22644"/>
                  </a:cubicBezTo>
                  <a:cubicBezTo>
                    <a:pt x="37402" y="22676"/>
                    <a:pt x="37402" y="22771"/>
                    <a:pt x="37402" y="22834"/>
                  </a:cubicBezTo>
                  <a:cubicBezTo>
                    <a:pt x="37402" y="24038"/>
                    <a:pt x="37402" y="25241"/>
                    <a:pt x="37370" y="26476"/>
                  </a:cubicBezTo>
                  <a:cubicBezTo>
                    <a:pt x="37338" y="27299"/>
                    <a:pt x="37022" y="28091"/>
                    <a:pt x="36642" y="28851"/>
                  </a:cubicBezTo>
                  <a:cubicBezTo>
                    <a:pt x="36293" y="29485"/>
                    <a:pt x="35945" y="30150"/>
                    <a:pt x="35565" y="30783"/>
                  </a:cubicBezTo>
                  <a:cubicBezTo>
                    <a:pt x="35375" y="31131"/>
                    <a:pt x="35185" y="31448"/>
                    <a:pt x="34900" y="31733"/>
                  </a:cubicBezTo>
                  <a:cubicBezTo>
                    <a:pt x="34076" y="32652"/>
                    <a:pt x="33601" y="33728"/>
                    <a:pt x="33411" y="34963"/>
                  </a:cubicBezTo>
                  <a:cubicBezTo>
                    <a:pt x="33316" y="35597"/>
                    <a:pt x="33285" y="36198"/>
                    <a:pt x="33285" y="36832"/>
                  </a:cubicBezTo>
                  <a:cubicBezTo>
                    <a:pt x="33316" y="37149"/>
                    <a:pt x="33316" y="37434"/>
                    <a:pt x="33285" y="37719"/>
                  </a:cubicBezTo>
                  <a:close/>
                  <a:moveTo>
                    <a:pt x="37022" y="42184"/>
                  </a:moveTo>
                  <a:cubicBezTo>
                    <a:pt x="36927" y="42342"/>
                    <a:pt x="36832" y="42501"/>
                    <a:pt x="36705" y="42691"/>
                  </a:cubicBezTo>
                  <a:cubicBezTo>
                    <a:pt x="36198" y="42596"/>
                    <a:pt x="35818" y="42247"/>
                    <a:pt x="35438" y="41994"/>
                  </a:cubicBezTo>
                  <a:cubicBezTo>
                    <a:pt x="35027" y="41709"/>
                    <a:pt x="34647" y="41392"/>
                    <a:pt x="34267" y="41107"/>
                  </a:cubicBezTo>
                  <a:cubicBezTo>
                    <a:pt x="33886" y="39714"/>
                    <a:pt x="33696" y="37054"/>
                    <a:pt x="33918" y="35755"/>
                  </a:cubicBezTo>
                  <a:cubicBezTo>
                    <a:pt x="34171" y="35723"/>
                    <a:pt x="34425" y="35692"/>
                    <a:pt x="34678" y="35628"/>
                  </a:cubicBezTo>
                  <a:cubicBezTo>
                    <a:pt x="34932" y="35597"/>
                    <a:pt x="35153" y="35502"/>
                    <a:pt x="35407" y="35407"/>
                  </a:cubicBezTo>
                  <a:cubicBezTo>
                    <a:pt x="35628" y="35280"/>
                    <a:pt x="35882" y="35153"/>
                    <a:pt x="36103" y="35027"/>
                  </a:cubicBezTo>
                  <a:cubicBezTo>
                    <a:pt x="36325" y="34868"/>
                    <a:pt x="36515" y="34742"/>
                    <a:pt x="36737" y="34583"/>
                  </a:cubicBezTo>
                  <a:cubicBezTo>
                    <a:pt x="36800" y="34583"/>
                    <a:pt x="36863" y="34583"/>
                    <a:pt x="36895" y="34583"/>
                  </a:cubicBezTo>
                  <a:cubicBezTo>
                    <a:pt x="37275" y="34773"/>
                    <a:pt x="37655" y="34900"/>
                    <a:pt x="38067" y="34963"/>
                  </a:cubicBezTo>
                  <a:cubicBezTo>
                    <a:pt x="38288" y="34995"/>
                    <a:pt x="38510" y="35058"/>
                    <a:pt x="38732" y="35153"/>
                  </a:cubicBezTo>
                  <a:cubicBezTo>
                    <a:pt x="39524" y="35597"/>
                    <a:pt x="40379" y="35945"/>
                    <a:pt x="41107" y="36483"/>
                  </a:cubicBezTo>
                  <a:cubicBezTo>
                    <a:pt x="41930" y="37085"/>
                    <a:pt x="42595" y="37845"/>
                    <a:pt x="42849" y="38890"/>
                  </a:cubicBezTo>
                  <a:cubicBezTo>
                    <a:pt x="42849" y="38985"/>
                    <a:pt x="42849" y="39080"/>
                    <a:pt x="42880" y="39175"/>
                  </a:cubicBezTo>
                  <a:cubicBezTo>
                    <a:pt x="42722" y="39175"/>
                    <a:pt x="42595" y="39207"/>
                    <a:pt x="42469" y="39175"/>
                  </a:cubicBezTo>
                  <a:cubicBezTo>
                    <a:pt x="41487" y="39049"/>
                    <a:pt x="40569" y="39270"/>
                    <a:pt x="39682" y="39650"/>
                  </a:cubicBezTo>
                  <a:cubicBezTo>
                    <a:pt x="39492" y="39714"/>
                    <a:pt x="39302" y="39840"/>
                    <a:pt x="39144" y="39967"/>
                  </a:cubicBezTo>
                  <a:cubicBezTo>
                    <a:pt x="38732" y="40315"/>
                    <a:pt x="38320" y="40664"/>
                    <a:pt x="37908" y="41012"/>
                  </a:cubicBezTo>
                  <a:cubicBezTo>
                    <a:pt x="37528" y="41360"/>
                    <a:pt x="37243" y="41741"/>
                    <a:pt x="37022" y="42184"/>
                  </a:cubicBezTo>
                  <a:close/>
                  <a:moveTo>
                    <a:pt x="37972" y="43926"/>
                  </a:moveTo>
                  <a:cubicBezTo>
                    <a:pt x="37718" y="43672"/>
                    <a:pt x="37497" y="43419"/>
                    <a:pt x="37243" y="43134"/>
                  </a:cubicBezTo>
                  <a:cubicBezTo>
                    <a:pt x="37465" y="42627"/>
                    <a:pt x="37687" y="42121"/>
                    <a:pt x="38098" y="41772"/>
                  </a:cubicBezTo>
                  <a:cubicBezTo>
                    <a:pt x="38573" y="41329"/>
                    <a:pt x="39080" y="40885"/>
                    <a:pt x="39587" y="40474"/>
                  </a:cubicBezTo>
                  <a:cubicBezTo>
                    <a:pt x="40125" y="40094"/>
                    <a:pt x="40727" y="39904"/>
                    <a:pt x="41392" y="39840"/>
                  </a:cubicBezTo>
                  <a:cubicBezTo>
                    <a:pt x="41804" y="39777"/>
                    <a:pt x="42215" y="39809"/>
                    <a:pt x="42659" y="39872"/>
                  </a:cubicBezTo>
                  <a:cubicBezTo>
                    <a:pt x="43039" y="39904"/>
                    <a:pt x="43134" y="39999"/>
                    <a:pt x="43166" y="40379"/>
                  </a:cubicBezTo>
                  <a:cubicBezTo>
                    <a:pt x="43197" y="40822"/>
                    <a:pt x="43324" y="41234"/>
                    <a:pt x="43292" y="41677"/>
                  </a:cubicBezTo>
                  <a:cubicBezTo>
                    <a:pt x="43102" y="41804"/>
                    <a:pt x="42944" y="41709"/>
                    <a:pt x="42817" y="41709"/>
                  </a:cubicBezTo>
                  <a:cubicBezTo>
                    <a:pt x="41740" y="41582"/>
                    <a:pt x="40759" y="41899"/>
                    <a:pt x="39840" y="42374"/>
                  </a:cubicBezTo>
                  <a:cubicBezTo>
                    <a:pt x="39365" y="42627"/>
                    <a:pt x="38922" y="42944"/>
                    <a:pt x="38605" y="43419"/>
                  </a:cubicBezTo>
                  <a:cubicBezTo>
                    <a:pt x="38478" y="43609"/>
                    <a:pt x="38288" y="43799"/>
                    <a:pt x="38098" y="44021"/>
                  </a:cubicBezTo>
                  <a:cubicBezTo>
                    <a:pt x="38035" y="43957"/>
                    <a:pt x="37972" y="43957"/>
                    <a:pt x="37972" y="43926"/>
                  </a:cubicBezTo>
                  <a:close/>
                  <a:moveTo>
                    <a:pt x="39175" y="45699"/>
                  </a:moveTo>
                  <a:cubicBezTo>
                    <a:pt x="38827" y="45382"/>
                    <a:pt x="38637" y="45002"/>
                    <a:pt x="38415" y="44622"/>
                  </a:cubicBezTo>
                  <a:cubicBezTo>
                    <a:pt x="38700" y="44306"/>
                    <a:pt x="38985" y="43989"/>
                    <a:pt x="39239" y="43672"/>
                  </a:cubicBezTo>
                  <a:cubicBezTo>
                    <a:pt x="39524" y="43292"/>
                    <a:pt x="39904" y="43039"/>
                    <a:pt x="40347" y="42849"/>
                  </a:cubicBezTo>
                  <a:cubicBezTo>
                    <a:pt x="40695" y="42691"/>
                    <a:pt x="41075" y="42532"/>
                    <a:pt x="41487" y="42437"/>
                  </a:cubicBezTo>
                  <a:cubicBezTo>
                    <a:pt x="42057" y="42247"/>
                    <a:pt x="42659" y="42279"/>
                    <a:pt x="43261" y="42437"/>
                  </a:cubicBezTo>
                  <a:cubicBezTo>
                    <a:pt x="43356" y="42881"/>
                    <a:pt x="43292" y="43324"/>
                    <a:pt x="43356" y="43799"/>
                  </a:cubicBezTo>
                  <a:cubicBezTo>
                    <a:pt x="42944" y="43799"/>
                    <a:pt x="42595" y="43799"/>
                    <a:pt x="42247" y="43799"/>
                  </a:cubicBezTo>
                  <a:cubicBezTo>
                    <a:pt x="41455" y="43831"/>
                    <a:pt x="40727" y="44084"/>
                    <a:pt x="40157" y="44686"/>
                  </a:cubicBezTo>
                  <a:cubicBezTo>
                    <a:pt x="39999" y="44844"/>
                    <a:pt x="39809" y="45002"/>
                    <a:pt x="39650" y="45161"/>
                  </a:cubicBezTo>
                  <a:cubicBezTo>
                    <a:pt x="39524" y="45351"/>
                    <a:pt x="39365" y="45509"/>
                    <a:pt x="39175" y="45699"/>
                  </a:cubicBezTo>
                  <a:close/>
                  <a:moveTo>
                    <a:pt x="40347" y="47124"/>
                  </a:moveTo>
                  <a:cubicBezTo>
                    <a:pt x="40062" y="46934"/>
                    <a:pt x="39935" y="46776"/>
                    <a:pt x="39587" y="46174"/>
                  </a:cubicBezTo>
                  <a:cubicBezTo>
                    <a:pt x="39935" y="45826"/>
                    <a:pt x="40252" y="45477"/>
                    <a:pt x="40600" y="45129"/>
                  </a:cubicBezTo>
                  <a:cubicBezTo>
                    <a:pt x="41075" y="44654"/>
                    <a:pt x="41645" y="44464"/>
                    <a:pt x="42279" y="44432"/>
                  </a:cubicBezTo>
                  <a:cubicBezTo>
                    <a:pt x="42627" y="44401"/>
                    <a:pt x="43007" y="44401"/>
                    <a:pt x="43419" y="44401"/>
                  </a:cubicBezTo>
                  <a:cubicBezTo>
                    <a:pt x="43482" y="44876"/>
                    <a:pt x="43482" y="45256"/>
                    <a:pt x="43419" y="45636"/>
                  </a:cubicBezTo>
                  <a:cubicBezTo>
                    <a:pt x="43007" y="45667"/>
                    <a:pt x="42627" y="45699"/>
                    <a:pt x="42247" y="45762"/>
                  </a:cubicBezTo>
                  <a:cubicBezTo>
                    <a:pt x="41867" y="45857"/>
                    <a:pt x="41487" y="46047"/>
                    <a:pt x="41170" y="46301"/>
                  </a:cubicBezTo>
                  <a:cubicBezTo>
                    <a:pt x="40885" y="46554"/>
                    <a:pt x="40632" y="46839"/>
                    <a:pt x="40347" y="47124"/>
                  </a:cubicBezTo>
                  <a:close/>
                  <a:moveTo>
                    <a:pt x="40759" y="47884"/>
                  </a:moveTo>
                  <a:cubicBezTo>
                    <a:pt x="41234" y="46713"/>
                    <a:pt x="42120" y="46174"/>
                    <a:pt x="43324" y="46301"/>
                  </a:cubicBezTo>
                  <a:cubicBezTo>
                    <a:pt x="43482" y="46491"/>
                    <a:pt x="43419" y="46744"/>
                    <a:pt x="43419" y="46966"/>
                  </a:cubicBezTo>
                  <a:cubicBezTo>
                    <a:pt x="43419" y="47188"/>
                    <a:pt x="43451" y="47441"/>
                    <a:pt x="43356" y="47631"/>
                  </a:cubicBezTo>
                  <a:cubicBezTo>
                    <a:pt x="42025" y="47726"/>
                    <a:pt x="42025" y="47726"/>
                    <a:pt x="41012" y="48296"/>
                  </a:cubicBezTo>
                  <a:cubicBezTo>
                    <a:pt x="40917" y="48138"/>
                    <a:pt x="40822" y="48011"/>
                    <a:pt x="40759" y="47884"/>
                  </a:cubicBezTo>
                  <a:close/>
                  <a:moveTo>
                    <a:pt x="41740" y="49848"/>
                  </a:moveTo>
                  <a:cubicBezTo>
                    <a:pt x="41550" y="49753"/>
                    <a:pt x="41550" y="49531"/>
                    <a:pt x="41487" y="49404"/>
                  </a:cubicBezTo>
                  <a:cubicBezTo>
                    <a:pt x="41424" y="49278"/>
                    <a:pt x="41360" y="49119"/>
                    <a:pt x="41297" y="48961"/>
                  </a:cubicBezTo>
                  <a:cubicBezTo>
                    <a:pt x="41835" y="48233"/>
                    <a:pt x="42564" y="48201"/>
                    <a:pt x="43324" y="48201"/>
                  </a:cubicBezTo>
                  <a:cubicBezTo>
                    <a:pt x="43419" y="48644"/>
                    <a:pt x="43419" y="48739"/>
                    <a:pt x="43292" y="49309"/>
                  </a:cubicBezTo>
                  <a:cubicBezTo>
                    <a:pt x="42722" y="49341"/>
                    <a:pt x="42184" y="49468"/>
                    <a:pt x="41740" y="49848"/>
                  </a:cubicBezTo>
                  <a:close/>
                  <a:moveTo>
                    <a:pt x="42405" y="51590"/>
                  </a:moveTo>
                  <a:cubicBezTo>
                    <a:pt x="42152" y="51368"/>
                    <a:pt x="42057" y="51019"/>
                    <a:pt x="42025" y="50703"/>
                  </a:cubicBezTo>
                  <a:cubicBezTo>
                    <a:pt x="41962" y="50418"/>
                    <a:pt x="42184" y="50228"/>
                    <a:pt x="42405" y="50101"/>
                  </a:cubicBezTo>
                  <a:cubicBezTo>
                    <a:pt x="42659" y="49974"/>
                    <a:pt x="42944" y="49848"/>
                    <a:pt x="43229" y="49911"/>
                  </a:cubicBezTo>
                  <a:cubicBezTo>
                    <a:pt x="43356" y="50291"/>
                    <a:pt x="43387" y="50766"/>
                    <a:pt x="43261" y="51336"/>
                  </a:cubicBezTo>
                  <a:cubicBezTo>
                    <a:pt x="42975" y="51400"/>
                    <a:pt x="42722" y="51495"/>
                    <a:pt x="42405" y="51590"/>
                  </a:cubicBezTo>
                  <a:close/>
                  <a:moveTo>
                    <a:pt x="48296" y="63054"/>
                  </a:moveTo>
                  <a:cubicBezTo>
                    <a:pt x="47758" y="63719"/>
                    <a:pt x="47029" y="64130"/>
                    <a:pt x="46269" y="64447"/>
                  </a:cubicBezTo>
                  <a:cubicBezTo>
                    <a:pt x="45414" y="64764"/>
                    <a:pt x="44559" y="65144"/>
                    <a:pt x="43672" y="65302"/>
                  </a:cubicBezTo>
                  <a:cubicBezTo>
                    <a:pt x="43419" y="65365"/>
                    <a:pt x="43166" y="65524"/>
                    <a:pt x="42880" y="65492"/>
                  </a:cubicBezTo>
                  <a:cubicBezTo>
                    <a:pt x="42880" y="65365"/>
                    <a:pt x="42849" y="65239"/>
                    <a:pt x="42880" y="65144"/>
                  </a:cubicBezTo>
                  <a:cubicBezTo>
                    <a:pt x="43007" y="64574"/>
                    <a:pt x="43039" y="64004"/>
                    <a:pt x="43039" y="63434"/>
                  </a:cubicBezTo>
                  <a:cubicBezTo>
                    <a:pt x="43039" y="60995"/>
                    <a:pt x="43007" y="58525"/>
                    <a:pt x="43007" y="56087"/>
                  </a:cubicBezTo>
                  <a:cubicBezTo>
                    <a:pt x="43007" y="55010"/>
                    <a:pt x="42880" y="53933"/>
                    <a:pt x="42659" y="52888"/>
                  </a:cubicBezTo>
                  <a:cubicBezTo>
                    <a:pt x="42659" y="52730"/>
                    <a:pt x="42627" y="52571"/>
                    <a:pt x="42595" y="52413"/>
                  </a:cubicBezTo>
                  <a:cubicBezTo>
                    <a:pt x="42595" y="52381"/>
                    <a:pt x="42627" y="52350"/>
                    <a:pt x="42627" y="52286"/>
                  </a:cubicBezTo>
                  <a:cubicBezTo>
                    <a:pt x="42785" y="52160"/>
                    <a:pt x="42975" y="52033"/>
                    <a:pt x="43166" y="52001"/>
                  </a:cubicBezTo>
                  <a:cubicBezTo>
                    <a:pt x="43324" y="52096"/>
                    <a:pt x="43324" y="52223"/>
                    <a:pt x="43324" y="52318"/>
                  </a:cubicBezTo>
                  <a:cubicBezTo>
                    <a:pt x="43292" y="53870"/>
                    <a:pt x="43292" y="55390"/>
                    <a:pt x="43261" y="56942"/>
                  </a:cubicBezTo>
                  <a:cubicBezTo>
                    <a:pt x="43261" y="57670"/>
                    <a:pt x="43229" y="58430"/>
                    <a:pt x="43229" y="59158"/>
                  </a:cubicBezTo>
                  <a:cubicBezTo>
                    <a:pt x="43229" y="59665"/>
                    <a:pt x="43229" y="60140"/>
                    <a:pt x="43324" y="60615"/>
                  </a:cubicBezTo>
                  <a:cubicBezTo>
                    <a:pt x="43482" y="61692"/>
                    <a:pt x="43451" y="62800"/>
                    <a:pt x="43419" y="63877"/>
                  </a:cubicBezTo>
                  <a:cubicBezTo>
                    <a:pt x="43419" y="64225"/>
                    <a:pt x="43356" y="64574"/>
                    <a:pt x="43356" y="64922"/>
                  </a:cubicBezTo>
                  <a:cubicBezTo>
                    <a:pt x="43324" y="65080"/>
                    <a:pt x="43419" y="65207"/>
                    <a:pt x="43577" y="65207"/>
                  </a:cubicBezTo>
                  <a:cubicBezTo>
                    <a:pt x="43704" y="65239"/>
                    <a:pt x="43799" y="65144"/>
                    <a:pt x="43831" y="65049"/>
                  </a:cubicBezTo>
                  <a:cubicBezTo>
                    <a:pt x="43862" y="64922"/>
                    <a:pt x="43894" y="64795"/>
                    <a:pt x="43894" y="64700"/>
                  </a:cubicBezTo>
                  <a:cubicBezTo>
                    <a:pt x="43926" y="63719"/>
                    <a:pt x="43957" y="62737"/>
                    <a:pt x="43957" y="61787"/>
                  </a:cubicBezTo>
                  <a:cubicBezTo>
                    <a:pt x="43957" y="61375"/>
                    <a:pt x="43862" y="60964"/>
                    <a:pt x="43831" y="60552"/>
                  </a:cubicBezTo>
                  <a:cubicBezTo>
                    <a:pt x="43799" y="60203"/>
                    <a:pt x="43736" y="59855"/>
                    <a:pt x="43736" y="59507"/>
                  </a:cubicBezTo>
                  <a:cubicBezTo>
                    <a:pt x="43767" y="56150"/>
                    <a:pt x="43799" y="52793"/>
                    <a:pt x="43831" y="49468"/>
                  </a:cubicBezTo>
                  <a:cubicBezTo>
                    <a:pt x="43831" y="48518"/>
                    <a:pt x="43831" y="47568"/>
                    <a:pt x="43894" y="46649"/>
                  </a:cubicBezTo>
                  <a:cubicBezTo>
                    <a:pt x="43926" y="45921"/>
                    <a:pt x="43957" y="45224"/>
                    <a:pt x="43957" y="44496"/>
                  </a:cubicBezTo>
                  <a:cubicBezTo>
                    <a:pt x="43957" y="42944"/>
                    <a:pt x="43831" y="41360"/>
                    <a:pt x="43609" y="39840"/>
                  </a:cubicBezTo>
                  <a:cubicBezTo>
                    <a:pt x="43546" y="39397"/>
                    <a:pt x="43387" y="38954"/>
                    <a:pt x="43261" y="38542"/>
                  </a:cubicBezTo>
                  <a:cubicBezTo>
                    <a:pt x="43229" y="38384"/>
                    <a:pt x="43102" y="38257"/>
                    <a:pt x="43102" y="38099"/>
                  </a:cubicBezTo>
                  <a:cubicBezTo>
                    <a:pt x="43007" y="37655"/>
                    <a:pt x="42754" y="37339"/>
                    <a:pt x="42469" y="37022"/>
                  </a:cubicBezTo>
                  <a:cubicBezTo>
                    <a:pt x="42025" y="36578"/>
                    <a:pt x="41614" y="36103"/>
                    <a:pt x="41075" y="35787"/>
                  </a:cubicBezTo>
                  <a:cubicBezTo>
                    <a:pt x="40379" y="35375"/>
                    <a:pt x="39682" y="34995"/>
                    <a:pt x="38985" y="34647"/>
                  </a:cubicBezTo>
                  <a:cubicBezTo>
                    <a:pt x="38637" y="34488"/>
                    <a:pt x="38288" y="34425"/>
                    <a:pt x="37908" y="34330"/>
                  </a:cubicBezTo>
                  <a:cubicBezTo>
                    <a:pt x="37655" y="34267"/>
                    <a:pt x="37402" y="34235"/>
                    <a:pt x="37148" y="34045"/>
                  </a:cubicBezTo>
                  <a:cubicBezTo>
                    <a:pt x="37275" y="33792"/>
                    <a:pt x="37402" y="33538"/>
                    <a:pt x="37528" y="33317"/>
                  </a:cubicBezTo>
                  <a:cubicBezTo>
                    <a:pt x="37623" y="33285"/>
                    <a:pt x="37655" y="33253"/>
                    <a:pt x="37687" y="33253"/>
                  </a:cubicBezTo>
                  <a:cubicBezTo>
                    <a:pt x="38225" y="33317"/>
                    <a:pt x="38795" y="33317"/>
                    <a:pt x="39365" y="33443"/>
                  </a:cubicBezTo>
                  <a:cubicBezTo>
                    <a:pt x="40284" y="33665"/>
                    <a:pt x="41202" y="33982"/>
                    <a:pt x="42089" y="34425"/>
                  </a:cubicBezTo>
                  <a:cubicBezTo>
                    <a:pt x="42659" y="34710"/>
                    <a:pt x="43229" y="35058"/>
                    <a:pt x="43831" y="35312"/>
                  </a:cubicBezTo>
                  <a:cubicBezTo>
                    <a:pt x="44432" y="35565"/>
                    <a:pt x="44971" y="35977"/>
                    <a:pt x="45382" y="36452"/>
                  </a:cubicBezTo>
                  <a:cubicBezTo>
                    <a:pt x="45762" y="36863"/>
                    <a:pt x="46016" y="37370"/>
                    <a:pt x="46206" y="37909"/>
                  </a:cubicBezTo>
                  <a:cubicBezTo>
                    <a:pt x="46427" y="38637"/>
                    <a:pt x="46681" y="39365"/>
                    <a:pt x="46902" y="40094"/>
                  </a:cubicBezTo>
                  <a:cubicBezTo>
                    <a:pt x="47092" y="40822"/>
                    <a:pt x="47251" y="41550"/>
                    <a:pt x="47441" y="42311"/>
                  </a:cubicBezTo>
                  <a:cubicBezTo>
                    <a:pt x="47504" y="42564"/>
                    <a:pt x="47536" y="42817"/>
                    <a:pt x="47473" y="43071"/>
                  </a:cubicBezTo>
                  <a:cubicBezTo>
                    <a:pt x="47346" y="43324"/>
                    <a:pt x="47029" y="43356"/>
                    <a:pt x="46934" y="43609"/>
                  </a:cubicBezTo>
                  <a:cubicBezTo>
                    <a:pt x="47029" y="43704"/>
                    <a:pt x="47124" y="43641"/>
                    <a:pt x="47219" y="43609"/>
                  </a:cubicBezTo>
                  <a:cubicBezTo>
                    <a:pt x="47282" y="43546"/>
                    <a:pt x="47377" y="43514"/>
                    <a:pt x="47504" y="43451"/>
                  </a:cubicBezTo>
                  <a:cubicBezTo>
                    <a:pt x="47536" y="43577"/>
                    <a:pt x="47568" y="43641"/>
                    <a:pt x="47599" y="43736"/>
                  </a:cubicBezTo>
                  <a:cubicBezTo>
                    <a:pt x="47599" y="44369"/>
                    <a:pt x="47631" y="45034"/>
                    <a:pt x="47599" y="45667"/>
                  </a:cubicBezTo>
                  <a:cubicBezTo>
                    <a:pt x="47599" y="45984"/>
                    <a:pt x="47599" y="46301"/>
                    <a:pt x="47599" y="46618"/>
                  </a:cubicBezTo>
                  <a:cubicBezTo>
                    <a:pt x="47631" y="47029"/>
                    <a:pt x="47599" y="47441"/>
                    <a:pt x="47599" y="47853"/>
                  </a:cubicBezTo>
                  <a:cubicBezTo>
                    <a:pt x="47599" y="48993"/>
                    <a:pt x="47599" y="50101"/>
                    <a:pt x="47663" y="51241"/>
                  </a:cubicBezTo>
                  <a:cubicBezTo>
                    <a:pt x="47726" y="51843"/>
                    <a:pt x="47789" y="52445"/>
                    <a:pt x="47631" y="53046"/>
                  </a:cubicBezTo>
                  <a:cubicBezTo>
                    <a:pt x="47631" y="53078"/>
                    <a:pt x="47631" y="53110"/>
                    <a:pt x="47631" y="53141"/>
                  </a:cubicBezTo>
                  <a:cubicBezTo>
                    <a:pt x="47789" y="53458"/>
                    <a:pt x="47758" y="53806"/>
                    <a:pt x="47758" y="54123"/>
                  </a:cubicBezTo>
                  <a:cubicBezTo>
                    <a:pt x="47821" y="55770"/>
                    <a:pt x="47979" y="57385"/>
                    <a:pt x="47979" y="59032"/>
                  </a:cubicBezTo>
                  <a:cubicBezTo>
                    <a:pt x="47979" y="59317"/>
                    <a:pt x="48011" y="59570"/>
                    <a:pt x="48043" y="59855"/>
                  </a:cubicBezTo>
                  <a:cubicBezTo>
                    <a:pt x="48296" y="60900"/>
                    <a:pt x="48328" y="61977"/>
                    <a:pt x="48296" y="63054"/>
                  </a:cubicBezTo>
                  <a:close/>
                  <a:moveTo>
                    <a:pt x="48296" y="54060"/>
                  </a:moveTo>
                  <a:cubicBezTo>
                    <a:pt x="48486" y="53901"/>
                    <a:pt x="48613" y="53775"/>
                    <a:pt x="48771" y="53616"/>
                  </a:cubicBezTo>
                  <a:cubicBezTo>
                    <a:pt x="48644" y="53648"/>
                    <a:pt x="48518" y="53680"/>
                    <a:pt x="48359" y="53711"/>
                  </a:cubicBezTo>
                  <a:cubicBezTo>
                    <a:pt x="48233" y="53490"/>
                    <a:pt x="48264" y="53236"/>
                    <a:pt x="48296" y="52983"/>
                  </a:cubicBezTo>
                  <a:cubicBezTo>
                    <a:pt x="48296" y="52888"/>
                    <a:pt x="48391" y="52793"/>
                    <a:pt x="48454" y="52698"/>
                  </a:cubicBezTo>
                  <a:cubicBezTo>
                    <a:pt x="48803" y="52445"/>
                    <a:pt x="49151" y="52191"/>
                    <a:pt x="49499" y="51938"/>
                  </a:cubicBezTo>
                  <a:cubicBezTo>
                    <a:pt x="49784" y="51748"/>
                    <a:pt x="50038" y="51526"/>
                    <a:pt x="50323" y="51305"/>
                  </a:cubicBezTo>
                  <a:cubicBezTo>
                    <a:pt x="50671" y="51019"/>
                    <a:pt x="51019" y="50734"/>
                    <a:pt x="51368" y="50481"/>
                  </a:cubicBezTo>
                  <a:cubicBezTo>
                    <a:pt x="51653" y="50259"/>
                    <a:pt x="51970" y="50038"/>
                    <a:pt x="52255" y="49816"/>
                  </a:cubicBezTo>
                  <a:cubicBezTo>
                    <a:pt x="52350" y="49784"/>
                    <a:pt x="52413" y="49753"/>
                    <a:pt x="52540" y="49689"/>
                  </a:cubicBezTo>
                  <a:cubicBezTo>
                    <a:pt x="52603" y="50069"/>
                    <a:pt x="52540" y="50323"/>
                    <a:pt x="52223" y="50576"/>
                  </a:cubicBezTo>
                  <a:cubicBezTo>
                    <a:pt x="51463" y="51178"/>
                    <a:pt x="50703" y="51843"/>
                    <a:pt x="49943" y="52476"/>
                  </a:cubicBezTo>
                  <a:cubicBezTo>
                    <a:pt x="49626" y="52761"/>
                    <a:pt x="49309" y="53078"/>
                    <a:pt x="48993" y="53395"/>
                  </a:cubicBezTo>
                  <a:cubicBezTo>
                    <a:pt x="49214" y="53268"/>
                    <a:pt x="49468" y="53173"/>
                    <a:pt x="49689" y="52983"/>
                  </a:cubicBezTo>
                  <a:cubicBezTo>
                    <a:pt x="50418" y="52381"/>
                    <a:pt x="51178" y="51748"/>
                    <a:pt x="51906" y="51114"/>
                  </a:cubicBezTo>
                  <a:cubicBezTo>
                    <a:pt x="52065" y="50988"/>
                    <a:pt x="52191" y="50829"/>
                    <a:pt x="52445" y="50766"/>
                  </a:cubicBezTo>
                  <a:cubicBezTo>
                    <a:pt x="52508" y="51051"/>
                    <a:pt x="52445" y="51336"/>
                    <a:pt x="52413" y="51590"/>
                  </a:cubicBezTo>
                  <a:cubicBezTo>
                    <a:pt x="52318" y="51653"/>
                    <a:pt x="52223" y="51748"/>
                    <a:pt x="52128" y="51811"/>
                  </a:cubicBezTo>
                  <a:cubicBezTo>
                    <a:pt x="50829" y="52666"/>
                    <a:pt x="49721" y="53775"/>
                    <a:pt x="48454" y="54725"/>
                  </a:cubicBezTo>
                  <a:cubicBezTo>
                    <a:pt x="48454" y="54756"/>
                    <a:pt x="48423" y="54725"/>
                    <a:pt x="48359" y="54725"/>
                  </a:cubicBezTo>
                  <a:cubicBezTo>
                    <a:pt x="48296" y="54535"/>
                    <a:pt x="48328" y="54281"/>
                    <a:pt x="48296" y="54060"/>
                  </a:cubicBezTo>
                  <a:close/>
                  <a:moveTo>
                    <a:pt x="48676" y="54820"/>
                  </a:moveTo>
                  <a:cubicBezTo>
                    <a:pt x="49119" y="54440"/>
                    <a:pt x="49563" y="54123"/>
                    <a:pt x="50006" y="53775"/>
                  </a:cubicBezTo>
                  <a:cubicBezTo>
                    <a:pt x="50418" y="53426"/>
                    <a:pt x="50829" y="53078"/>
                    <a:pt x="51241" y="52730"/>
                  </a:cubicBezTo>
                  <a:cubicBezTo>
                    <a:pt x="51589" y="52445"/>
                    <a:pt x="51938" y="52255"/>
                    <a:pt x="52381" y="51970"/>
                  </a:cubicBezTo>
                  <a:lnTo>
                    <a:pt x="52381" y="52951"/>
                  </a:lnTo>
                  <a:cubicBezTo>
                    <a:pt x="52001" y="53300"/>
                    <a:pt x="51589" y="53616"/>
                    <a:pt x="51178" y="53933"/>
                  </a:cubicBezTo>
                  <a:cubicBezTo>
                    <a:pt x="50766" y="54281"/>
                    <a:pt x="50323" y="54598"/>
                    <a:pt x="49943" y="54946"/>
                  </a:cubicBezTo>
                  <a:cubicBezTo>
                    <a:pt x="49499" y="55358"/>
                    <a:pt x="48993" y="55643"/>
                    <a:pt x="48454" y="55960"/>
                  </a:cubicBezTo>
                  <a:cubicBezTo>
                    <a:pt x="48328" y="55675"/>
                    <a:pt x="48391" y="55421"/>
                    <a:pt x="48359" y="55136"/>
                  </a:cubicBezTo>
                  <a:cubicBezTo>
                    <a:pt x="48454" y="55010"/>
                    <a:pt x="48549" y="54915"/>
                    <a:pt x="48676" y="54820"/>
                  </a:cubicBezTo>
                  <a:close/>
                  <a:moveTo>
                    <a:pt x="49088" y="55833"/>
                  </a:moveTo>
                  <a:cubicBezTo>
                    <a:pt x="49468" y="55611"/>
                    <a:pt x="49816" y="55326"/>
                    <a:pt x="50164" y="55010"/>
                  </a:cubicBezTo>
                  <a:cubicBezTo>
                    <a:pt x="50481" y="54725"/>
                    <a:pt x="50829" y="54471"/>
                    <a:pt x="51146" y="54218"/>
                  </a:cubicBezTo>
                  <a:cubicBezTo>
                    <a:pt x="51336" y="54060"/>
                    <a:pt x="51526" y="53933"/>
                    <a:pt x="51716" y="53775"/>
                  </a:cubicBezTo>
                  <a:cubicBezTo>
                    <a:pt x="51906" y="53648"/>
                    <a:pt x="52065" y="53490"/>
                    <a:pt x="52255" y="53363"/>
                  </a:cubicBezTo>
                  <a:cubicBezTo>
                    <a:pt x="52445" y="53870"/>
                    <a:pt x="52413" y="53996"/>
                    <a:pt x="52065" y="54345"/>
                  </a:cubicBezTo>
                  <a:cubicBezTo>
                    <a:pt x="52001" y="54440"/>
                    <a:pt x="51906" y="54566"/>
                    <a:pt x="51843" y="54661"/>
                  </a:cubicBezTo>
                  <a:cubicBezTo>
                    <a:pt x="51970" y="54566"/>
                    <a:pt x="52128" y="54471"/>
                    <a:pt x="52286" y="54345"/>
                  </a:cubicBezTo>
                  <a:cubicBezTo>
                    <a:pt x="52413" y="54598"/>
                    <a:pt x="52381" y="54788"/>
                    <a:pt x="52191" y="54946"/>
                  </a:cubicBezTo>
                  <a:cubicBezTo>
                    <a:pt x="51748" y="55295"/>
                    <a:pt x="51273" y="55675"/>
                    <a:pt x="50829" y="56023"/>
                  </a:cubicBezTo>
                  <a:cubicBezTo>
                    <a:pt x="50386" y="56403"/>
                    <a:pt x="49911" y="56752"/>
                    <a:pt x="49468" y="57132"/>
                  </a:cubicBezTo>
                  <a:cubicBezTo>
                    <a:pt x="49373" y="57195"/>
                    <a:pt x="49278" y="57258"/>
                    <a:pt x="49183" y="57322"/>
                  </a:cubicBezTo>
                  <a:cubicBezTo>
                    <a:pt x="49056" y="57417"/>
                    <a:pt x="48993" y="57353"/>
                    <a:pt x="48898" y="57163"/>
                  </a:cubicBezTo>
                  <a:cubicBezTo>
                    <a:pt x="49056" y="57100"/>
                    <a:pt x="49183" y="57037"/>
                    <a:pt x="49214" y="56847"/>
                  </a:cubicBezTo>
                  <a:cubicBezTo>
                    <a:pt x="49119" y="56942"/>
                    <a:pt x="48993" y="57037"/>
                    <a:pt x="48866" y="57132"/>
                  </a:cubicBezTo>
                  <a:cubicBezTo>
                    <a:pt x="48866" y="57132"/>
                    <a:pt x="48866" y="57132"/>
                    <a:pt x="48866" y="57132"/>
                  </a:cubicBezTo>
                  <a:cubicBezTo>
                    <a:pt x="48771" y="57163"/>
                    <a:pt x="48644" y="57195"/>
                    <a:pt x="48549" y="57227"/>
                  </a:cubicBezTo>
                  <a:cubicBezTo>
                    <a:pt x="48391" y="56910"/>
                    <a:pt x="48423" y="56625"/>
                    <a:pt x="48391" y="56308"/>
                  </a:cubicBezTo>
                  <a:cubicBezTo>
                    <a:pt x="48644" y="56150"/>
                    <a:pt x="48834" y="55960"/>
                    <a:pt x="49088" y="55833"/>
                  </a:cubicBezTo>
                  <a:close/>
                  <a:moveTo>
                    <a:pt x="49911" y="62325"/>
                  </a:moveTo>
                  <a:cubicBezTo>
                    <a:pt x="49499" y="62104"/>
                    <a:pt x="49183" y="61945"/>
                    <a:pt x="48866" y="61755"/>
                  </a:cubicBezTo>
                  <a:cubicBezTo>
                    <a:pt x="48803" y="61185"/>
                    <a:pt x="48739" y="60647"/>
                    <a:pt x="48644" y="60108"/>
                  </a:cubicBezTo>
                  <a:cubicBezTo>
                    <a:pt x="48518" y="59507"/>
                    <a:pt x="48518" y="58873"/>
                    <a:pt x="48518" y="58272"/>
                  </a:cubicBezTo>
                  <a:cubicBezTo>
                    <a:pt x="48518" y="58145"/>
                    <a:pt x="48518" y="58050"/>
                    <a:pt x="48549" y="57892"/>
                  </a:cubicBezTo>
                  <a:cubicBezTo>
                    <a:pt x="48676" y="57923"/>
                    <a:pt x="48803" y="57923"/>
                    <a:pt x="48929" y="57955"/>
                  </a:cubicBezTo>
                  <a:cubicBezTo>
                    <a:pt x="48993" y="58335"/>
                    <a:pt x="48961" y="58683"/>
                    <a:pt x="48993" y="59032"/>
                  </a:cubicBezTo>
                  <a:cubicBezTo>
                    <a:pt x="48993" y="59222"/>
                    <a:pt x="48993" y="59412"/>
                    <a:pt x="49024" y="59602"/>
                  </a:cubicBezTo>
                  <a:cubicBezTo>
                    <a:pt x="49056" y="59950"/>
                    <a:pt x="49151" y="60045"/>
                    <a:pt x="49468" y="60108"/>
                  </a:cubicBezTo>
                  <a:cubicBezTo>
                    <a:pt x="49594" y="60140"/>
                    <a:pt x="49753" y="60140"/>
                    <a:pt x="49911" y="60172"/>
                  </a:cubicBezTo>
                  <a:lnTo>
                    <a:pt x="49911" y="62325"/>
                  </a:lnTo>
                  <a:close/>
                  <a:moveTo>
                    <a:pt x="50988" y="59348"/>
                  </a:moveTo>
                  <a:cubicBezTo>
                    <a:pt x="50893" y="59380"/>
                    <a:pt x="50798" y="59443"/>
                    <a:pt x="50734" y="59443"/>
                  </a:cubicBezTo>
                  <a:cubicBezTo>
                    <a:pt x="50354" y="59475"/>
                    <a:pt x="50006" y="59507"/>
                    <a:pt x="49594" y="59570"/>
                  </a:cubicBezTo>
                  <a:cubicBezTo>
                    <a:pt x="49468" y="59063"/>
                    <a:pt x="49468" y="58620"/>
                    <a:pt x="49499" y="58177"/>
                  </a:cubicBezTo>
                  <a:cubicBezTo>
                    <a:pt x="49531" y="58145"/>
                    <a:pt x="49563" y="58113"/>
                    <a:pt x="49594" y="58113"/>
                  </a:cubicBezTo>
                  <a:cubicBezTo>
                    <a:pt x="49626" y="58082"/>
                    <a:pt x="49658" y="58082"/>
                    <a:pt x="49689" y="58082"/>
                  </a:cubicBezTo>
                  <a:cubicBezTo>
                    <a:pt x="50196" y="58050"/>
                    <a:pt x="50671" y="58018"/>
                    <a:pt x="51146" y="57987"/>
                  </a:cubicBezTo>
                  <a:cubicBezTo>
                    <a:pt x="51273" y="58335"/>
                    <a:pt x="51209" y="58683"/>
                    <a:pt x="51209" y="59032"/>
                  </a:cubicBezTo>
                  <a:cubicBezTo>
                    <a:pt x="51209" y="59190"/>
                    <a:pt x="51114" y="59285"/>
                    <a:pt x="50988" y="5934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3"/>
            <p:cNvSpPr/>
            <p:nvPr/>
          </p:nvSpPr>
          <p:spPr>
            <a:xfrm>
              <a:off x="4370125" y="1815975"/>
              <a:ext cx="790975" cy="638925"/>
            </a:xfrm>
            <a:custGeom>
              <a:avLst/>
              <a:gdLst/>
              <a:ahLst/>
              <a:cxnLst/>
              <a:rect l="l" t="t" r="r" b="b"/>
              <a:pathLst>
                <a:path w="31639" h="25557" extrusionOk="0">
                  <a:moveTo>
                    <a:pt x="16120" y="6619"/>
                  </a:moveTo>
                  <a:cubicBezTo>
                    <a:pt x="16057" y="6746"/>
                    <a:pt x="15994" y="6904"/>
                    <a:pt x="15772" y="6936"/>
                  </a:cubicBezTo>
                  <a:cubicBezTo>
                    <a:pt x="15677" y="6841"/>
                    <a:pt x="15582" y="6714"/>
                    <a:pt x="15487" y="6587"/>
                  </a:cubicBezTo>
                  <a:cubicBezTo>
                    <a:pt x="15234" y="6271"/>
                    <a:pt x="14980" y="5922"/>
                    <a:pt x="14695" y="5574"/>
                  </a:cubicBezTo>
                  <a:cubicBezTo>
                    <a:pt x="13302" y="3959"/>
                    <a:pt x="11687" y="2534"/>
                    <a:pt x="9850" y="1425"/>
                  </a:cubicBezTo>
                  <a:cubicBezTo>
                    <a:pt x="8963" y="918"/>
                    <a:pt x="8076" y="412"/>
                    <a:pt x="7095" y="95"/>
                  </a:cubicBezTo>
                  <a:cubicBezTo>
                    <a:pt x="6873" y="32"/>
                    <a:pt x="6683" y="0"/>
                    <a:pt x="6461" y="32"/>
                  </a:cubicBezTo>
                  <a:cubicBezTo>
                    <a:pt x="6335" y="253"/>
                    <a:pt x="6430" y="570"/>
                    <a:pt x="6176" y="760"/>
                  </a:cubicBezTo>
                  <a:cubicBezTo>
                    <a:pt x="6113" y="728"/>
                    <a:pt x="6018" y="665"/>
                    <a:pt x="5923" y="665"/>
                  </a:cubicBezTo>
                  <a:cubicBezTo>
                    <a:pt x="5670" y="570"/>
                    <a:pt x="5543" y="633"/>
                    <a:pt x="5511" y="887"/>
                  </a:cubicBezTo>
                  <a:cubicBezTo>
                    <a:pt x="5480" y="1108"/>
                    <a:pt x="5480" y="1330"/>
                    <a:pt x="5416" y="1520"/>
                  </a:cubicBezTo>
                  <a:cubicBezTo>
                    <a:pt x="5385" y="1647"/>
                    <a:pt x="5290" y="1710"/>
                    <a:pt x="5163" y="1679"/>
                  </a:cubicBezTo>
                  <a:cubicBezTo>
                    <a:pt x="5036" y="1647"/>
                    <a:pt x="4941" y="1647"/>
                    <a:pt x="4846" y="1615"/>
                  </a:cubicBezTo>
                  <a:cubicBezTo>
                    <a:pt x="4720" y="1932"/>
                    <a:pt x="4751" y="2249"/>
                    <a:pt x="4593" y="2534"/>
                  </a:cubicBezTo>
                  <a:cubicBezTo>
                    <a:pt x="4308" y="2565"/>
                    <a:pt x="4055" y="2565"/>
                    <a:pt x="3864" y="2597"/>
                  </a:cubicBezTo>
                  <a:cubicBezTo>
                    <a:pt x="3453" y="3357"/>
                    <a:pt x="2914" y="3959"/>
                    <a:pt x="2471" y="4624"/>
                  </a:cubicBezTo>
                  <a:cubicBezTo>
                    <a:pt x="2344" y="4624"/>
                    <a:pt x="2249" y="4624"/>
                    <a:pt x="2154" y="4624"/>
                  </a:cubicBezTo>
                  <a:cubicBezTo>
                    <a:pt x="1743" y="4655"/>
                    <a:pt x="1553" y="4845"/>
                    <a:pt x="1489" y="5225"/>
                  </a:cubicBezTo>
                  <a:cubicBezTo>
                    <a:pt x="1426" y="5574"/>
                    <a:pt x="1394" y="5922"/>
                    <a:pt x="1394" y="6271"/>
                  </a:cubicBezTo>
                  <a:cubicBezTo>
                    <a:pt x="1331" y="6904"/>
                    <a:pt x="1299" y="7506"/>
                    <a:pt x="1236" y="8139"/>
                  </a:cubicBezTo>
                  <a:cubicBezTo>
                    <a:pt x="1078" y="9691"/>
                    <a:pt x="919" y="11274"/>
                    <a:pt x="793" y="12826"/>
                  </a:cubicBezTo>
                  <a:cubicBezTo>
                    <a:pt x="729" y="13649"/>
                    <a:pt x="634" y="14473"/>
                    <a:pt x="571" y="15264"/>
                  </a:cubicBezTo>
                  <a:cubicBezTo>
                    <a:pt x="508" y="16183"/>
                    <a:pt x="413" y="17101"/>
                    <a:pt x="318" y="18020"/>
                  </a:cubicBezTo>
                  <a:cubicBezTo>
                    <a:pt x="318" y="18210"/>
                    <a:pt x="286" y="18431"/>
                    <a:pt x="254" y="18653"/>
                  </a:cubicBezTo>
                  <a:cubicBezTo>
                    <a:pt x="191" y="19413"/>
                    <a:pt x="128" y="20173"/>
                    <a:pt x="33" y="20902"/>
                  </a:cubicBezTo>
                  <a:cubicBezTo>
                    <a:pt x="1" y="21313"/>
                    <a:pt x="223" y="21598"/>
                    <a:pt x="539" y="21757"/>
                  </a:cubicBezTo>
                  <a:cubicBezTo>
                    <a:pt x="729" y="21820"/>
                    <a:pt x="919" y="21852"/>
                    <a:pt x="1109" y="21915"/>
                  </a:cubicBezTo>
                  <a:cubicBezTo>
                    <a:pt x="2946" y="22453"/>
                    <a:pt x="4783" y="22992"/>
                    <a:pt x="6620" y="23530"/>
                  </a:cubicBezTo>
                  <a:cubicBezTo>
                    <a:pt x="7950" y="23910"/>
                    <a:pt x="9312" y="24258"/>
                    <a:pt x="10642" y="24670"/>
                  </a:cubicBezTo>
                  <a:cubicBezTo>
                    <a:pt x="11560" y="24923"/>
                    <a:pt x="12510" y="25114"/>
                    <a:pt x="13397" y="25525"/>
                  </a:cubicBezTo>
                  <a:cubicBezTo>
                    <a:pt x="13492" y="25557"/>
                    <a:pt x="13619" y="25557"/>
                    <a:pt x="13682" y="25525"/>
                  </a:cubicBezTo>
                  <a:cubicBezTo>
                    <a:pt x="13809" y="25494"/>
                    <a:pt x="13935" y="25399"/>
                    <a:pt x="14030" y="25304"/>
                  </a:cubicBezTo>
                  <a:cubicBezTo>
                    <a:pt x="13682" y="25367"/>
                    <a:pt x="13365" y="25272"/>
                    <a:pt x="13049" y="25177"/>
                  </a:cubicBezTo>
                  <a:cubicBezTo>
                    <a:pt x="10262" y="24353"/>
                    <a:pt x="7443" y="23562"/>
                    <a:pt x="4625" y="22738"/>
                  </a:cubicBezTo>
                  <a:cubicBezTo>
                    <a:pt x="3579" y="22422"/>
                    <a:pt x="2534" y="22137"/>
                    <a:pt x="1489" y="21820"/>
                  </a:cubicBezTo>
                  <a:cubicBezTo>
                    <a:pt x="1204" y="21757"/>
                    <a:pt x="951" y="21630"/>
                    <a:pt x="698" y="21503"/>
                  </a:cubicBezTo>
                  <a:cubicBezTo>
                    <a:pt x="381" y="21313"/>
                    <a:pt x="254" y="21060"/>
                    <a:pt x="318" y="20680"/>
                  </a:cubicBezTo>
                  <a:cubicBezTo>
                    <a:pt x="349" y="20427"/>
                    <a:pt x="349" y="20173"/>
                    <a:pt x="349" y="19920"/>
                  </a:cubicBezTo>
                  <a:cubicBezTo>
                    <a:pt x="381" y="19761"/>
                    <a:pt x="349" y="19603"/>
                    <a:pt x="381" y="19445"/>
                  </a:cubicBezTo>
                  <a:cubicBezTo>
                    <a:pt x="508" y="18843"/>
                    <a:pt x="508" y="18210"/>
                    <a:pt x="571" y="17576"/>
                  </a:cubicBezTo>
                  <a:cubicBezTo>
                    <a:pt x="603" y="17070"/>
                    <a:pt x="666" y="16595"/>
                    <a:pt x="698" y="16088"/>
                  </a:cubicBezTo>
                  <a:cubicBezTo>
                    <a:pt x="793" y="15011"/>
                    <a:pt x="888" y="13934"/>
                    <a:pt x="951" y="12889"/>
                  </a:cubicBezTo>
                  <a:cubicBezTo>
                    <a:pt x="983" y="12731"/>
                    <a:pt x="983" y="12573"/>
                    <a:pt x="1078" y="12478"/>
                  </a:cubicBezTo>
                  <a:cubicBezTo>
                    <a:pt x="1236" y="12509"/>
                    <a:pt x="1236" y="12604"/>
                    <a:pt x="1204" y="12699"/>
                  </a:cubicBezTo>
                  <a:cubicBezTo>
                    <a:pt x="1141" y="13681"/>
                    <a:pt x="1078" y="14631"/>
                    <a:pt x="1014" y="15613"/>
                  </a:cubicBezTo>
                  <a:cubicBezTo>
                    <a:pt x="888" y="16943"/>
                    <a:pt x="793" y="18305"/>
                    <a:pt x="698" y="19635"/>
                  </a:cubicBezTo>
                  <a:cubicBezTo>
                    <a:pt x="666" y="19951"/>
                    <a:pt x="634" y="20237"/>
                    <a:pt x="603" y="20553"/>
                  </a:cubicBezTo>
                  <a:cubicBezTo>
                    <a:pt x="571" y="21060"/>
                    <a:pt x="698" y="21282"/>
                    <a:pt x="1204" y="21440"/>
                  </a:cubicBezTo>
                  <a:cubicBezTo>
                    <a:pt x="2186" y="21757"/>
                    <a:pt x="3136" y="22042"/>
                    <a:pt x="4150" y="22327"/>
                  </a:cubicBezTo>
                  <a:cubicBezTo>
                    <a:pt x="7095" y="23182"/>
                    <a:pt x="10040" y="24037"/>
                    <a:pt x="13017" y="24892"/>
                  </a:cubicBezTo>
                  <a:cubicBezTo>
                    <a:pt x="13080" y="24923"/>
                    <a:pt x="13175" y="24923"/>
                    <a:pt x="13239" y="24955"/>
                  </a:cubicBezTo>
                  <a:cubicBezTo>
                    <a:pt x="13587" y="25082"/>
                    <a:pt x="13904" y="25082"/>
                    <a:pt x="14220" y="24892"/>
                  </a:cubicBezTo>
                  <a:cubicBezTo>
                    <a:pt x="14727" y="24607"/>
                    <a:pt x="15265" y="24543"/>
                    <a:pt x="15804" y="24607"/>
                  </a:cubicBezTo>
                  <a:cubicBezTo>
                    <a:pt x="16405" y="24638"/>
                    <a:pt x="17007" y="24670"/>
                    <a:pt x="17577" y="24923"/>
                  </a:cubicBezTo>
                  <a:cubicBezTo>
                    <a:pt x="17862" y="25082"/>
                    <a:pt x="18147" y="25082"/>
                    <a:pt x="18464" y="24987"/>
                  </a:cubicBezTo>
                  <a:cubicBezTo>
                    <a:pt x="19889" y="24512"/>
                    <a:pt x="21314" y="24100"/>
                    <a:pt x="22739" y="23657"/>
                  </a:cubicBezTo>
                  <a:cubicBezTo>
                    <a:pt x="25304" y="22865"/>
                    <a:pt x="27838" y="22042"/>
                    <a:pt x="30403" y="21218"/>
                  </a:cubicBezTo>
                  <a:cubicBezTo>
                    <a:pt x="31037" y="21028"/>
                    <a:pt x="31068" y="20933"/>
                    <a:pt x="31005" y="20332"/>
                  </a:cubicBezTo>
                  <a:cubicBezTo>
                    <a:pt x="30847" y="18780"/>
                    <a:pt x="30720" y="17196"/>
                    <a:pt x="30593" y="15613"/>
                  </a:cubicBezTo>
                  <a:cubicBezTo>
                    <a:pt x="30467" y="14061"/>
                    <a:pt x="30308" y="12509"/>
                    <a:pt x="30181" y="10958"/>
                  </a:cubicBezTo>
                  <a:cubicBezTo>
                    <a:pt x="30118" y="10261"/>
                    <a:pt x="30055" y="9564"/>
                    <a:pt x="30023" y="8867"/>
                  </a:cubicBezTo>
                  <a:cubicBezTo>
                    <a:pt x="29991" y="8772"/>
                    <a:pt x="30023" y="8646"/>
                    <a:pt x="30055" y="8551"/>
                  </a:cubicBezTo>
                  <a:cubicBezTo>
                    <a:pt x="30213" y="8582"/>
                    <a:pt x="30213" y="8677"/>
                    <a:pt x="30245" y="8772"/>
                  </a:cubicBezTo>
                  <a:cubicBezTo>
                    <a:pt x="30277" y="9184"/>
                    <a:pt x="30308" y="9564"/>
                    <a:pt x="30340" y="9976"/>
                  </a:cubicBezTo>
                  <a:cubicBezTo>
                    <a:pt x="30498" y="11781"/>
                    <a:pt x="30657" y="13554"/>
                    <a:pt x="30815" y="15328"/>
                  </a:cubicBezTo>
                  <a:cubicBezTo>
                    <a:pt x="30878" y="15930"/>
                    <a:pt x="30973" y="16500"/>
                    <a:pt x="30973" y="17070"/>
                  </a:cubicBezTo>
                  <a:cubicBezTo>
                    <a:pt x="30973" y="17228"/>
                    <a:pt x="31037" y="17386"/>
                    <a:pt x="31068" y="17545"/>
                  </a:cubicBezTo>
                  <a:cubicBezTo>
                    <a:pt x="31100" y="17798"/>
                    <a:pt x="31132" y="18051"/>
                    <a:pt x="31132" y="18273"/>
                  </a:cubicBezTo>
                  <a:cubicBezTo>
                    <a:pt x="31132" y="18621"/>
                    <a:pt x="31132" y="18938"/>
                    <a:pt x="31227" y="19255"/>
                  </a:cubicBezTo>
                  <a:cubicBezTo>
                    <a:pt x="31290" y="19445"/>
                    <a:pt x="31290" y="19603"/>
                    <a:pt x="31290" y="19793"/>
                  </a:cubicBezTo>
                  <a:cubicBezTo>
                    <a:pt x="31290" y="20046"/>
                    <a:pt x="31290" y="20300"/>
                    <a:pt x="31322" y="20553"/>
                  </a:cubicBezTo>
                  <a:cubicBezTo>
                    <a:pt x="31385" y="20807"/>
                    <a:pt x="31353" y="21060"/>
                    <a:pt x="31258" y="21345"/>
                  </a:cubicBezTo>
                  <a:cubicBezTo>
                    <a:pt x="31068" y="21408"/>
                    <a:pt x="30847" y="21503"/>
                    <a:pt x="30593" y="21598"/>
                  </a:cubicBezTo>
                  <a:cubicBezTo>
                    <a:pt x="29421" y="21947"/>
                    <a:pt x="28218" y="22263"/>
                    <a:pt x="27046" y="22612"/>
                  </a:cubicBezTo>
                  <a:cubicBezTo>
                    <a:pt x="24988" y="23245"/>
                    <a:pt x="22929" y="23878"/>
                    <a:pt x="20871" y="24512"/>
                  </a:cubicBezTo>
                  <a:cubicBezTo>
                    <a:pt x="20744" y="24543"/>
                    <a:pt x="20586" y="24543"/>
                    <a:pt x="20491" y="24702"/>
                  </a:cubicBezTo>
                  <a:cubicBezTo>
                    <a:pt x="20649" y="24670"/>
                    <a:pt x="20839" y="24702"/>
                    <a:pt x="20997" y="24638"/>
                  </a:cubicBezTo>
                  <a:cubicBezTo>
                    <a:pt x="21853" y="24417"/>
                    <a:pt x="22708" y="24163"/>
                    <a:pt x="23563" y="23942"/>
                  </a:cubicBezTo>
                  <a:cubicBezTo>
                    <a:pt x="25209" y="23467"/>
                    <a:pt x="26856" y="22960"/>
                    <a:pt x="28535" y="22485"/>
                  </a:cubicBezTo>
                  <a:cubicBezTo>
                    <a:pt x="29326" y="22263"/>
                    <a:pt x="30150" y="22010"/>
                    <a:pt x="30973" y="21757"/>
                  </a:cubicBezTo>
                  <a:cubicBezTo>
                    <a:pt x="31480" y="21598"/>
                    <a:pt x="31638" y="21345"/>
                    <a:pt x="31607" y="20870"/>
                  </a:cubicBezTo>
                  <a:cubicBezTo>
                    <a:pt x="31543" y="20046"/>
                    <a:pt x="31448" y="19223"/>
                    <a:pt x="31385" y="18431"/>
                  </a:cubicBezTo>
                  <a:cubicBezTo>
                    <a:pt x="31290" y="17671"/>
                    <a:pt x="31258" y="16943"/>
                    <a:pt x="31195" y="16215"/>
                  </a:cubicBezTo>
                  <a:cubicBezTo>
                    <a:pt x="31163" y="15930"/>
                    <a:pt x="31132" y="15645"/>
                    <a:pt x="31100" y="15328"/>
                  </a:cubicBezTo>
                  <a:cubicBezTo>
                    <a:pt x="31068" y="15106"/>
                    <a:pt x="31068" y="14884"/>
                    <a:pt x="31037" y="14631"/>
                  </a:cubicBezTo>
                  <a:cubicBezTo>
                    <a:pt x="31005" y="14219"/>
                    <a:pt x="30942" y="13808"/>
                    <a:pt x="30910" y="13364"/>
                  </a:cubicBezTo>
                  <a:cubicBezTo>
                    <a:pt x="30847" y="12699"/>
                    <a:pt x="30783" y="12003"/>
                    <a:pt x="30720" y="11338"/>
                  </a:cubicBezTo>
                  <a:cubicBezTo>
                    <a:pt x="30657" y="10514"/>
                    <a:pt x="30593" y="9691"/>
                    <a:pt x="30530" y="8899"/>
                  </a:cubicBezTo>
                  <a:cubicBezTo>
                    <a:pt x="30435" y="8044"/>
                    <a:pt x="30372" y="7189"/>
                    <a:pt x="30277" y="6334"/>
                  </a:cubicBezTo>
                  <a:cubicBezTo>
                    <a:pt x="30245" y="5954"/>
                    <a:pt x="30213" y="5605"/>
                    <a:pt x="30150" y="5225"/>
                  </a:cubicBezTo>
                  <a:cubicBezTo>
                    <a:pt x="30118" y="4845"/>
                    <a:pt x="29928" y="4655"/>
                    <a:pt x="29516" y="4624"/>
                  </a:cubicBezTo>
                  <a:cubicBezTo>
                    <a:pt x="29421" y="4624"/>
                    <a:pt x="29295" y="4624"/>
                    <a:pt x="29200" y="4592"/>
                  </a:cubicBezTo>
                  <a:cubicBezTo>
                    <a:pt x="28725" y="3927"/>
                    <a:pt x="28155" y="3325"/>
                    <a:pt x="27806" y="2597"/>
                  </a:cubicBezTo>
                  <a:cubicBezTo>
                    <a:pt x="27585" y="2439"/>
                    <a:pt x="27268" y="2629"/>
                    <a:pt x="27046" y="2470"/>
                  </a:cubicBezTo>
                  <a:cubicBezTo>
                    <a:pt x="26983" y="2217"/>
                    <a:pt x="26920" y="1964"/>
                    <a:pt x="26856" y="1710"/>
                  </a:cubicBezTo>
                  <a:cubicBezTo>
                    <a:pt x="26825" y="1615"/>
                    <a:pt x="26761" y="1552"/>
                    <a:pt x="26635" y="1647"/>
                  </a:cubicBezTo>
                  <a:cubicBezTo>
                    <a:pt x="26666" y="2090"/>
                    <a:pt x="26666" y="2502"/>
                    <a:pt x="26666" y="2914"/>
                  </a:cubicBezTo>
                  <a:cubicBezTo>
                    <a:pt x="26730" y="3579"/>
                    <a:pt x="26793" y="4244"/>
                    <a:pt x="26825" y="4909"/>
                  </a:cubicBezTo>
                  <a:cubicBezTo>
                    <a:pt x="26920" y="6144"/>
                    <a:pt x="26983" y="7347"/>
                    <a:pt x="27078" y="8582"/>
                  </a:cubicBezTo>
                  <a:cubicBezTo>
                    <a:pt x="27110" y="9406"/>
                    <a:pt x="27205" y="10229"/>
                    <a:pt x="27268" y="11084"/>
                  </a:cubicBezTo>
                  <a:cubicBezTo>
                    <a:pt x="27300" y="11686"/>
                    <a:pt x="27331" y="12288"/>
                    <a:pt x="27395" y="12889"/>
                  </a:cubicBezTo>
                  <a:cubicBezTo>
                    <a:pt x="27490" y="14093"/>
                    <a:pt x="27585" y="15328"/>
                    <a:pt x="27680" y="16563"/>
                  </a:cubicBezTo>
                  <a:cubicBezTo>
                    <a:pt x="27331" y="16721"/>
                    <a:pt x="26983" y="16785"/>
                    <a:pt x="26666" y="16816"/>
                  </a:cubicBezTo>
                  <a:cubicBezTo>
                    <a:pt x="25621" y="16943"/>
                    <a:pt x="24639" y="17260"/>
                    <a:pt x="23658" y="17545"/>
                  </a:cubicBezTo>
                  <a:cubicBezTo>
                    <a:pt x="22708" y="17798"/>
                    <a:pt x="21821" y="18210"/>
                    <a:pt x="20934" y="18653"/>
                  </a:cubicBezTo>
                  <a:cubicBezTo>
                    <a:pt x="20839" y="18685"/>
                    <a:pt x="20744" y="18716"/>
                    <a:pt x="20617" y="18716"/>
                  </a:cubicBezTo>
                  <a:cubicBezTo>
                    <a:pt x="20617" y="18748"/>
                    <a:pt x="20617" y="18748"/>
                    <a:pt x="20617" y="18748"/>
                  </a:cubicBezTo>
                  <a:cubicBezTo>
                    <a:pt x="20617" y="18748"/>
                    <a:pt x="20617" y="18748"/>
                    <a:pt x="20586" y="18748"/>
                  </a:cubicBezTo>
                  <a:cubicBezTo>
                    <a:pt x="20586" y="18780"/>
                    <a:pt x="20586" y="18811"/>
                    <a:pt x="20554" y="18811"/>
                  </a:cubicBezTo>
                  <a:cubicBezTo>
                    <a:pt x="20554" y="18811"/>
                    <a:pt x="20522" y="18780"/>
                    <a:pt x="20522" y="18780"/>
                  </a:cubicBezTo>
                  <a:cubicBezTo>
                    <a:pt x="20554" y="18780"/>
                    <a:pt x="20586" y="18748"/>
                    <a:pt x="20586" y="18748"/>
                  </a:cubicBezTo>
                  <a:cubicBezTo>
                    <a:pt x="20586" y="18748"/>
                    <a:pt x="20586" y="18748"/>
                    <a:pt x="20617" y="18716"/>
                  </a:cubicBezTo>
                  <a:cubicBezTo>
                    <a:pt x="20617" y="18716"/>
                    <a:pt x="20617" y="18716"/>
                    <a:pt x="20617" y="18716"/>
                  </a:cubicBezTo>
                  <a:cubicBezTo>
                    <a:pt x="20681" y="18685"/>
                    <a:pt x="20712" y="18621"/>
                    <a:pt x="20776" y="18590"/>
                  </a:cubicBezTo>
                  <a:cubicBezTo>
                    <a:pt x="21156" y="18305"/>
                    <a:pt x="21568" y="18051"/>
                    <a:pt x="21979" y="17798"/>
                  </a:cubicBezTo>
                  <a:cubicBezTo>
                    <a:pt x="23436" y="16975"/>
                    <a:pt x="24924" y="16215"/>
                    <a:pt x="26508" y="15676"/>
                  </a:cubicBezTo>
                  <a:cubicBezTo>
                    <a:pt x="26666" y="15613"/>
                    <a:pt x="26856" y="15518"/>
                    <a:pt x="27015" y="15423"/>
                  </a:cubicBezTo>
                  <a:cubicBezTo>
                    <a:pt x="27015" y="15328"/>
                    <a:pt x="27046" y="15233"/>
                    <a:pt x="27015" y="15169"/>
                  </a:cubicBezTo>
                  <a:cubicBezTo>
                    <a:pt x="26983" y="13903"/>
                    <a:pt x="26920" y="12636"/>
                    <a:pt x="26856" y="11369"/>
                  </a:cubicBezTo>
                  <a:cubicBezTo>
                    <a:pt x="26793" y="10007"/>
                    <a:pt x="26666" y="8646"/>
                    <a:pt x="26603" y="7284"/>
                  </a:cubicBezTo>
                  <a:cubicBezTo>
                    <a:pt x="26540" y="6176"/>
                    <a:pt x="26476" y="5035"/>
                    <a:pt x="26381" y="3895"/>
                  </a:cubicBezTo>
                  <a:cubicBezTo>
                    <a:pt x="26350" y="3199"/>
                    <a:pt x="26255" y="2502"/>
                    <a:pt x="26318" y="1805"/>
                  </a:cubicBezTo>
                  <a:cubicBezTo>
                    <a:pt x="26350" y="1774"/>
                    <a:pt x="26350" y="1679"/>
                    <a:pt x="26318" y="1647"/>
                  </a:cubicBezTo>
                  <a:cubicBezTo>
                    <a:pt x="26191" y="1489"/>
                    <a:pt x="26191" y="1330"/>
                    <a:pt x="26191" y="1140"/>
                  </a:cubicBezTo>
                  <a:cubicBezTo>
                    <a:pt x="26128" y="602"/>
                    <a:pt x="26128" y="507"/>
                    <a:pt x="25494" y="728"/>
                  </a:cubicBezTo>
                  <a:cubicBezTo>
                    <a:pt x="25494" y="728"/>
                    <a:pt x="25463" y="728"/>
                    <a:pt x="25431" y="697"/>
                  </a:cubicBezTo>
                  <a:cubicBezTo>
                    <a:pt x="25336" y="475"/>
                    <a:pt x="25273" y="253"/>
                    <a:pt x="25178" y="0"/>
                  </a:cubicBezTo>
                  <a:cubicBezTo>
                    <a:pt x="24988" y="32"/>
                    <a:pt x="24829" y="32"/>
                    <a:pt x="24671" y="63"/>
                  </a:cubicBezTo>
                  <a:cubicBezTo>
                    <a:pt x="24354" y="190"/>
                    <a:pt x="24038" y="285"/>
                    <a:pt x="23721" y="412"/>
                  </a:cubicBezTo>
                  <a:cubicBezTo>
                    <a:pt x="22739" y="855"/>
                    <a:pt x="21789" y="1394"/>
                    <a:pt x="20902" y="2027"/>
                  </a:cubicBezTo>
                  <a:cubicBezTo>
                    <a:pt x="19034" y="3294"/>
                    <a:pt x="17482" y="4845"/>
                    <a:pt x="16120" y="6619"/>
                  </a:cubicBezTo>
                  <a:close/>
                  <a:moveTo>
                    <a:pt x="5448" y="6302"/>
                  </a:moveTo>
                  <a:cubicBezTo>
                    <a:pt x="5511" y="5257"/>
                    <a:pt x="5606" y="4244"/>
                    <a:pt x="5670" y="3199"/>
                  </a:cubicBezTo>
                  <a:cubicBezTo>
                    <a:pt x="5733" y="2470"/>
                    <a:pt x="5765" y="1710"/>
                    <a:pt x="5796" y="918"/>
                  </a:cubicBezTo>
                  <a:cubicBezTo>
                    <a:pt x="5986" y="728"/>
                    <a:pt x="6113" y="950"/>
                    <a:pt x="6240" y="1045"/>
                  </a:cubicBezTo>
                  <a:cubicBezTo>
                    <a:pt x="5860" y="5669"/>
                    <a:pt x="5638" y="10324"/>
                    <a:pt x="5385" y="14916"/>
                  </a:cubicBezTo>
                  <a:cubicBezTo>
                    <a:pt x="5480" y="15106"/>
                    <a:pt x="5670" y="15169"/>
                    <a:pt x="5828" y="15233"/>
                  </a:cubicBezTo>
                  <a:cubicBezTo>
                    <a:pt x="7316" y="15771"/>
                    <a:pt x="8742" y="16500"/>
                    <a:pt x="10072" y="17355"/>
                  </a:cubicBezTo>
                  <a:cubicBezTo>
                    <a:pt x="10167" y="17418"/>
                    <a:pt x="10262" y="17481"/>
                    <a:pt x="10357" y="17576"/>
                  </a:cubicBezTo>
                  <a:cubicBezTo>
                    <a:pt x="10388" y="17640"/>
                    <a:pt x="10388" y="17703"/>
                    <a:pt x="10388" y="17766"/>
                  </a:cubicBezTo>
                  <a:cubicBezTo>
                    <a:pt x="10388" y="17766"/>
                    <a:pt x="10388" y="17766"/>
                    <a:pt x="10388" y="17766"/>
                  </a:cubicBezTo>
                  <a:lnTo>
                    <a:pt x="10420" y="17766"/>
                  </a:lnTo>
                  <a:cubicBezTo>
                    <a:pt x="10452" y="17766"/>
                    <a:pt x="10515" y="17735"/>
                    <a:pt x="10547" y="17703"/>
                  </a:cubicBezTo>
                  <a:cubicBezTo>
                    <a:pt x="10547" y="17735"/>
                    <a:pt x="10547" y="17735"/>
                    <a:pt x="10578" y="17766"/>
                  </a:cubicBezTo>
                  <a:cubicBezTo>
                    <a:pt x="10515" y="17766"/>
                    <a:pt x="10483" y="17766"/>
                    <a:pt x="10420" y="17766"/>
                  </a:cubicBezTo>
                  <a:lnTo>
                    <a:pt x="10388" y="17798"/>
                  </a:lnTo>
                  <a:cubicBezTo>
                    <a:pt x="10388" y="17766"/>
                    <a:pt x="10388" y="17766"/>
                    <a:pt x="10388" y="17766"/>
                  </a:cubicBezTo>
                  <a:cubicBezTo>
                    <a:pt x="10262" y="17671"/>
                    <a:pt x="10135" y="17576"/>
                    <a:pt x="9977" y="17481"/>
                  </a:cubicBezTo>
                  <a:cubicBezTo>
                    <a:pt x="8488" y="16626"/>
                    <a:pt x="6905" y="15961"/>
                    <a:pt x="5258" y="15486"/>
                  </a:cubicBezTo>
                  <a:cubicBezTo>
                    <a:pt x="5100" y="15423"/>
                    <a:pt x="4973" y="15359"/>
                    <a:pt x="4846" y="15296"/>
                  </a:cubicBezTo>
                  <a:cubicBezTo>
                    <a:pt x="4783" y="14948"/>
                    <a:pt x="4783" y="14631"/>
                    <a:pt x="4846" y="14314"/>
                  </a:cubicBezTo>
                  <a:cubicBezTo>
                    <a:pt x="4941" y="13713"/>
                    <a:pt x="4973" y="13079"/>
                    <a:pt x="5005" y="12478"/>
                  </a:cubicBezTo>
                  <a:cubicBezTo>
                    <a:pt x="5068" y="11528"/>
                    <a:pt x="5163" y="10577"/>
                    <a:pt x="5226" y="9627"/>
                  </a:cubicBezTo>
                  <a:cubicBezTo>
                    <a:pt x="5321" y="8519"/>
                    <a:pt x="5385" y="7411"/>
                    <a:pt x="5448" y="6302"/>
                  </a:cubicBezTo>
                  <a:close/>
                  <a:moveTo>
                    <a:pt x="5005" y="1995"/>
                  </a:moveTo>
                  <a:cubicBezTo>
                    <a:pt x="5005" y="1964"/>
                    <a:pt x="5005" y="1900"/>
                    <a:pt x="5036" y="1900"/>
                  </a:cubicBezTo>
                  <a:cubicBezTo>
                    <a:pt x="5068" y="1837"/>
                    <a:pt x="5131" y="1774"/>
                    <a:pt x="5163" y="1805"/>
                  </a:cubicBezTo>
                  <a:cubicBezTo>
                    <a:pt x="5226" y="1805"/>
                    <a:pt x="5321" y="1837"/>
                    <a:pt x="5321" y="1900"/>
                  </a:cubicBezTo>
                  <a:cubicBezTo>
                    <a:pt x="5385" y="1964"/>
                    <a:pt x="5385" y="2027"/>
                    <a:pt x="5353" y="2122"/>
                  </a:cubicBezTo>
                  <a:cubicBezTo>
                    <a:pt x="5353" y="2629"/>
                    <a:pt x="5321" y="3135"/>
                    <a:pt x="5290" y="3642"/>
                  </a:cubicBezTo>
                  <a:cubicBezTo>
                    <a:pt x="5290" y="3800"/>
                    <a:pt x="5258" y="3927"/>
                    <a:pt x="5258" y="4085"/>
                  </a:cubicBezTo>
                  <a:cubicBezTo>
                    <a:pt x="5163" y="5542"/>
                    <a:pt x="5100" y="6967"/>
                    <a:pt x="5005" y="8424"/>
                  </a:cubicBezTo>
                  <a:cubicBezTo>
                    <a:pt x="4941" y="9469"/>
                    <a:pt x="4846" y="10546"/>
                    <a:pt x="4783" y="11623"/>
                  </a:cubicBezTo>
                  <a:cubicBezTo>
                    <a:pt x="4783" y="11939"/>
                    <a:pt x="4783" y="12288"/>
                    <a:pt x="4783" y="12604"/>
                  </a:cubicBezTo>
                  <a:cubicBezTo>
                    <a:pt x="4720" y="13396"/>
                    <a:pt x="4688" y="14156"/>
                    <a:pt x="4656" y="14948"/>
                  </a:cubicBezTo>
                  <a:cubicBezTo>
                    <a:pt x="4625" y="15106"/>
                    <a:pt x="4656" y="15264"/>
                    <a:pt x="4656" y="15454"/>
                  </a:cubicBezTo>
                  <a:cubicBezTo>
                    <a:pt x="4846" y="15518"/>
                    <a:pt x="5036" y="15613"/>
                    <a:pt x="5226" y="15708"/>
                  </a:cubicBezTo>
                  <a:cubicBezTo>
                    <a:pt x="7221" y="16405"/>
                    <a:pt x="9090" y="17386"/>
                    <a:pt x="10863" y="18558"/>
                  </a:cubicBezTo>
                  <a:cubicBezTo>
                    <a:pt x="10927" y="18590"/>
                    <a:pt x="10990" y="18685"/>
                    <a:pt x="11053" y="18748"/>
                  </a:cubicBezTo>
                  <a:cubicBezTo>
                    <a:pt x="11053" y="18748"/>
                    <a:pt x="11053" y="18748"/>
                    <a:pt x="11053" y="18748"/>
                  </a:cubicBezTo>
                  <a:cubicBezTo>
                    <a:pt x="11053" y="18748"/>
                    <a:pt x="11053" y="18748"/>
                    <a:pt x="11053" y="18748"/>
                  </a:cubicBezTo>
                  <a:cubicBezTo>
                    <a:pt x="11085" y="18748"/>
                    <a:pt x="11117" y="18748"/>
                    <a:pt x="11148" y="18780"/>
                  </a:cubicBezTo>
                  <a:cubicBezTo>
                    <a:pt x="11148" y="18780"/>
                    <a:pt x="11180" y="18780"/>
                    <a:pt x="11180" y="18811"/>
                  </a:cubicBezTo>
                  <a:cubicBezTo>
                    <a:pt x="11148" y="18811"/>
                    <a:pt x="11117" y="18843"/>
                    <a:pt x="11085" y="18843"/>
                  </a:cubicBezTo>
                  <a:cubicBezTo>
                    <a:pt x="11085" y="18811"/>
                    <a:pt x="11053" y="18780"/>
                    <a:pt x="11053" y="18748"/>
                  </a:cubicBezTo>
                  <a:cubicBezTo>
                    <a:pt x="11053" y="18748"/>
                    <a:pt x="11053" y="18748"/>
                    <a:pt x="11053" y="18748"/>
                  </a:cubicBezTo>
                  <a:cubicBezTo>
                    <a:pt x="11022" y="18748"/>
                    <a:pt x="11022" y="18748"/>
                    <a:pt x="11022" y="18748"/>
                  </a:cubicBezTo>
                  <a:cubicBezTo>
                    <a:pt x="10895" y="18780"/>
                    <a:pt x="10800" y="18685"/>
                    <a:pt x="10673" y="18621"/>
                  </a:cubicBezTo>
                  <a:cubicBezTo>
                    <a:pt x="9818" y="18210"/>
                    <a:pt x="8932" y="17798"/>
                    <a:pt x="7981" y="17545"/>
                  </a:cubicBezTo>
                  <a:cubicBezTo>
                    <a:pt x="6968" y="17228"/>
                    <a:pt x="5955" y="16943"/>
                    <a:pt x="4910" y="16785"/>
                  </a:cubicBezTo>
                  <a:cubicBezTo>
                    <a:pt x="4625" y="16753"/>
                    <a:pt x="4340" y="16690"/>
                    <a:pt x="4023" y="16626"/>
                  </a:cubicBezTo>
                  <a:cubicBezTo>
                    <a:pt x="4023" y="16373"/>
                    <a:pt x="4055" y="16151"/>
                    <a:pt x="4055" y="15930"/>
                  </a:cubicBezTo>
                  <a:cubicBezTo>
                    <a:pt x="4118" y="14156"/>
                    <a:pt x="4340" y="12414"/>
                    <a:pt x="4435" y="10672"/>
                  </a:cubicBezTo>
                  <a:cubicBezTo>
                    <a:pt x="4530" y="8962"/>
                    <a:pt x="4720" y="7221"/>
                    <a:pt x="4815" y="5510"/>
                  </a:cubicBezTo>
                  <a:cubicBezTo>
                    <a:pt x="4878" y="4339"/>
                    <a:pt x="5036" y="3167"/>
                    <a:pt x="5005" y="1995"/>
                  </a:cubicBezTo>
                  <a:close/>
                  <a:moveTo>
                    <a:pt x="2978" y="4624"/>
                  </a:moveTo>
                  <a:cubicBezTo>
                    <a:pt x="2978" y="4655"/>
                    <a:pt x="2978" y="4655"/>
                    <a:pt x="2978" y="4687"/>
                  </a:cubicBezTo>
                  <a:cubicBezTo>
                    <a:pt x="2978" y="4687"/>
                    <a:pt x="2978" y="4687"/>
                    <a:pt x="2946" y="4719"/>
                  </a:cubicBezTo>
                  <a:cubicBezTo>
                    <a:pt x="2946" y="4687"/>
                    <a:pt x="2946" y="4687"/>
                    <a:pt x="2946" y="4655"/>
                  </a:cubicBezTo>
                  <a:cubicBezTo>
                    <a:pt x="2946" y="4655"/>
                    <a:pt x="2946" y="4655"/>
                    <a:pt x="2978" y="4624"/>
                  </a:cubicBezTo>
                  <a:close/>
                  <a:moveTo>
                    <a:pt x="2028" y="7632"/>
                  </a:moveTo>
                  <a:cubicBezTo>
                    <a:pt x="2091" y="7917"/>
                    <a:pt x="2091" y="8202"/>
                    <a:pt x="2028" y="8487"/>
                  </a:cubicBezTo>
                  <a:close/>
                  <a:moveTo>
                    <a:pt x="1458" y="14694"/>
                  </a:moveTo>
                  <a:cubicBezTo>
                    <a:pt x="1553" y="12826"/>
                    <a:pt x="1774" y="10926"/>
                    <a:pt x="1933" y="8931"/>
                  </a:cubicBezTo>
                  <a:cubicBezTo>
                    <a:pt x="2028" y="9532"/>
                    <a:pt x="1964" y="10039"/>
                    <a:pt x="2059" y="10514"/>
                  </a:cubicBezTo>
                  <a:cubicBezTo>
                    <a:pt x="2091" y="10451"/>
                    <a:pt x="2123" y="10356"/>
                    <a:pt x="2123" y="10292"/>
                  </a:cubicBezTo>
                  <a:cubicBezTo>
                    <a:pt x="2123" y="9564"/>
                    <a:pt x="2154" y="8867"/>
                    <a:pt x="2313" y="8139"/>
                  </a:cubicBezTo>
                  <a:cubicBezTo>
                    <a:pt x="2344" y="7981"/>
                    <a:pt x="2313" y="7791"/>
                    <a:pt x="2313" y="7632"/>
                  </a:cubicBezTo>
                  <a:cubicBezTo>
                    <a:pt x="2313" y="7284"/>
                    <a:pt x="2313" y="6967"/>
                    <a:pt x="2408" y="6651"/>
                  </a:cubicBezTo>
                  <a:cubicBezTo>
                    <a:pt x="2471" y="6524"/>
                    <a:pt x="2439" y="6366"/>
                    <a:pt x="2439" y="6239"/>
                  </a:cubicBezTo>
                  <a:cubicBezTo>
                    <a:pt x="2471" y="5922"/>
                    <a:pt x="2471" y="5605"/>
                    <a:pt x="2503" y="5257"/>
                  </a:cubicBezTo>
                  <a:cubicBezTo>
                    <a:pt x="2566" y="5859"/>
                    <a:pt x="2566" y="6461"/>
                    <a:pt x="2471" y="7062"/>
                  </a:cubicBezTo>
                  <a:cubicBezTo>
                    <a:pt x="2408" y="7632"/>
                    <a:pt x="2408" y="8614"/>
                    <a:pt x="2503" y="9184"/>
                  </a:cubicBezTo>
                  <a:cubicBezTo>
                    <a:pt x="2661" y="8519"/>
                    <a:pt x="2566" y="7917"/>
                    <a:pt x="2661" y="7347"/>
                  </a:cubicBezTo>
                  <a:cubicBezTo>
                    <a:pt x="2756" y="6777"/>
                    <a:pt x="2788" y="6144"/>
                    <a:pt x="2883" y="5542"/>
                  </a:cubicBezTo>
                  <a:cubicBezTo>
                    <a:pt x="2883" y="5637"/>
                    <a:pt x="2883" y="5732"/>
                    <a:pt x="2883" y="5827"/>
                  </a:cubicBezTo>
                  <a:cubicBezTo>
                    <a:pt x="2851" y="6651"/>
                    <a:pt x="2851" y="7506"/>
                    <a:pt x="2724" y="8329"/>
                  </a:cubicBezTo>
                  <a:cubicBezTo>
                    <a:pt x="2693" y="8519"/>
                    <a:pt x="2693" y="8709"/>
                    <a:pt x="2693" y="8899"/>
                  </a:cubicBezTo>
                  <a:cubicBezTo>
                    <a:pt x="2724" y="9089"/>
                    <a:pt x="2724" y="9279"/>
                    <a:pt x="2756" y="9532"/>
                  </a:cubicBezTo>
                  <a:cubicBezTo>
                    <a:pt x="2914" y="9152"/>
                    <a:pt x="2914" y="9152"/>
                    <a:pt x="2914" y="8646"/>
                  </a:cubicBezTo>
                  <a:cubicBezTo>
                    <a:pt x="2914" y="8361"/>
                    <a:pt x="2914" y="8044"/>
                    <a:pt x="2978" y="7791"/>
                  </a:cubicBezTo>
                  <a:cubicBezTo>
                    <a:pt x="3041" y="7506"/>
                    <a:pt x="3041" y="7252"/>
                    <a:pt x="3041" y="6967"/>
                  </a:cubicBezTo>
                  <a:cubicBezTo>
                    <a:pt x="3041" y="6682"/>
                    <a:pt x="3073" y="6397"/>
                    <a:pt x="3104" y="6112"/>
                  </a:cubicBezTo>
                  <a:cubicBezTo>
                    <a:pt x="3136" y="6651"/>
                    <a:pt x="3168" y="7221"/>
                    <a:pt x="3073" y="7791"/>
                  </a:cubicBezTo>
                  <a:cubicBezTo>
                    <a:pt x="2978" y="8392"/>
                    <a:pt x="3009" y="9026"/>
                    <a:pt x="3136" y="9627"/>
                  </a:cubicBezTo>
                  <a:cubicBezTo>
                    <a:pt x="3136" y="9406"/>
                    <a:pt x="3168" y="9184"/>
                    <a:pt x="3168" y="8962"/>
                  </a:cubicBezTo>
                  <a:cubicBezTo>
                    <a:pt x="3199" y="8646"/>
                    <a:pt x="3199" y="8361"/>
                    <a:pt x="3199" y="8044"/>
                  </a:cubicBezTo>
                  <a:cubicBezTo>
                    <a:pt x="3294" y="7094"/>
                    <a:pt x="3389" y="6176"/>
                    <a:pt x="3484" y="5257"/>
                  </a:cubicBezTo>
                  <a:cubicBezTo>
                    <a:pt x="3484" y="4909"/>
                    <a:pt x="3484" y="4560"/>
                    <a:pt x="3516" y="4212"/>
                  </a:cubicBezTo>
                  <a:cubicBezTo>
                    <a:pt x="3516" y="3927"/>
                    <a:pt x="3516" y="3610"/>
                    <a:pt x="3674" y="3294"/>
                  </a:cubicBezTo>
                  <a:cubicBezTo>
                    <a:pt x="3801" y="3579"/>
                    <a:pt x="3738" y="3769"/>
                    <a:pt x="3738" y="3990"/>
                  </a:cubicBezTo>
                  <a:cubicBezTo>
                    <a:pt x="3643" y="5194"/>
                    <a:pt x="3579" y="6397"/>
                    <a:pt x="3516" y="7601"/>
                  </a:cubicBezTo>
                  <a:cubicBezTo>
                    <a:pt x="3484" y="8107"/>
                    <a:pt x="3421" y="8582"/>
                    <a:pt x="3389" y="9089"/>
                  </a:cubicBezTo>
                  <a:cubicBezTo>
                    <a:pt x="3358" y="9912"/>
                    <a:pt x="3326" y="10704"/>
                    <a:pt x="3263" y="11496"/>
                  </a:cubicBezTo>
                  <a:cubicBezTo>
                    <a:pt x="3168" y="12256"/>
                    <a:pt x="3199" y="13048"/>
                    <a:pt x="3136" y="13839"/>
                  </a:cubicBezTo>
                  <a:cubicBezTo>
                    <a:pt x="3073" y="14473"/>
                    <a:pt x="3009" y="15138"/>
                    <a:pt x="3009" y="15803"/>
                  </a:cubicBezTo>
                  <a:cubicBezTo>
                    <a:pt x="3009" y="15930"/>
                    <a:pt x="3009" y="16056"/>
                    <a:pt x="3104" y="16215"/>
                  </a:cubicBezTo>
                  <a:cubicBezTo>
                    <a:pt x="3136" y="16120"/>
                    <a:pt x="3168" y="16025"/>
                    <a:pt x="3168" y="15930"/>
                  </a:cubicBezTo>
                  <a:cubicBezTo>
                    <a:pt x="3231" y="14916"/>
                    <a:pt x="3294" y="13903"/>
                    <a:pt x="3358" y="12889"/>
                  </a:cubicBezTo>
                  <a:cubicBezTo>
                    <a:pt x="3421" y="12003"/>
                    <a:pt x="3516" y="11084"/>
                    <a:pt x="3579" y="10166"/>
                  </a:cubicBezTo>
                  <a:cubicBezTo>
                    <a:pt x="3643" y="8931"/>
                    <a:pt x="3738" y="7696"/>
                    <a:pt x="3833" y="6429"/>
                  </a:cubicBezTo>
                  <a:cubicBezTo>
                    <a:pt x="3896" y="5669"/>
                    <a:pt x="3928" y="4877"/>
                    <a:pt x="3991" y="4117"/>
                  </a:cubicBezTo>
                  <a:cubicBezTo>
                    <a:pt x="4023" y="3737"/>
                    <a:pt x="4086" y="3325"/>
                    <a:pt x="4118" y="2945"/>
                  </a:cubicBezTo>
                  <a:cubicBezTo>
                    <a:pt x="4340" y="2850"/>
                    <a:pt x="4466" y="2850"/>
                    <a:pt x="4625" y="3009"/>
                  </a:cubicBezTo>
                  <a:cubicBezTo>
                    <a:pt x="4625" y="3135"/>
                    <a:pt x="4625" y="3262"/>
                    <a:pt x="4625" y="3389"/>
                  </a:cubicBezTo>
                  <a:cubicBezTo>
                    <a:pt x="4530" y="4655"/>
                    <a:pt x="4435" y="5922"/>
                    <a:pt x="4371" y="7189"/>
                  </a:cubicBezTo>
                  <a:cubicBezTo>
                    <a:pt x="4308" y="8361"/>
                    <a:pt x="4245" y="9564"/>
                    <a:pt x="4181" y="10736"/>
                  </a:cubicBezTo>
                  <a:cubicBezTo>
                    <a:pt x="4181" y="10863"/>
                    <a:pt x="4181" y="11021"/>
                    <a:pt x="4150" y="11148"/>
                  </a:cubicBezTo>
                  <a:cubicBezTo>
                    <a:pt x="4055" y="12763"/>
                    <a:pt x="3960" y="14409"/>
                    <a:pt x="3864" y="16025"/>
                  </a:cubicBezTo>
                  <a:cubicBezTo>
                    <a:pt x="3864" y="16278"/>
                    <a:pt x="3833" y="16531"/>
                    <a:pt x="3896" y="16816"/>
                  </a:cubicBezTo>
                  <a:cubicBezTo>
                    <a:pt x="4625" y="16975"/>
                    <a:pt x="5321" y="17165"/>
                    <a:pt x="6050" y="17291"/>
                  </a:cubicBezTo>
                  <a:cubicBezTo>
                    <a:pt x="6746" y="17450"/>
                    <a:pt x="7475" y="17671"/>
                    <a:pt x="8140" y="17925"/>
                  </a:cubicBezTo>
                  <a:cubicBezTo>
                    <a:pt x="8805" y="18178"/>
                    <a:pt x="9502" y="18400"/>
                    <a:pt x="10103" y="18811"/>
                  </a:cubicBezTo>
                  <a:cubicBezTo>
                    <a:pt x="8963" y="18495"/>
                    <a:pt x="7791" y="18210"/>
                    <a:pt x="6620" y="17988"/>
                  </a:cubicBezTo>
                  <a:cubicBezTo>
                    <a:pt x="5448" y="17798"/>
                    <a:pt x="4276" y="17766"/>
                    <a:pt x="3073" y="17703"/>
                  </a:cubicBezTo>
                  <a:cubicBezTo>
                    <a:pt x="3041" y="17355"/>
                    <a:pt x="3041" y="17038"/>
                    <a:pt x="3009" y="16595"/>
                  </a:cubicBezTo>
                  <a:cubicBezTo>
                    <a:pt x="2883" y="16943"/>
                    <a:pt x="2883" y="17165"/>
                    <a:pt x="2883" y="17386"/>
                  </a:cubicBezTo>
                  <a:cubicBezTo>
                    <a:pt x="2883" y="17671"/>
                    <a:pt x="2819" y="17893"/>
                    <a:pt x="2661" y="18115"/>
                  </a:cubicBezTo>
                  <a:cubicBezTo>
                    <a:pt x="2218" y="18780"/>
                    <a:pt x="1806" y="19445"/>
                    <a:pt x="1363" y="20110"/>
                  </a:cubicBezTo>
                  <a:cubicBezTo>
                    <a:pt x="1299" y="20205"/>
                    <a:pt x="1268" y="20332"/>
                    <a:pt x="1078" y="20300"/>
                  </a:cubicBezTo>
                  <a:cubicBezTo>
                    <a:pt x="1109" y="18431"/>
                    <a:pt x="1363" y="16563"/>
                    <a:pt x="1458" y="14694"/>
                  </a:cubicBezTo>
                  <a:close/>
                  <a:moveTo>
                    <a:pt x="14949" y="22992"/>
                  </a:moveTo>
                  <a:cubicBezTo>
                    <a:pt x="15044" y="23277"/>
                    <a:pt x="14917" y="23435"/>
                    <a:pt x="14664" y="23372"/>
                  </a:cubicBezTo>
                  <a:cubicBezTo>
                    <a:pt x="14537" y="23340"/>
                    <a:pt x="14410" y="23277"/>
                    <a:pt x="14315" y="23213"/>
                  </a:cubicBezTo>
                  <a:cubicBezTo>
                    <a:pt x="14189" y="23150"/>
                    <a:pt x="14062" y="23055"/>
                    <a:pt x="13935" y="22960"/>
                  </a:cubicBezTo>
                  <a:cubicBezTo>
                    <a:pt x="13809" y="23055"/>
                    <a:pt x="13872" y="23118"/>
                    <a:pt x="13935" y="23150"/>
                  </a:cubicBezTo>
                  <a:cubicBezTo>
                    <a:pt x="14062" y="23308"/>
                    <a:pt x="14189" y="23435"/>
                    <a:pt x="14347" y="23562"/>
                  </a:cubicBezTo>
                  <a:cubicBezTo>
                    <a:pt x="14157" y="23815"/>
                    <a:pt x="14157" y="23815"/>
                    <a:pt x="13935" y="23752"/>
                  </a:cubicBezTo>
                  <a:cubicBezTo>
                    <a:pt x="13904" y="23752"/>
                    <a:pt x="13840" y="23688"/>
                    <a:pt x="13777" y="23688"/>
                  </a:cubicBezTo>
                  <a:cubicBezTo>
                    <a:pt x="13745" y="23657"/>
                    <a:pt x="13714" y="23688"/>
                    <a:pt x="13619" y="23688"/>
                  </a:cubicBezTo>
                  <a:cubicBezTo>
                    <a:pt x="13745" y="23815"/>
                    <a:pt x="13840" y="23910"/>
                    <a:pt x="13967" y="24037"/>
                  </a:cubicBezTo>
                  <a:cubicBezTo>
                    <a:pt x="13872" y="24132"/>
                    <a:pt x="13777" y="24195"/>
                    <a:pt x="13714" y="24290"/>
                  </a:cubicBezTo>
                  <a:cubicBezTo>
                    <a:pt x="13429" y="24258"/>
                    <a:pt x="13239" y="24037"/>
                    <a:pt x="12827" y="23973"/>
                  </a:cubicBezTo>
                  <a:cubicBezTo>
                    <a:pt x="13017" y="24163"/>
                    <a:pt x="13112" y="24227"/>
                    <a:pt x="13207" y="24322"/>
                  </a:cubicBezTo>
                  <a:cubicBezTo>
                    <a:pt x="13302" y="24385"/>
                    <a:pt x="13397" y="24417"/>
                    <a:pt x="13492" y="24480"/>
                  </a:cubicBezTo>
                  <a:cubicBezTo>
                    <a:pt x="13397" y="24670"/>
                    <a:pt x="13270" y="24575"/>
                    <a:pt x="13175" y="24543"/>
                  </a:cubicBezTo>
                  <a:cubicBezTo>
                    <a:pt x="12510" y="24353"/>
                    <a:pt x="11845" y="24163"/>
                    <a:pt x="11180" y="23942"/>
                  </a:cubicBezTo>
                  <a:cubicBezTo>
                    <a:pt x="10135" y="23625"/>
                    <a:pt x="9090" y="23277"/>
                    <a:pt x="8045" y="22928"/>
                  </a:cubicBezTo>
                  <a:cubicBezTo>
                    <a:pt x="6018" y="22295"/>
                    <a:pt x="3991" y="21693"/>
                    <a:pt x="1933" y="21060"/>
                  </a:cubicBezTo>
                  <a:cubicBezTo>
                    <a:pt x="1679" y="20965"/>
                    <a:pt x="1426" y="20870"/>
                    <a:pt x="1173" y="20807"/>
                  </a:cubicBezTo>
                  <a:cubicBezTo>
                    <a:pt x="1141" y="20775"/>
                    <a:pt x="1109" y="20712"/>
                    <a:pt x="1109" y="20648"/>
                  </a:cubicBezTo>
                  <a:cubicBezTo>
                    <a:pt x="1109" y="20617"/>
                    <a:pt x="1141" y="20553"/>
                    <a:pt x="1173" y="20522"/>
                  </a:cubicBezTo>
                  <a:cubicBezTo>
                    <a:pt x="1299" y="20427"/>
                    <a:pt x="1426" y="20427"/>
                    <a:pt x="1584" y="20458"/>
                  </a:cubicBezTo>
                  <a:cubicBezTo>
                    <a:pt x="1933" y="20553"/>
                    <a:pt x="2281" y="20648"/>
                    <a:pt x="2629" y="20775"/>
                  </a:cubicBezTo>
                  <a:cubicBezTo>
                    <a:pt x="4815" y="21408"/>
                    <a:pt x="6968" y="22042"/>
                    <a:pt x="9153" y="22675"/>
                  </a:cubicBezTo>
                  <a:cubicBezTo>
                    <a:pt x="9343" y="22738"/>
                    <a:pt x="9533" y="22770"/>
                    <a:pt x="9692" y="22928"/>
                  </a:cubicBezTo>
                  <a:cubicBezTo>
                    <a:pt x="9692" y="22833"/>
                    <a:pt x="9660" y="22770"/>
                    <a:pt x="9628" y="22675"/>
                  </a:cubicBezTo>
                  <a:cubicBezTo>
                    <a:pt x="6968" y="21757"/>
                    <a:pt x="4308" y="20838"/>
                    <a:pt x="1489" y="20205"/>
                  </a:cubicBezTo>
                  <a:cubicBezTo>
                    <a:pt x="2028" y="19445"/>
                    <a:pt x="2534" y="18685"/>
                    <a:pt x="3041" y="17925"/>
                  </a:cubicBezTo>
                  <a:cubicBezTo>
                    <a:pt x="3548" y="17861"/>
                    <a:pt x="4086" y="17893"/>
                    <a:pt x="4625" y="17925"/>
                  </a:cubicBezTo>
                  <a:cubicBezTo>
                    <a:pt x="5131" y="17988"/>
                    <a:pt x="5606" y="18115"/>
                    <a:pt x="6113" y="18178"/>
                  </a:cubicBezTo>
                  <a:cubicBezTo>
                    <a:pt x="7221" y="18305"/>
                    <a:pt x="8298" y="18590"/>
                    <a:pt x="9375" y="18938"/>
                  </a:cubicBezTo>
                  <a:cubicBezTo>
                    <a:pt x="11148" y="19476"/>
                    <a:pt x="12732" y="20300"/>
                    <a:pt x="14189" y="21440"/>
                  </a:cubicBezTo>
                  <a:cubicBezTo>
                    <a:pt x="14632" y="21757"/>
                    <a:pt x="14885" y="22200"/>
                    <a:pt x="15170" y="22707"/>
                  </a:cubicBezTo>
                  <a:cubicBezTo>
                    <a:pt x="15075" y="22738"/>
                    <a:pt x="15012" y="22802"/>
                    <a:pt x="14917" y="22833"/>
                  </a:cubicBezTo>
                  <a:cubicBezTo>
                    <a:pt x="14917" y="22897"/>
                    <a:pt x="14917" y="22960"/>
                    <a:pt x="14949" y="22992"/>
                  </a:cubicBezTo>
                  <a:close/>
                  <a:moveTo>
                    <a:pt x="15740" y="21915"/>
                  </a:moveTo>
                  <a:lnTo>
                    <a:pt x="15740" y="22453"/>
                  </a:lnTo>
                  <a:cubicBezTo>
                    <a:pt x="15614" y="22327"/>
                    <a:pt x="15582" y="22327"/>
                    <a:pt x="15550" y="22295"/>
                  </a:cubicBezTo>
                  <a:cubicBezTo>
                    <a:pt x="14474" y="20553"/>
                    <a:pt x="13080" y="19128"/>
                    <a:pt x="11433" y="17893"/>
                  </a:cubicBezTo>
                  <a:cubicBezTo>
                    <a:pt x="9723" y="16658"/>
                    <a:pt x="7886" y="15708"/>
                    <a:pt x="5891" y="15043"/>
                  </a:cubicBezTo>
                  <a:cubicBezTo>
                    <a:pt x="5828" y="15011"/>
                    <a:pt x="5733" y="15011"/>
                    <a:pt x="5670" y="14979"/>
                  </a:cubicBezTo>
                  <a:cubicBezTo>
                    <a:pt x="5511" y="14758"/>
                    <a:pt x="5606" y="14504"/>
                    <a:pt x="5606" y="14283"/>
                  </a:cubicBezTo>
                  <a:cubicBezTo>
                    <a:pt x="5638" y="13903"/>
                    <a:pt x="5670" y="13523"/>
                    <a:pt x="5701" y="13143"/>
                  </a:cubicBezTo>
                  <a:cubicBezTo>
                    <a:pt x="5796" y="12161"/>
                    <a:pt x="5891" y="11179"/>
                    <a:pt x="5955" y="10229"/>
                  </a:cubicBezTo>
                  <a:cubicBezTo>
                    <a:pt x="6050" y="9216"/>
                    <a:pt x="6113" y="8202"/>
                    <a:pt x="6176" y="7189"/>
                  </a:cubicBezTo>
                  <a:cubicBezTo>
                    <a:pt x="6303" y="5384"/>
                    <a:pt x="6430" y="3579"/>
                    <a:pt x="6556" y="1774"/>
                  </a:cubicBezTo>
                  <a:cubicBezTo>
                    <a:pt x="6588" y="1394"/>
                    <a:pt x="6588" y="1045"/>
                    <a:pt x="6588" y="665"/>
                  </a:cubicBezTo>
                  <a:cubicBezTo>
                    <a:pt x="6588" y="538"/>
                    <a:pt x="6620" y="443"/>
                    <a:pt x="6620" y="317"/>
                  </a:cubicBezTo>
                  <a:cubicBezTo>
                    <a:pt x="6683" y="317"/>
                    <a:pt x="6746" y="317"/>
                    <a:pt x="6810" y="317"/>
                  </a:cubicBezTo>
                  <a:cubicBezTo>
                    <a:pt x="7728" y="792"/>
                    <a:pt x="8647" y="1235"/>
                    <a:pt x="9533" y="1742"/>
                  </a:cubicBezTo>
                  <a:cubicBezTo>
                    <a:pt x="11813" y="3072"/>
                    <a:pt x="13745" y="4750"/>
                    <a:pt x="15424" y="6809"/>
                  </a:cubicBezTo>
                  <a:cubicBezTo>
                    <a:pt x="15645" y="7094"/>
                    <a:pt x="15740" y="7379"/>
                    <a:pt x="15740" y="7759"/>
                  </a:cubicBezTo>
                  <a:cubicBezTo>
                    <a:pt x="15740" y="12478"/>
                    <a:pt x="15740" y="17196"/>
                    <a:pt x="15740" y="21915"/>
                  </a:cubicBezTo>
                  <a:close/>
                  <a:moveTo>
                    <a:pt x="29580" y="7537"/>
                  </a:moveTo>
                  <a:cubicBezTo>
                    <a:pt x="29611" y="7537"/>
                    <a:pt x="29611" y="7537"/>
                    <a:pt x="29643" y="7537"/>
                  </a:cubicBezTo>
                  <a:lnTo>
                    <a:pt x="29643" y="8487"/>
                  </a:lnTo>
                  <a:lnTo>
                    <a:pt x="29580" y="8487"/>
                  </a:lnTo>
                  <a:close/>
                  <a:moveTo>
                    <a:pt x="25431" y="18178"/>
                  </a:moveTo>
                  <a:cubicBezTo>
                    <a:pt x="26065" y="18115"/>
                    <a:pt x="26666" y="17988"/>
                    <a:pt x="27300" y="17956"/>
                  </a:cubicBezTo>
                  <a:cubicBezTo>
                    <a:pt x="27711" y="17893"/>
                    <a:pt x="28186" y="17925"/>
                    <a:pt x="28598" y="17925"/>
                  </a:cubicBezTo>
                  <a:lnTo>
                    <a:pt x="30118" y="20141"/>
                  </a:lnTo>
                  <a:cubicBezTo>
                    <a:pt x="30086" y="20268"/>
                    <a:pt x="29991" y="20268"/>
                    <a:pt x="29896" y="20268"/>
                  </a:cubicBezTo>
                  <a:cubicBezTo>
                    <a:pt x="28218" y="20648"/>
                    <a:pt x="26571" y="21187"/>
                    <a:pt x="24924" y="21693"/>
                  </a:cubicBezTo>
                  <a:cubicBezTo>
                    <a:pt x="24133" y="21947"/>
                    <a:pt x="23309" y="22137"/>
                    <a:pt x="22518" y="22390"/>
                  </a:cubicBezTo>
                  <a:cubicBezTo>
                    <a:pt x="21948" y="22580"/>
                    <a:pt x="21377" y="22802"/>
                    <a:pt x="20776" y="23023"/>
                  </a:cubicBezTo>
                  <a:cubicBezTo>
                    <a:pt x="20744" y="23055"/>
                    <a:pt x="20681" y="23087"/>
                    <a:pt x="20617" y="23118"/>
                  </a:cubicBezTo>
                  <a:cubicBezTo>
                    <a:pt x="20807" y="23245"/>
                    <a:pt x="20966" y="23150"/>
                    <a:pt x="21124" y="23118"/>
                  </a:cubicBezTo>
                  <a:cubicBezTo>
                    <a:pt x="22138" y="22802"/>
                    <a:pt x="23183" y="22517"/>
                    <a:pt x="24228" y="22200"/>
                  </a:cubicBezTo>
                  <a:cubicBezTo>
                    <a:pt x="26033" y="21662"/>
                    <a:pt x="27838" y="21155"/>
                    <a:pt x="29611" y="20617"/>
                  </a:cubicBezTo>
                  <a:cubicBezTo>
                    <a:pt x="29865" y="20522"/>
                    <a:pt x="30086" y="20458"/>
                    <a:pt x="30340" y="20395"/>
                  </a:cubicBezTo>
                  <a:cubicBezTo>
                    <a:pt x="30340" y="20363"/>
                    <a:pt x="30340" y="20363"/>
                    <a:pt x="30340" y="20363"/>
                  </a:cubicBezTo>
                  <a:cubicBezTo>
                    <a:pt x="30340" y="20363"/>
                    <a:pt x="30340" y="20363"/>
                    <a:pt x="30340" y="20363"/>
                  </a:cubicBezTo>
                  <a:cubicBezTo>
                    <a:pt x="30403" y="20268"/>
                    <a:pt x="30372" y="20205"/>
                    <a:pt x="30308" y="20110"/>
                  </a:cubicBezTo>
                  <a:cubicBezTo>
                    <a:pt x="29960" y="19603"/>
                    <a:pt x="29643" y="19096"/>
                    <a:pt x="29295" y="18590"/>
                  </a:cubicBezTo>
                  <a:cubicBezTo>
                    <a:pt x="29200" y="18431"/>
                    <a:pt x="29136" y="18305"/>
                    <a:pt x="29041" y="18178"/>
                  </a:cubicBezTo>
                  <a:cubicBezTo>
                    <a:pt x="28851" y="17925"/>
                    <a:pt x="28756" y="17640"/>
                    <a:pt x="28756" y="17323"/>
                  </a:cubicBezTo>
                  <a:cubicBezTo>
                    <a:pt x="28788" y="17070"/>
                    <a:pt x="28788" y="16785"/>
                    <a:pt x="28598" y="16531"/>
                  </a:cubicBezTo>
                  <a:lnTo>
                    <a:pt x="28598" y="17608"/>
                  </a:lnTo>
                  <a:cubicBezTo>
                    <a:pt x="28440" y="17798"/>
                    <a:pt x="28250" y="17735"/>
                    <a:pt x="28091" y="17735"/>
                  </a:cubicBezTo>
                  <a:cubicBezTo>
                    <a:pt x="26983" y="17766"/>
                    <a:pt x="25875" y="17830"/>
                    <a:pt x="24798" y="18051"/>
                  </a:cubicBezTo>
                  <a:cubicBezTo>
                    <a:pt x="23784" y="18241"/>
                    <a:pt x="22803" y="18463"/>
                    <a:pt x="21821" y="18780"/>
                  </a:cubicBezTo>
                  <a:cubicBezTo>
                    <a:pt x="21726" y="18811"/>
                    <a:pt x="21631" y="18811"/>
                    <a:pt x="21473" y="18875"/>
                  </a:cubicBezTo>
                  <a:cubicBezTo>
                    <a:pt x="21884" y="18526"/>
                    <a:pt x="23151" y="17988"/>
                    <a:pt x="24544" y="17608"/>
                  </a:cubicBezTo>
                  <a:cubicBezTo>
                    <a:pt x="25589" y="17323"/>
                    <a:pt x="26666" y="17070"/>
                    <a:pt x="27775" y="16785"/>
                  </a:cubicBezTo>
                  <a:cubicBezTo>
                    <a:pt x="27775" y="16690"/>
                    <a:pt x="27806" y="16595"/>
                    <a:pt x="27775" y="16468"/>
                  </a:cubicBezTo>
                  <a:cubicBezTo>
                    <a:pt x="27743" y="15296"/>
                    <a:pt x="27680" y="14124"/>
                    <a:pt x="27616" y="12984"/>
                  </a:cubicBezTo>
                  <a:cubicBezTo>
                    <a:pt x="27585" y="11939"/>
                    <a:pt x="27521" y="10926"/>
                    <a:pt x="27458" y="9881"/>
                  </a:cubicBezTo>
                  <a:cubicBezTo>
                    <a:pt x="27363" y="8392"/>
                    <a:pt x="27268" y="6872"/>
                    <a:pt x="27173" y="5352"/>
                  </a:cubicBezTo>
                  <a:cubicBezTo>
                    <a:pt x="27110" y="4719"/>
                    <a:pt x="27078" y="4085"/>
                    <a:pt x="27015" y="3420"/>
                  </a:cubicBezTo>
                  <a:cubicBezTo>
                    <a:pt x="27015" y="3357"/>
                    <a:pt x="27015" y="3325"/>
                    <a:pt x="27015" y="3262"/>
                  </a:cubicBezTo>
                  <a:cubicBezTo>
                    <a:pt x="27015" y="2914"/>
                    <a:pt x="27078" y="2882"/>
                    <a:pt x="27521" y="2945"/>
                  </a:cubicBezTo>
                  <a:cubicBezTo>
                    <a:pt x="27616" y="3515"/>
                    <a:pt x="27680" y="4117"/>
                    <a:pt x="27711" y="4719"/>
                  </a:cubicBezTo>
                  <a:cubicBezTo>
                    <a:pt x="27775" y="5700"/>
                    <a:pt x="27838" y="6682"/>
                    <a:pt x="27901" y="7696"/>
                  </a:cubicBezTo>
                  <a:cubicBezTo>
                    <a:pt x="27933" y="8234"/>
                    <a:pt x="27965" y="8772"/>
                    <a:pt x="28028" y="9311"/>
                  </a:cubicBezTo>
                  <a:cubicBezTo>
                    <a:pt x="28091" y="10292"/>
                    <a:pt x="28186" y="11243"/>
                    <a:pt x="28250" y="12224"/>
                  </a:cubicBezTo>
                  <a:cubicBezTo>
                    <a:pt x="28250" y="12256"/>
                    <a:pt x="28250" y="12256"/>
                    <a:pt x="28250" y="12288"/>
                  </a:cubicBezTo>
                  <a:cubicBezTo>
                    <a:pt x="28313" y="13364"/>
                    <a:pt x="28376" y="14409"/>
                    <a:pt x="28471" y="15486"/>
                  </a:cubicBezTo>
                  <a:cubicBezTo>
                    <a:pt x="28471" y="15835"/>
                    <a:pt x="28440" y="16215"/>
                    <a:pt x="28630" y="16563"/>
                  </a:cubicBezTo>
                  <a:cubicBezTo>
                    <a:pt x="28630" y="15740"/>
                    <a:pt x="28693" y="14948"/>
                    <a:pt x="28566" y="14124"/>
                  </a:cubicBezTo>
                  <a:cubicBezTo>
                    <a:pt x="28535" y="14061"/>
                    <a:pt x="28535" y="13966"/>
                    <a:pt x="28535" y="13903"/>
                  </a:cubicBezTo>
                  <a:cubicBezTo>
                    <a:pt x="28535" y="12921"/>
                    <a:pt x="28440" y="11939"/>
                    <a:pt x="28376" y="10989"/>
                  </a:cubicBezTo>
                  <a:cubicBezTo>
                    <a:pt x="28313" y="10292"/>
                    <a:pt x="28281" y="9627"/>
                    <a:pt x="28250" y="8931"/>
                  </a:cubicBezTo>
                  <a:cubicBezTo>
                    <a:pt x="28186" y="8076"/>
                    <a:pt x="28123" y="7189"/>
                    <a:pt x="28060" y="6302"/>
                  </a:cubicBezTo>
                  <a:cubicBezTo>
                    <a:pt x="28028" y="5542"/>
                    <a:pt x="27965" y="4750"/>
                    <a:pt x="27933" y="3990"/>
                  </a:cubicBezTo>
                  <a:cubicBezTo>
                    <a:pt x="27901" y="3800"/>
                    <a:pt x="27870" y="3579"/>
                    <a:pt x="27965" y="3325"/>
                  </a:cubicBezTo>
                  <a:cubicBezTo>
                    <a:pt x="28123" y="3579"/>
                    <a:pt x="28123" y="3800"/>
                    <a:pt x="28123" y="4054"/>
                  </a:cubicBezTo>
                  <a:cubicBezTo>
                    <a:pt x="28186" y="4972"/>
                    <a:pt x="28250" y="5922"/>
                    <a:pt x="28281" y="6841"/>
                  </a:cubicBezTo>
                  <a:cubicBezTo>
                    <a:pt x="28313" y="7031"/>
                    <a:pt x="28345" y="7221"/>
                    <a:pt x="28345" y="7411"/>
                  </a:cubicBezTo>
                  <a:cubicBezTo>
                    <a:pt x="28408" y="7949"/>
                    <a:pt x="28440" y="8456"/>
                    <a:pt x="28471" y="8994"/>
                  </a:cubicBezTo>
                  <a:cubicBezTo>
                    <a:pt x="28471" y="9216"/>
                    <a:pt x="28503" y="9437"/>
                    <a:pt x="28566" y="9691"/>
                  </a:cubicBezTo>
                  <a:cubicBezTo>
                    <a:pt x="28598" y="8994"/>
                    <a:pt x="28725" y="8329"/>
                    <a:pt x="28535" y="7664"/>
                  </a:cubicBezTo>
                  <a:cubicBezTo>
                    <a:pt x="28503" y="7569"/>
                    <a:pt x="28503" y="7474"/>
                    <a:pt x="28503" y="7379"/>
                  </a:cubicBezTo>
                  <a:cubicBezTo>
                    <a:pt x="28503" y="6967"/>
                    <a:pt x="28503" y="6556"/>
                    <a:pt x="28535" y="6144"/>
                  </a:cubicBezTo>
                  <a:cubicBezTo>
                    <a:pt x="28661" y="6714"/>
                    <a:pt x="28535" y="7252"/>
                    <a:pt x="28693" y="7822"/>
                  </a:cubicBezTo>
                  <a:cubicBezTo>
                    <a:pt x="28820" y="8361"/>
                    <a:pt x="28693" y="8931"/>
                    <a:pt x="28820" y="9564"/>
                  </a:cubicBezTo>
                  <a:cubicBezTo>
                    <a:pt x="28883" y="9437"/>
                    <a:pt x="28915" y="9406"/>
                    <a:pt x="28915" y="9374"/>
                  </a:cubicBezTo>
                  <a:cubicBezTo>
                    <a:pt x="28946" y="8899"/>
                    <a:pt x="28946" y="8456"/>
                    <a:pt x="28883" y="7981"/>
                  </a:cubicBezTo>
                  <a:cubicBezTo>
                    <a:pt x="28756" y="7221"/>
                    <a:pt x="28756" y="6429"/>
                    <a:pt x="28820" y="5669"/>
                  </a:cubicBezTo>
                  <a:cubicBezTo>
                    <a:pt x="28883" y="6239"/>
                    <a:pt x="28946" y="6809"/>
                    <a:pt x="28978" y="7411"/>
                  </a:cubicBezTo>
                  <a:cubicBezTo>
                    <a:pt x="29041" y="7949"/>
                    <a:pt x="29073" y="8519"/>
                    <a:pt x="29168" y="9089"/>
                  </a:cubicBezTo>
                  <a:cubicBezTo>
                    <a:pt x="29168" y="9026"/>
                    <a:pt x="29200" y="8962"/>
                    <a:pt x="29200" y="8899"/>
                  </a:cubicBezTo>
                  <a:cubicBezTo>
                    <a:pt x="29200" y="8234"/>
                    <a:pt x="29231" y="7537"/>
                    <a:pt x="29136" y="6872"/>
                  </a:cubicBezTo>
                  <a:cubicBezTo>
                    <a:pt x="29041" y="6302"/>
                    <a:pt x="29073" y="5732"/>
                    <a:pt x="29168" y="5162"/>
                  </a:cubicBezTo>
                  <a:cubicBezTo>
                    <a:pt x="29168" y="5320"/>
                    <a:pt x="29168" y="5510"/>
                    <a:pt x="29168" y="5669"/>
                  </a:cubicBezTo>
                  <a:cubicBezTo>
                    <a:pt x="29200" y="6081"/>
                    <a:pt x="29168" y="6492"/>
                    <a:pt x="29295" y="6904"/>
                  </a:cubicBezTo>
                  <a:cubicBezTo>
                    <a:pt x="29295" y="6936"/>
                    <a:pt x="29295" y="6967"/>
                    <a:pt x="29295" y="6999"/>
                  </a:cubicBezTo>
                  <a:cubicBezTo>
                    <a:pt x="29263" y="8107"/>
                    <a:pt x="29580" y="9216"/>
                    <a:pt x="29516" y="10324"/>
                  </a:cubicBezTo>
                  <a:cubicBezTo>
                    <a:pt x="29516" y="10419"/>
                    <a:pt x="29548" y="10514"/>
                    <a:pt x="29580" y="10609"/>
                  </a:cubicBezTo>
                  <a:cubicBezTo>
                    <a:pt x="29706" y="10134"/>
                    <a:pt x="29611" y="9627"/>
                    <a:pt x="29706" y="9089"/>
                  </a:cubicBezTo>
                  <a:cubicBezTo>
                    <a:pt x="29738" y="9184"/>
                    <a:pt x="29770" y="9247"/>
                    <a:pt x="29770" y="9311"/>
                  </a:cubicBezTo>
                  <a:cubicBezTo>
                    <a:pt x="30023" y="12953"/>
                    <a:pt x="30308" y="16595"/>
                    <a:pt x="30562" y="20237"/>
                  </a:cubicBezTo>
                  <a:cubicBezTo>
                    <a:pt x="30562" y="20268"/>
                    <a:pt x="30562" y="20332"/>
                    <a:pt x="30530" y="20363"/>
                  </a:cubicBezTo>
                  <a:cubicBezTo>
                    <a:pt x="30467" y="20363"/>
                    <a:pt x="30403" y="20395"/>
                    <a:pt x="30340" y="20395"/>
                  </a:cubicBezTo>
                  <a:cubicBezTo>
                    <a:pt x="30340" y="20395"/>
                    <a:pt x="30340" y="20395"/>
                    <a:pt x="30340" y="20395"/>
                  </a:cubicBezTo>
                  <a:lnTo>
                    <a:pt x="30340" y="20395"/>
                  </a:lnTo>
                  <a:cubicBezTo>
                    <a:pt x="30403" y="20490"/>
                    <a:pt x="30498" y="20617"/>
                    <a:pt x="30593" y="20743"/>
                  </a:cubicBezTo>
                  <a:cubicBezTo>
                    <a:pt x="30498" y="20775"/>
                    <a:pt x="30403" y="20838"/>
                    <a:pt x="30340" y="20870"/>
                  </a:cubicBezTo>
                  <a:cubicBezTo>
                    <a:pt x="29801" y="21060"/>
                    <a:pt x="29263" y="21218"/>
                    <a:pt x="28725" y="21377"/>
                  </a:cubicBezTo>
                  <a:cubicBezTo>
                    <a:pt x="27585" y="21725"/>
                    <a:pt x="26476" y="22073"/>
                    <a:pt x="25336" y="22422"/>
                  </a:cubicBezTo>
                  <a:cubicBezTo>
                    <a:pt x="23911" y="22865"/>
                    <a:pt x="22518" y="23308"/>
                    <a:pt x="21092" y="23752"/>
                  </a:cubicBezTo>
                  <a:lnTo>
                    <a:pt x="18654" y="24512"/>
                  </a:lnTo>
                  <a:cubicBezTo>
                    <a:pt x="18622" y="24543"/>
                    <a:pt x="18559" y="24543"/>
                    <a:pt x="18527" y="24543"/>
                  </a:cubicBezTo>
                  <a:cubicBezTo>
                    <a:pt x="18211" y="24638"/>
                    <a:pt x="18021" y="24638"/>
                    <a:pt x="18021" y="24480"/>
                  </a:cubicBezTo>
                  <a:cubicBezTo>
                    <a:pt x="18052" y="24258"/>
                    <a:pt x="18274" y="24290"/>
                    <a:pt x="18432" y="24258"/>
                  </a:cubicBezTo>
                  <a:cubicBezTo>
                    <a:pt x="18527" y="24227"/>
                    <a:pt x="18654" y="24163"/>
                    <a:pt x="18812" y="24100"/>
                  </a:cubicBezTo>
                  <a:cubicBezTo>
                    <a:pt x="18527" y="24005"/>
                    <a:pt x="18369" y="24068"/>
                    <a:pt x="18179" y="24100"/>
                  </a:cubicBezTo>
                  <a:cubicBezTo>
                    <a:pt x="18052" y="24132"/>
                    <a:pt x="17957" y="24163"/>
                    <a:pt x="17831" y="24163"/>
                  </a:cubicBezTo>
                  <a:cubicBezTo>
                    <a:pt x="17799" y="24163"/>
                    <a:pt x="17736" y="24100"/>
                    <a:pt x="17704" y="24068"/>
                  </a:cubicBezTo>
                  <a:cubicBezTo>
                    <a:pt x="17704" y="24005"/>
                    <a:pt x="17704" y="23942"/>
                    <a:pt x="17736" y="23910"/>
                  </a:cubicBezTo>
                  <a:cubicBezTo>
                    <a:pt x="17862" y="23815"/>
                    <a:pt x="17989" y="23783"/>
                    <a:pt x="18084" y="23688"/>
                  </a:cubicBezTo>
                  <a:cubicBezTo>
                    <a:pt x="18179" y="23657"/>
                    <a:pt x="18242" y="23593"/>
                    <a:pt x="18369" y="23498"/>
                  </a:cubicBezTo>
                  <a:cubicBezTo>
                    <a:pt x="18211" y="23498"/>
                    <a:pt x="18147" y="23467"/>
                    <a:pt x="18084" y="23498"/>
                  </a:cubicBezTo>
                  <a:cubicBezTo>
                    <a:pt x="17894" y="23562"/>
                    <a:pt x="17736" y="23625"/>
                    <a:pt x="17577" y="23688"/>
                  </a:cubicBezTo>
                  <a:cubicBezTo>
                    <a:pt x="17387" y="23783"/>
                    <a:pt x="17261" y="23720"/>
                    <a:pt x="17134" y="23530"/>
                  </a:cubicBezTo>
                  <a:cubicBezTo>
                    <a:pt x="17261" y="23340"/>
                    <a:pt x="17419" y="23150"/>
                    <a:pt x="17609" y="22897"/>
                  </a:cubicBezTo>
                  <a:cubicBezTo>
                    <a:pt x="17229" y="22897"/>
                    <a:pt x="17134" y="23277"/>
                    <a:pt x="16849" y="23340"/>
                  </a:cubicBezTo>
                  <a:cubicBezTo>
                    <a:pt x="16785" y="23245"/>
                    <a:pt x="16754" y="23150"/>
                    <a:pt x="16722" y="23055"/>
                  </a:cubicBezTo>
                  <a:cubicBezTo>
                    <a:pt x="16595" y="22928"/>
                    <a:pt x="16469" y="23118"/>
                    <a:pt x="16310" y="23087"/>
                  </a:cubicBezTo>
                  <a:cubicBezTo>
                    <a:pt x="16247" y="22770"/>
                    <a:pt x="16374" y="22485"/>
                    <a:pt x="16595" y="22263"/>
                  </a:cubicBezTo>
                  <a:cubicBezTo>
                    <a:pt x="16849" y="22010"/>
                    <a:pt x="17134" y="21757"/>
                    <a:pt x="17419" y="21503"/>
                  </a:cubicBezTo>
                  <a:cubicBezTo>
                    <a:pt x="18242" y="20807"/>
                    <a:pt x="19161" y="20268"/>
                    <a:pt x="20111" y="19825"/>
                  </a:cubicBezTo>
                  <a:cubicBezTo>
                    <a:pt x="21821" y="18970"/>
                    <a:pt x="23594" y="18463"/>
                    <a:pt x="25431" y="18178"/>
                  </a:cubicBezTo>
                  <a:close/>
                  <a:moveTo>
                    <a:pt x="25811" y="855"/>
                  </a:moveTo>
                  <a:cubicBezTo>
                    <a:pt x="25843" y="887"/>
                    <a:pt x="25875" y="918"/>
                    <a:pt x="25875" y="950"/>
                  </a:cubicBezTo>
                  <a:cubicBezTo>
                    <a:pt x="25938" y="1900"/>
                    <a:pt x="26001" y="2882"/>
                    <a:pt x="26065" y="3800"/>
                  </a:cubicBezTo>
                  <a:cubicBezTo>
                    <a:pt x="26128" y="4877"/>
                    <a:pt x="26191" y="5954"/>
                    <a:pt x="26255" y="7031"/>
                  </a:cubicBezTo>
                  <a:cubicBezTo>
                    <a:pt x="26318" y="8076"/>
                    <a:pt x="26413" y="9121"/>
                    <a:pt x="26508" y="10166"/>
                  </a:cubicBezTo>
                  <a:cubicBezTo>
                    <a:pt x="26508" y="10229"/>
                    <a:pt x="26508" y="10292"/>
                    <a:pt x="26508" y="10324"/>
                  </a:cubicBezTo>
                  <a:cubicBezTo>
                    <a:pt x="26571" y="11274"/>
                    <a:pt x="26635" y="12256"/>
                    <a:pt x="26698" y="13206"/>
                  </a:cubicBezTo>
                  <a:cubicBezTo>
                    <a:pt x="26698" y="13491"/>
                    <a:pt x="26761" y="13808"/>
                    <a:pt x="26825" y="14124"/>
                  </a:cubicBezTo>
                  <a:cubicBezTo>
                    <a:pt x="26888" y="14473"/>
                    <a:pt x="26856" y="14853"/>
                    <a:pt x="26856" y="15233"/>
                  </a:cubicBezTo>
                  <a:cubicBezTo>
                    <a:pt x="26730" y="15328"/>
                    <a:pt x="26603" y="15423"/>
                    <a:pt x="26445" y="15454"/>
                  </a:cubicBezTo>
                  <a:cubicBezTo>
                    <a:pt x="25051" y="15835"/>
                    <a:pt x="23753" y="16405"/>
                    <a:pt x="22454" y="17038"/>
                  </a:cubicBezTo>
                  <a:cubicBezTo>
                    <a:pt x="22074" y="17228"/>
                    <a:pt x="21694" y="17481"/>
                    <a:pt x="21282" y="17703"/>
                  </a:cubicBezTo>
                  <a:cubicBezTo>
                    <a:pt x="21282" y="17481"/>
                    <a:pt x="21441" y="17450"/>
                    <a:pt x="21536" y="17386"/>
                  </a:cubicBezTo>
                  <a:cubicBezTo>
                    <a:pt x="22296" y="16943"/>
                    <a:pt x="23024" y="16531"/>
                    <a:pt x="23784" y="16120"/>
                  </a:cubicBezTo>
                  <a:cubicBezTo>
                    <a:pt x="24449" y="15803"/>
                    <a:pt x="25114" y="15550"/>
                    <a:pt x="25811" y="15233"/>
                  </a:cubicBezTo>
                  <a:cubicBezTo>
                    <a:pt x="25970" y="15169"/>
                    <a:pt x="26096" y="15106"/>
                    <a:pt x="26286" y="15011"/>
                  </a:cubicBezTo>
                  <a:cubicBezTo>
                    <a:pt x="26255" y="14061"/>
                    <a:pt x="26223" y="13143"/>
                    <a:pt x="26160" y="12224"/>
                  </a:cubicBezTo>
                  <a:cubicBezTo>
                    <a:pt x="26096" y="11274"/>
                    <a:pt x="26033" y="10356"/>
                    <a:pt x="25970" y="9406"/>
                  </a:cubicBezTo>
                  <a:cubicBezTo>
                    <a:pt x="25938" y="8487"/>
                    <a:pt x="25875" y="7569"/>
                    <a:pt x="25843" y="6682"/>
                  </a:cubicBezTo>
                  <a:cubicBezTo>
                    <a:pt x="25779" y="5732"/>
                    <a:pt x="25716" y="4814"/>
                    <a:pt x="25653" y="3864"/>
                  </a:cubicBezTo>
                  <a:cubicBezTo>
                    <a:pt x="25558" y="2945"/>
                    <a:pt x="25494" y="2027"/>
                    <a:pt x="25399" y="1045"/>
                  </a:cubicBezTo>
                  <a:cubicBezTo>
                    <a:pt x="25558" y="918"/>
                    <a:pt x="25653" y="792"/>
                    <a:pt x="25811" y="855"/>
                  </a:cubicBezTo>
                  <a:close/>
                  <a:moveTo>
                    <a:pt x="23658" y="918"/>
                  </a:moveTo>
                  <a:cubicBezTo>
                    <a:pt x="24069" y="697"/>
                    <a:pt x="24481" y="507"/>
                    <a:pt x="24893" y="285"/>
                  </a:cubicBezTo>
                  <a:cubicBezTo>
                    <a:pt x="24924" y="285"/>
                    <a:pt x="24924" y="285"/>
                    <a:pt x="25019" y="317"/>
                  </a:cubicBezTo>
                  <a:cubicBezTo>
                    <a:pt x="25051" y="443"/>
                    <a:pt x="25051" y="538"/>
                    <a:pt x="25051" y="665"/>
                  </a:cubicBezTo>
                  <a:cubicBezTo>
                    <a:pt x="25114" y="1900"/>
                    <a:pt x="25178" y="3167"/>
                    <a:pt x="25273" y="4402"/>
                  </a:cubicBezTo>
                  <a:cubicBezTo>
                    <a:pt x="25304" y="5257"/>
                    <a:pt x="25399" y="6144"/>
                    <a:pt x="25463" y="6999"/>
                  </a:cubicBezTo>
                  <a:cubicBezTo>
                    <a:pt x="25558" y="8107"/>
                    <a:pt x="25621" y="9184"/>
                    <a:pt x="25716" y="10261"/>
                  </a:cubicBezTo>
                  <a:cubicBezTo>
                    <a:pt x="25779" y="11084"/>
                    <a:pt x="25843" y="11908"/>
                    <a:pt x="25906" y="12699"/>
                  </a:cubicBezTo>
                  <a:cubicBezTo>
                    <a:pt x="25938" y="12826"/>
                    <a:pt x="25938" y="12953"/>
                    <a:pt x="25938" y="13048"/>
                  </a:cubicBezTo>
                  <a:cubicBezTo>
                    <a:pt x="25970" y="13459"/>
                    <a:pt x="26001" y="13871"/>
                    <a:pt x="26033" y="14283"/>
                  </a:cubicBezTo>
                  <a:cubicBezTo>
                    <a:pt x="26065" y="14504"/>
                    <a:pt x="26033" y="14694"/>
                    <a:pt x="26033" y="14916"/>
                  </a:cubicBezTo>
                  <a:cubicBezTo>
                    <a:pt x="21916" y="16341"/>
                    <a:pt x="18432" y="18621"/>
                    <a:pt x="16025" y="22390"/>
                  </a:cubicBezTo>
                  <a:cubicBezTo>
                    <a:pt x="15867" y="22295"/>
                    <a:pt x="15930" y="22137"/>
                    <a:pt x="15930" y="22010"/>
                  </a:cubicBezTo>
                  <a:cubicBezTo>
                    <a:pt x="15930" y="20046"/>
                    <a:pt x="15930" y="18051"/>
                    <a:pt x="15930" y="16056"/>
                  </a:cubicBezTo>
                  <a:cubicBezTo>
                    <a:pt x="15930" y="13301"/>
                    <a:pt x="15930" y="10546"/>
                    <a:pt x="15930" y="7759"/>
                  </a:cubicBezTo>
                  <a:cubicBezTo>
                    <a:pt x="15930" y="7379"/>
                    <a:pt x="16025" y="7062"/>
                    <a:pt x="16279" y="6746"/>
                  </a:cubicBezTo>
                  <a:cubicBezTo>
                    <a:pt x="18306" y="4275"/>
                    <a:pt x="20776" y="2312"/>
                    <a:pt x="23658" y="91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3"/>
            <p:cNvSpPr/>
            <p:nvPr/>
          </p:nvSpPr>
          <p:spPr>
            <a:xfrm>
              <a:off x="4720875" y="2447750"/>
              <a:ext cx="2400" cy="825"/>
            </a:xfrm>
            <a:custGeom>
              <a:avLst/>
              <a:gdLst/>
              <a:ahLst/>
              <a:cxnLst/>
              <a:rect l="l" t="t" r="r" b="b"/>
              <a:pathLst>
                <a:path w="96" h="33" extrusionOk="0">
                  <a:moveTo>
                    <a:pt x="0" y="33"/>
                  </a:moveTo>
                  <a:cubicBezTo>
                    <a:pt x="32" y="33"/>
                    <a:pt x="32" y="33"/>
                    <a:pt x="64" y="33"/>
                  </a:cubicBezTo>
                  <a:cubicBezTo>
                    <a:pt x="64" y="33"/>
                    <a:pt x="95" y="33"/>
                    <a:pt x="95" y="1"/>
                  </a:cubicBezTo>
                  <a:cubicBezTo>
                    <a:pt x="64" y="1"/>
                    <a:pt x="64" y="1"/>
                    <a:pt x="32" y="1"/>
                  </a:cubicBezTo>
                  <a:cubicBezTo>
                    <a:pt x="32" y="33"/>
                    <a:pt x="32" y="33"/>
                    <a:pt x="0" y="3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3"/>
            <p:cNvSpPr/>
            <p:nvPr/>
          </p:nvSpPr>
          <p:spPr>
            <a:xfrm>
              <a:off x="3360675" y="1540450"/>
              <a:ext cx="599375" cy="597775"/>
            </a:xfrm>
            <a:custGeom>
              <a:avLst/>
              <a:gdLst/>
              <a:ahLst/>
              <a:cxnLst/>
              <a:rect l="l" t="t" r="r" b="b"/>
              <a:pathLst>
                <a:path w="23975" h="23911" extrusionOk="0">
                  <a:moveTo>
                    <a:pt x="5100" y="21472"/>
                  </a:moveTo>
                  <a:cubicBezTo>
                    <a:pt x="6778" y="22707"/>
                    <a:pt x="8678" y="23404"/>
                    <a:pt x="10705" y="23720"/>
                  </a:cubicBezTo>
                  <a:cubicBezTo>
                    <a:pt x="10832" y="23752"/>
                    <a:pt x="10958" y="23784"/>
                    <a:pt x="11085" y="23784"/>
                  </a:cubicBezTo>
                  <a:cubicBezTo>
                    <a:pt x="12257" y="23815"/>
                    <a:pt x="13397" y="23910"/>
                    <a:pt x="14505" y="23689"/>
                  </a:cubicBezTo>
                  <a:cubicBezTo>
                    <a:pt x="15234" y="23530"/>
                    <a:pt x="15962" y="23372"/>
                    <a:pt x="16659" y="23182"/>
                  </a:cubicBezTo>
                  <a:cubicBezTo>
                    <a:pt x="17229" y="22992"/>
                    <a:pt x="17767" y="22770"/>
                    <a:pt x="18306" y="22549"/>
                  </a:cubicBezTo>
                  <a:cubicBezTo>
                    <a:pt x="18464" y="22485"/>
                    <a:pt x="18622" y="22390"/>
                    <a:pt x="18781" y="22327"/>
                  </a:cubicBezTo>
                  <a:cubicBezTo>
                    <a:pt x="19382" y="22042"/>
                    <a:pt x="19857" y="21567"/>
                    <a:pt x="20396" y="21187"/>
                  </a:cubicBezTo>
                  <a:cubicBezTo>
                    <a:pt x="22011" y="20015"/>
                    <a:pt x="22866" y="18337"/>
                    <a:pt x="23373" y="16436"/>
                  </a:cubicBezTo>
                  <a:cubicBezTo>
                    <a:pt x="23531" y="15771"/>
                    <a:pt x="23626" y="15075"/>
                    <a:pt x="23753" y="14378"/>
                  </a:cubicBezTo>
                  <a:cubicBezTo>
                    <a:pt x="23784" y="14156"/>
                    <a:pt x="23848" y="13935"/>
                    <a:pt x="23879" y="13681"/>
                  </a:cubicBezTo>
                  <a:cubicBezTo>
                    <a:pt x="23974" y="13048"/>
                    <a:pt x="23974" y="12415"/>
                    <a:pt x="23974" y="11781"/>
                  </a:cubicBezTo>
                  <a:cubicBezTo>
                    <a:pt x="23974" y="11338"/>
                    <a:pt x="23911" y="10926"/>
                    <a:pt x="23753" y="10514"/>
                  </a:cubicBezTo>
                  <a:cubicBezTo>
                    <a:pt x="23658" y="10134"/>
                    <a:pt x="23531" y="9754"/>
                    <a:pt x="23499" y="9374"/>
                  </a:cubicBezTo>
                  <a:cubicBezTo>
                    <a:pt x="23373" y="8678"/>
                    <a:pt x="23183" y="8013"/>
                    <a:pt x="22929" y="7347"/>
                  </a:cubicBezTo>
                  <a:cubicBezTo>
                    <a:pt x="22771" y="6904"/>
                    <a:pt x="22518" y="6524"/>
                    <a:pt x="22169" y="6207"/>
                  </a:cubicBezTo>
                  <a:cubicBezTo>
                    <a:pt x="22042" y="6081"/>
                    <a:pt x="21916" y="5954"/>
                    <a:pt x="21726" y="6049"/>
                  </a:cubicBezTo>
                  <a:cubicBezTo>
                    <a:pt x="21567" y="6112"/>
                    <a:pt x="21599" y="6366"/>
                    <a:pt x="21789" y="6556"/>
                  </a:cubicBezTo>
                  <a:cubicBezTo>
                    <a:pt x="22264" y="7062"/>
                    <a:pt x="22486" y="7633"/>
                    <a:pt x="22644" y="8266"/>
                  </a:cubicBezTo>
                  <a:cubicBezTo>
                    <a:pt x="22296" y="8709"/>
                    <a:pt x="22296" y="9279"/>
                    <a:pt x="22232" y="9818"/>
                  </a:cubicBezTo>
                  <a:cubicBezTo>
                    <a:pt x="22232" y="9944"/>
                    <a:pt x="22264" y="10071"/>
                    <a:pt x="22486" y="10103"/>
                  </a:cubicBezTo>
                  <a:cubicBezTo>
                    <a:pt x="22771" y="9849"/>
                    <a:pt x="22613" y="9438"/>
                    <a:pt x="22834" y="9026"/>
                  </a:cubicBezTo>
                  <a:cubicBezTo>
                    <a:pt x="22961" y="9533"/>
                    <a:pt x="23024" y="9944"/>
                    <a:pt x="23088" y="10356"/>
                  </a:cubicBezTo>
                  <a:cubicBezTo>
                    <a:pt x="22771" y="10546"/>
                    <a:pt x="22423" y="10641"/>
                    <a:pt x="22106" y="10704"/>
                  </a:cubicBezTo>
                  <a:cubicBezTo>
                    <a:pt x="21726" y="10736"/>
                    <a:pt x="21409" y="10673"/>
                    <a:pt x="21156" y="10388"/>
                  </a:cubicBezTo>
                  <a:cubicBezTo>
                    <a:pt x="21061" y="10261"/>
                    <a:pt x="20966" y="10198"/>
                    <a:pt x="20871" y="10134"/>
                  </a:cubicBezTo>
                  <a:cubicBezTo>
                    <a:pt x="20871" y="10008"/>
                    <a:pt x="20871" y="9976"/>
                    <a:pt x="20871" y="9913"/>
                  </a:cubicBezTo>
                  <a:cubicBezTo>
                    <a:pt x="20934" y="9121"/>
                    <a:pt x="21029" y="8361"/>
                    <a:pt x="21124" y="7569"/>
                  </a:cubicBezTo>
                  <a:cubicBezTo>
                    <a:pt x="21124" y="7411"/>
                    <a:pt x="21124" y="7221"/>
                    <a:pt x="21124" y="7062"/>
                  </a:cubicBezTo>
                  <a:cubicBezTo>
                    <a:pt x="21124" y="6999"/>
                    <a:pt x="21061" y="6936"/>
                    <a:pt x="20997" y="6904"/>
                  </a:cubicBezTo>
                  <a:cubicBezTo>
                    <a:pt x="20902" y="6936"/>
                    <a:pt x="20839" y="6999"/>
                    <a:pt x="20776" y="7031"/>
                  </a:cubicBezTo>
                  <a:cubicBezTo>
                    <a:pt x="20649" y="6872"/>
                    <a:pt x="20776" y="6556"/>
                    <a:pt x="20491" y="6429"/>
                  </a:cubicBezTo>
                  <a:cubicBezTo>
                    <a:pt x="20427" y="6809"/>
                    <a:pt x="20332" y="7189"/>
                    <a:pt x="20269" y="7569"/>
                  </a:cubicBezTo>
                  <a:cubicBezTo>
                    <a:pt x="20142" y="8108"/>
                    <a:pt x="20047" y="8646"/>
                    <a:pt x="19921" y="9184"/>
                  </a:cubicBezTo>
                  <a:cubicBezTo>
                    <a:pt x="19921" y="9248"/>
                    <a:pt x="19857" y="9311"/>
                    <a:pt x="19762" y="9279"/>
                  </a:cubicBezTo>
                  <a:cubicBezTo>
                    <a:pt x="19699" y="9248"/>
                    <a:pt x="19667" y="9184"/>
                    <a:pt x="19667" y="9153"/>
                  </a:cubicBezTo>
                  <a:cubicBezTo>
                    <a:pt x="19667" y="9026"/>
                    <a:pt x="19667" y="8931"/>
                    <a:pt x="19699" y="8804"/>
                  </a:cubicBezTo>
                  <a:cubicBezTo>
                    <a:pt x="19794" y="8139"/>
                    <a:pt x="19889" y="7474"/>
                    <a:pt x="20016" y="6777"/>
                  </a:cubicBezTo>
                  <a:cubicBezTo>
                    <a:pt x="20016" y="6587"/>
                    <a:pt x="20016" y="6397"/>
                    <a:pt x="20016" y="6207"/>
                  </a:cubicBezTo>
                  <a:cubicBezTo>
                    <a:pt x="20016" y="6176"/>
                    <a:pt x="19984" y="6081"/>
                    <a:pt x="19952" y="6081"/>
                  </a:cubicBezTo>
                  <a:cubicBezTo>
                    <a:pt x="19889" y="6081"/>
                    <a:pt x="19762" y="6112"/>
                    <a:pt x="19731" y="6144"/>
                  </a:cubicBezTo>
                  <a:cubicBezTo>
                    <a:pt x="19667" y="6334"/>
                    <a:pt x="19604" y="6492"/>
                    <a:pt x="19572" y="6682"/>
                  </a:cubicBezTo>
                  <a:cubicBezTo>
                    <a:pt x="19541" y="6872"/>
                    <a:pt x="19509" y="7031"/>
                    <a:pt x="19477" y="7221"/>
                  </a:cubicBezTo>
                  <a:cubicBezTo>
                    <a:pt x="19446" y="7347"/>
                    <a:pt x="19477" y="7538"/>
                    <a:pt x="19351" y="7728"/>
                  </a:cubicBezTo>
                  <a:cubicBezTo>
                    <a:pt x="19256" y="7189"/>
                    <a:pt x="19319" y="6714"/>
                    <a:pt x="19351" y="6271"/>
                  </a:cubicBezTo>
                  <a:cubicBezTo>
                    <a:pt x="19351" y="6017"/>
                    <a:pt x="19446" y="5922"/>
                    <a:pt x="19731" y="5922"/>
                  </a:cubicBezTo>
                  <a:cubicBezTo>
                    <a:pt x="20142" y="5859"/>
                    <a:pt x="20554" y="5796"/>
                    <a:pt x="20997" y="5764"/>
                  </a:cubicBezTo>
                  <a:cubicBezTo>
                    <a:pt x="21029" y="5764"/>
                    <a:pt x="21061" y="5764"/>
                    <a:pt x="21061" y="5764"/>
                  </a:cubicBezTo>
                  <a:cubicBezTo>
                    <a:pt x="21219" y="5859"/>
                    <a:pt x="21346" y="5922"/>
                    <a:pt x="21504" y="6017"/>
                  </a:cubicBezTo>
                  <a:cubicBezTo>
                    <a:pt x="21599" y="5669"/>
                    <a:pt x="21472" y="5416"/>
                    <a:pt x="21282" y="5194"/>
                  </a:cubicBezTo>
                  <a:cubicBezTo>
                    <a:pt x="20997" y="4751"/>
                    <a:pt x="20712" y="4307"/>
                    <a:pt x="20301" y="3959"/>
                  </a:cubicBezTo>
                  <a:cubicBezTo>
                    <a:pt x="19984" y="3674"/>
                    <a:pt x="19667" y="3357"/>
                    <a:pt x="19414" y="3041"/>
                  </a:cubicBezTo>
                  <a:cubicBezTo>
                    <a:pt x="19034" y="2565"/>
                    <a:pt x="18527" y="2217"/>
                    <a:pt x="17989" y="1964"/>
                  </a:cubicBezTo>
                  <a:cubicBezTo>
                    <a:pt x="17197" y="1584"/>
                    <a:pt x="16374" y="1299"/>
                    <a:pt x="15550" y="1045"/>
                  </a:cubicBezTo>
                  <a:cubicBezTo>
                    <a:pt x="15012" y="887"/>
                    <a:pt x="14474" y="697"/>
                    <a:pt x="13935" y="570"/>
                  </a:cubicBezTo>
                  <a:cubicBezTo>
                    <a:pt x="13555" y="475"/>
                    <a:pt x="13175" y="380"/>
                    <a:pt x="12795" y="317"/>
                  </a:cubicBezTo>
                  <a:cubicBezTo>
                    <a:pt x="12542" y="285"/>
                    <a:pt x="12288" y="222"/>
                    <a:pt x="12035" y="190"/>
                  </a:cubicBezTo>
                  <a:cubicBezTo>
                    <a:pt x="11560" y="127"/>
                    <a:pt x="11053" y="0"/>
                    <a:pt x="10547" y="32"/>
                  </a:cubicBezTo>
                  <a:cubicBezTo>
                    <a:pt x="10325" y="64"/>
                    <a:pt x="10072" y="32"/>
                    <a:pt x="9818" y="0"/>
                  </a:cubicBezTo>
                  <a:cubicBezTo>
                    <a:pt x="9723" y="0"/>
                    <a:pt x="9660" y="0"/>
                    <a:pt x="9597" y="32"/>
                  </a:cubicBezTo>
                  <a:cubicBezTo>
                    <a:pt x="8298" y="159"/>
                    <a:pt x="7095" y="634"/>
                    <a:pt x="5955" y="1172"/>
                  </a:cubicBezTo>
                  <a:cubicBezTo>
                    <a:pt x="5860" y="1235"/>
                    <a:pt x="5733" y="1299"/>
                    <a:pt x="5638" y="1362"/>
                  </a:cubicBezTo>
                  <a:cubicBezTo>
                    <a:pt x="5163" y="1774"/>
                    <a:pt x="4656" y="2154"/>
                    <a:pt x="4149" y="2565"/>
                  </a:cubicBezTo>
                  <a:cubicBezTo>
                    <a:pt x="2851" y="3674"/>
                    <a:pt x="1901" y="5004"/>
                    <a:pt x="1268" y="6587"/>
                  </a:cubicBezTo>
                  <a:cubicBezTo>
                    <a:pt x="919" y="7442"/>
                    <a:pt x="634" y="8266"/>
                    <a:pt x="413" y="9153"/>
                  </a:cubicBezTo>
                  <a:cubicBezTo>
                    <a:pt x="32" y="10926"/>
                    <a:pt x="1" y="12700"/>
                    <a:pt x="729" y="14441"/>
                  </a:cubicBezTo>
                  <a:cubicBezTo>
                    <a:pt x="1268" y="15740"/>
                    <a:pt x="1774" y="17070"/>
                    <a:pt x="2344" y="18368"/>
                  </a:cubicBezTo>
                  <a:cubicBezTo>
                    <a:pt x="2534" y="18780"/>
                    <a:pt x="2788" y="19160"/>
                    <a:pt x="3041" y="19508"/>
                  </a:cubicBezTo>
                  <a:cubicBezTo>
                    <a:pt x="3611" y="20268"/>
                    <a:pt x="4308" y="20902"/>
                    <a:pt x="5100" y="21472"/>
                  </a:cubicBezTo>
                  <a:close/>
                  <a:moveTo>
                    <a:pt x="9375" y="20902"/>
                  </a:moveTo>
                  <a:cubicBezTo>
                    <a:pt x="9153" y="20902"/>
                    <a:pt x="9122" y="20743"/>
                    <a:pt x="9090" y="20617"/>
                  </a:cubicBezTo>
                  <a:cubicBezTo>
                    <a:pt x="9058" y="20363"/>
                    <a:pt x="9280" y="20268"/>
                    <a:pt x="9470" y="20110"/>
                  </a:cubicBezTo>
                  <a:cubicBezTo>
                    <a:pt x="9502" y="20427"/>
                    <a:pt x="9438" y="20648"/>
                    <a:pt x="9375" y="20902"/>
                  </a:cubicBezTo>
                  <a:close/>
                  <a:moveTo>
                    <a:pt x="9850" y="22612"/>
                  </a:moveTo>
                  <a:cubicBezTo>
                    <a:pt x="9628" y="22105"/>
                    <a:pt x="9565" y="21693"/>
                    <a:pt x="9628" y="21218"/>
                  </a:cubicBezTo>
                  <a:cubicBezTo>
                    <a:pt x="9692" y="20838"/>
                    <a:pt x="9723" y="20458"/>
                    <a:pt x="9755" y="20078"/>
                  </a:cubicBezTo>
                  <a:cubicBezTo>
                    <a:pt x="9755" y="19698"/>
                    <a:pt x="9945" y="19477"/>
                    <a:pt x="10230" y="19255"/>
                  </a:cubicBezTo>
                  <a:cubicBezTo>
                    <a:pt x="10293" y="19793"/>
                    <a:pt x="10072" y="21852"/>
                    <a:pt x="9850" y="22612"/>
                  </a:cubicBezTo>
                  <a:close/>
                  <a:moveTo>
                    <a:pt x="11243" y="23182"/>
                  </a:moveTo>
                  <a:cubicBezTo>
                    <a:pt x="10895" y="23245"/>
                    <a:pt x="10642" y="23150"/>
                    <a:pt x="10325" y="23055"/>
                  </a:cubicBezTo>
                  <a:cubicBezTo>
                    <a:pt x="10325" y="22929"/>
                    <a:pt x="10325" y="22834"/>
                    <a:pt x="10325" y="22739"/>
                  </a:cubicBezTo>
                  <a:cubicBezTo>
                    <a:pt x="10420" y="21852"/>
                    <a:pt x="10547" y="20997"/>
                    <a:pt x="10610" y="20110"/>
                  </a:cubicBezTo>
                  <a:cubicBezTo>
                    <a:pt x="10642" y="19698"/>
                    <a:pt x="10610" y="19287"/>
                    <a:pt x="10610" y="18907"/>
                  </a:cubicBezTo>
                  <a:cubicBezTo>
                    <a:pt x="11053" y="18527"/>
                    <a:pt x="11465" y="18147"/>
                    <a:pt x="11877" y="17767"/>
                  </a:cubicBezTo>
                  <a:cubicBezTo>
                    <a:pt x="12130" y="17925"/>
                    <a:pt x="12732" y="18527"/>
                    <a:pt x="12827" y="18780"/>
                  </a:cubicBezTo>
                  <a:cubicBezTo>
                    <a:pt x="12890" y="18907"/>
                    <a:pt x="12890" y="19097"/>
                    <a:pt x="12890" y="19223"/>
                  </a:cubicBezTo>
                  <a:cubicBezTo>
                    <a:pt x="12827" y="19635"/>
                    <a:pt x="12700" y="20015"/>
                    <a:pt x="12605" y="20427"/>
                  </a:cubicBezTo>
                  <a:lnTo>
                    <a:pt x="12605" y="19857"/>
                  </a:lnTo>
                  <a:cubicBezTo>
                    <a:pt x="12605" y="19667"/>
                    <a:pt x="12605" y="19508"/>
                    <a:pt x="12605" y="19318"/>
                  </a:cubicBezTo>
                  <a:cubicBezTo>
                    <a:pt x="12605" y="19128"/>
                    <a:pt x="12637" y="18938"/>
                    <a:pt x="12542" y="18748"/>
                  </a:cubicBezTo>
                  <a:cubicBezTo>
                    <a:pt x="12320" y="18875"/>
                    <a:pt x="12447" y="19128"/>
                    <a:pt x="12257" y="19287"/>
                  </a:cubicBezTo>
                  <a:cubicBezTo>
                    <a:pt x="12225" y="19065"/>
                    <a:pt x="12225" y="18907"/>
                    <a:pt x="12193" y="18717"/>
                  </a:cubicBezTo>
                  <a:cubicBezTo>
                    <a:pt x="12193" y="18527"/>
                    <a:pt x="12162" y="18368"/>
                    <a:pt x="12130" y="18210"/>
                  </a:cubicBezTo>
                  <a:cubicBezTo>
                    <a:pt x="12098" y="18115"/>
                    <a:pt x="12035" y="18052"/>
                    <a:pt x="11940" y="17957"/>
                  </a:cubicBezTo>
                  <a:cubicBezTo>
                    <a:pt x="11877" y="18052"/>
                    <a:pt x="11845" y="18115"/>
                    <a:pt x="11845" y="18178"/>
                  </a:cubicBezTo>
                  <a:cubicBezTo>
                    <a:pt x="11813" y="18368"/>
                    <a:pt x="11782" y="18527"/>
                    <a:pt x="11782" y="18717"/>
                  </a:cubicBezTo>
                  <a:cubicBezTo>
                    <a:pt x="11813" y="19572"/>
                    <a:pt x="11718" y="20427"/>
                    <a:pt x="11560" y="21250"/>
                  </a:cubicBezTo>
                  <a:cubicBezTo>
                    <a:pt x="11433" y="21884"/>
                    <a:pt x="11338" y="22517"/>
                    <a:pt x="11243" y="23182"/>
                  </a:cubicBezTo>
                  <a:close/>
                  <a:moveTo>
                    <a:pt x="12542" y="20997"/>
                  </a:moveTo>
                  <a:lnTo>
                    <a:pt x="12542" y="21155"/>
                  </a:lnTo>
                  <a:lnTo>
                    <a:pt x="12510" y="21155"/>
                  </a:lnTo>
                  <a:lnTo>
                    <a:pt x="12510" y="20997"/>
                  </a:lnTo>
                  <a:close/>
                  <a:moveTo>
                    <a:pt x="12415" y="21979"/>
                  </a:moveTo>
                  <a:cubicBezTo>
                    <a:pt x="12415" y="21979"/>
                    <a:pt x="12415" y="21979"/>
                    <a:pt x="12383" y="21979"/>
                  </a:cubicBezTo>
                  <a:cubicBezTo>
                    <a:pt x="12383" y="21947"/>
                    <a:pt x="12383" y="21915"/>
                    <a:pt x="12383" y="21884"/>
                  </a:cubicBezTo>
                  <a:cubicBezTo>
                    <a:pt x="12383" y="21884"/>
                    <a:pt x="12415" y="21852"/>
                    <a:pt x="12415" y="21852"/>
                  </a:cubicBezTo>
                  <a:cubicBezTo>
                    <a:pt x="12415" y="21884"/>
                    <a:pt x="12415" y="21947"/>
                    <a:pt x="12415" y="21979"/>
                  </a:cubicBezTo>
                  <a:close/>
                  <a:moveTo>
                    <a:pt x="18717" y="15740"/>
                  </a:moveTo>
                  <a:cubicBezTo>
                    <a:pt x="19192" y="15550"/>
                    <a:pt x="19636" y="15328"/>
                    <a:pt x="20142" y="15296"/>
                  </a:cubicBezTo>
                  <a:cubicBezTo>
                    <a:pt x="20142" y="15391"/>
                    <a:pt x="20174" y="15455"/>
                    <a:pt x="20174" y="15486"/>
                  </a:cubicBezTo>
                  <a:cubicBezTo>
                    <a:pt x="20111" y="16088"/>
                    <a:pt x="20111" y="16690"/>
                    <a:pt x="20016" y="17292"/>
                  </a:cubicBezTo>
                  <a:cubicBezTo>
                    <a:pt x="19889" y="18115"/>
                    <a:pt x="19699" y="18938"/>
                    <a:pt x="19572" y="19762"/>
                  </a:cubicBezTo>
                  <a:cubicBezTo>
                    <a:pt x="19572" y="19762"/>
                    <a:pt x="19541" y="19762"/>
                    <a:pt x="19509" y="19793"/>
                  </a:cubicBezTo>
                  <a:cubicBezTo>
                    <a:pt x="18971" y="19382"/>
                    <a:pt x="18496" y="18907"/>
                    <a:pt x="18116" y="18337"/>
                  </a:cubicBezTo>
                  <a:cubicBezTo>
                    <a:pt x="18021" y="18242"/>
                    <a:pt x="17989" y="18052"/>
                    <a:pt x="17957" y="17925"/>
                  </a:cubicBezTo>
                  <a:cubicBezTo>
                    <a:pt x="17926" y="17323"/>
                    <a:pt x="17894" y="16721"/>
                    <a:pt x="17894" y="16120"/>
                  </a:cubicBezTo>
                  <a:cubicBezTo>
                    <a:pt x="17894" y="15898"/>
                    <a:pt x="17926" y="15866"/>
                    <a:pt x="18242" y="15898"/>
                  </a:cubicBezTo>
                  <a:cubicBezTo>
                    <a:pt x="18274" y="16690"/>
                    <a:pt x="18306" y="17482"/>
                    <a:pt x="18337" y="18273"/>
                  </a:cubicBezTo>
                  <a:cubicBezTo>
                    <a:pt x="18337" y="18337"/>
                    <a:pt x="18401" y="18368"/>
                    <a:pt x="18464" y="18463"/>
                  </a:cubicBezTo>
                  <a:cubicBezTo>
                    <a:pt x="18527" y="18368"/>
                    <a:pt x="18622" y="18337"/>
                    <a:pt x="18654" y="18242"/>
                  </a:cubicBezTo>
                  <a:cubicBezTo>
                    <a:pt x="18686" y="18083"/>
                    <a:pt x="18717" y="17925"/>
                    <a:pt x="18717" y="17735"/>
                  </a:cubicBezTo>
                  <a:cubicBezTo>
                    <a:pt x="18717" y="17228"/>
                    <a:pt x="18717" y="16721"/>
                    <a:pt x="18717" y="16215"/>
                  </a:cubicBezTo>
                  <a:cubicBezTo>
                    <a:pt x="18717" y="16056"/>
                    <a:pt x="18717" y="15898"/>
                    <a:pt x="18717" y="15740"/>
                  </a:cubicBezTo>
                  <a:close/>
                  <a:moveTo>
                    <a:pt x="22106" y="16911"/>
                  </a:moveTo>
                  <a:cubicBezTo>
                    <a:pt x="22042" y="17260"/>
                    <a:pt x="21979" y="17577"/>
                    <a:pt x="21852" y="17862"/>
                  </a:cubicBezTo>
                  <a:cubicBezTo>
                    <a:pt x="21757" y="18147"/>
                    <a:pt x="21726" y="18368"/>
                    <a:pt x="21884" y="18590"/>
                  </a:cubicBezTo>
                  <a:cubicBezTo>
                    <a:pt x="21789" y="18812"/>
                    <a:pt x="21694" y="19065"/>
                    <a:pt x="21441" y="19223"/>
                  </a:cubicBezTo>
                  <a:cubicBezTo>
                    <a:pt x="21377" y="18780"/>
                    <a:pt x="21567" y="18400"/>
                    <a:pt x="21599" y="17988"/>
                  </a:cubicBezTo>
                  <a:cubicBezTo>
                    <a:pt x="21662" y="17608"/>
                    <a:pt x="21789" y="17228"/>
                    <a:pt x="21662" y="16848"/>
                  </a:cubicBezTo>
                  <a:cubicBezTo>
                    <a:pt x="21346" y="17355"/>
                    <a:pt x="21219" y="17925"/>
                    <a:pt x="21092" y="18463"/>
                  </a:cubicBezTo>
                  <a:cubicBezTo>
                    <a:pt x="21061" y="18653"/>
                    <a:pt x="21029" y="18843"/>
                    <a:pt x="20997" y="19065"/>
                  </a:cubicBezTo>
                  <a:cubicBezTo>
                    <a:pt x="20966" y="19318"/>
                    <a:pt x="20966" y="19318"/>
                    <a:pt x="21187" y="19667"/>
                  </a:cubicBezTo>
                  <a:cubicBezTo>
                    <a:pt x="20966" y="19952"/>
                    <a:pt x="20681" y="20237"/>
                    <a:pt x="20364" y="20490"/>
                  </a:cubicBezTo>
                  <a:cubicBezTo>
                    <a:pt x="20142" y="20300"/>
                    <a:pt x="19984" y="20110"/>
                    <a:pt x="20047" y="19793"/>
                  </a:cubicBezTo>
                  <a:cubicBezTo>
                    <a:pt x="20142" y="19223"/>
                    <a:pt x="20206" y="18653"/>
                    <a:pt x="20301" y="18083"/>
                  </a:cubicBezTo>
                  <a:cubicBezTo>
                    <a:pt x="20396" y="17577"/>
                    <a:pt x="20459" y="17070"/>
                    <a:pt x="20522" y="16563"/>
                  </a:cubicBezTo>
                  <a:cubicBezTo>
                    <a:pt x="20586" y="16120"/>
                    <a:pt x="20586" y="15708"/>
                    <a:pt x="20427" y="15233"/>
                  </a:cubicBezTo>
                  <a:cubicBezTo>
                    <a:pt x="20617" y="15106"/>
                    <a:pt x="20839" y="15075"/>
                    <a:pt x="21124" y="15106"/>
                  </a:cubicBezTo>
                  <a:cubicBezTo>
                    <a:pt x="21187" y="15201"/>
                    <a:pt x="21282" y="15328"/>
                    <a:pt x="21377" y="15455"/>
                  </a:cubicBezTo>
                  <a:cubicBezTo>
                    <a:pt x="21599" y="15803"/>
                    <a:pt x="21789" y="16151"/>
                    <a:pt x="22042" y="16468"/>
                  </a:cubicBezTo>
                  <a:cubicBezTo>
                    <a:pt x="22137" y="16626"/>
                    <a:pt x="22137" y="16785"/>
                    <a:pt x="22106" y="16911"/>
                  </a:cubicBezTo>
                  <a:close/>
                  <a:moveTo>
                    <a:pt x="20522" y="8583"/>
                  </a:moveTo>
                  <a:cubicBezTo>
                    <a:pt x="20586" y="9153"/>
                    <a:pt x="20522" y="9501"/>
                    <a:pt x="20269" y="9628"/>
                  </a:cubicBezTo>
                  <a:cubicBezTo>
                    <a:pt x="20364" y="9279"/>
                    <a:pt x="20427" y="8963"/>
                    <a:pt x="20522" y="8583"/>
                  </a:cubicBezTo>
                  <a:close/>
                  <a:moveTo>
                    <a:pt x="10420" y="570"/>
                  </a:moveTo>
                  <a:cubicBezTo>
                    <a:pt x="10578" y="570"/>
                    <a:pt x="10673" y="570"/>
                    <a:pt x="10768" y="570"/>
                  </a:cubicBezTo>
                  <a:cubicBezTo>
                    <a:pt x="10927" y="729"/>
                    <a:pt x="10705" y="2090"/>
                    <a:pt x="10420" y="2787"/>
                  </a:cubicBezTo>
                  <a:close/>
                  <a:moveTo>
                    <a:pt x="10737" y="3136"/>
                  </a:moveTo>
                  <a:cubicBezTo>
                    <a:pt x="10895" y="2280"/>
                    <a:pt x="11022" y="1457"/>
                    <a:pt x="11180" y="570"/>
                  </a:cubicBezTo>
                  <a:cubicBezTo>
                    <a:pt x="11338" y="602"/>
                    <a:pt x="11465" y="634"/>
                    <a:pt x="11560" y="665"/>
                  </a:cubicBezTo>
                  <a:cubicBezTo>
                    <a:pt x="11592" y="1520"/>
                    <a:pt x="11402" y="2280"/>
                    <a:pt x="11243" y="3072"/>
                  </a:cubicBezTo>
                  <a:cubicBezTo>
                    <a:pt x="11148" y="3706"/>
                    <a:pt x="10990" y="4339"/>
                    <a:pt x="10863" y="4972"/>
                  </a:cubicBezTo>
                  <a:cubicBezTo>
                    <a:pt x="10800" y="5257"/>
                    <a:pt x="10832" y="5479"/>
                    <a:pt x="10958" y="5479"/>
                  </a:cubicBezTo>
                  <a:cubicBezTo>
                    <a:pt x="11180" y="5447"/>
                    <a:pt x="11212" y="5257"/>
                    <a:pt x="11275" y="5099"/>
                  </a:cubicBezTo>
                  <a:cubicBezTo>
                    <a:pt x="11402" y="4529"/>
                    <a:pt x="11528" y="3959"/>
                    <a:pt x="11623" y="3389"/>
                  </a:cubicBezTo>
                  <a:cubicBezTo>
                    <a:pt x="11750" y="2882"/>
                    <a:pt x="11813" y="2375"/>
                    <a:pt x="11940" y="1774"/>
                  </a:cubicBezTo>
                  <a:cubicBezTo>
                    <a:pt x="12067" y="1900"/>
                    <a:pt x="12130" y="1932"/>
                    <a:pt x="12130" y="1995"/>
                  </a:cubicBezTo>
                  <a:cubicBezTo>
                    <a:pt x="12162" y="2059"/>
                    <a:pt x="12162" y="2154"/>
                    <a:pt x="12130" y="2217"/>
                  </a:cubicBezTo>
                  <a:cubicBezTo>
                    <a:pt x="11972" y="3167"/>
                    <a:pt x="11845" y="4117"/>
                    <a:pt x="11528" y="5004"/>
                  </a:cubicBezTo>
                  <a:cubicBezTo>
                    <a:pt x="11497" y="5194"/>
                    <a:pt x="11465" y="5352"/>
                    <a:pt x="11402" y="5511"/>
                  </a:cubicBezTo>
                  <a:cubicBezTo>
                    <a:pt x="11370" y="5637"/>
                    <a:pt x="11307" y="5764"/>
                    <a:pt x="11243" y="5891"/>
                  </a:cubicBezTo>
                  <a:cubicBezTo>
                    <a:pt x="10832" y="5796"/>
                    <a:pt x="10420" y="5827"/>
                    <a:pt x="10008" y="5574"/>
                  </a:cubicBezTo>
                  <a:cubicBezTo>
                    <a:pt x="10325" y="4782"/>
                    <a:pt x="10547" y="3959"/>
                    <a:pt x="10737" y="3136"/>
                  </a:cubicBezTo>
                  <a:close/>
                  <a:moveTo>
                    <a:pt x="7475" y="1140"/>
                  </a:moveTo>
                  <a:lnTo>
                    <a:pt x="7475" y="1995"/>
                  </a:lnTo>
                  <a:cubicBezTo>
                    <a:pt x="7475" y="2280"/>
                    <a:pt x="7443" y="2565"/>
                    <a:pt x="7538" y="2851"/>
                  </a:cubicBezTo>
                  <a:cubicBezTo>
                    <a:pt x="7696" y="2882"/>
                    <a:pt x="7696" y="2787"/>
                    <a:pt x="7696" y="2724"/>
                  </a:cubicBezTo>
                  <a:cubicBezTo>
                    <a:pt x="7760" y="2439"/>
                    <a:pt x="7791" y="2185"/>
                    <a:pt x="7791" y="1900"/>
                  </a:cubicBezTo>
                  <a:cubicBezTo>
                    <a:pt x="7823" y="1647"/>
                    <a:pt x="7823" y="1362"/>
                    <a:pt x="7855" y="1109"/>
                  </a:cubicBezTo>
                  <a:cubicBezTo>
                    <a:pt x="7855" y="919"/>
                    <a:pt x="7886" y="919"/>
                    <a:pt x="8171" y="887"/>
                  </a:cubicBezTo>
                  <a:lnTo>
                    <a:pt x="8171" y="887"/>
                  </a:lnTo>
                  <a:cubicBezTo>
                    <a:pt x="8171" y="887"/>
                    <a:pt x="8171" y="887"/>
                    <a:pt x="8171" y="887"/>
                  </a:cubicBezTo>
                  <a:cubicBezTo>
                    <a:pt x="8520" y="665"/>
                    <a:pt x="8900" y="634"/>
                    <a:pt x="9343" y="570"/>
                  </a:cubicBezTo>
                  <a:cubicBezTo>
                    <a:pt x="9343" y="729"/>
                    <a:pt x="9343" y="824"/>
                    <a:pt x="9343" y="950"/>
                  </a:cubicBezTo>
                  <a:cubicBezTo>
                    <a:pt x="9280" y="1679"/>
                    <a:pt x="9185" y="2407"/>
                    <a:pt x="9122" y="3136"/>
                  </a:cubicBezTo>
                  <a:cubicBezTo>
                    <a:pt x="9090" y="3452"/>
                    <a:pt x="8963" y="3769"/>
                    <a:pt x="9122" y="4054"/>
                  </a:cubicBezTo>
                  <a:cubicBezTo>
                    <a:pt x="9312" y="4086"/>
                    <a:pt x="9343" y="3959"/>
                    <a:pt x="9375" y="3864"/>
                  </a:cubicBezTo>
                  <a:cubicBezTo>
                    <a:pt x="9470" y="3611"/>
                    <a:pt x="9533" y="3357"/>
                    <a:pt x="9565" y="3104"/>
                  </a:cubicBezTo>
                  <a:cubicBezTo>
                    <a:pt x="9628" y="2375"/>
                    <a:pt x="9723" y="1615"/>
                    <a:pt x="9787" y="855"/>
                  </a:cubicBezTo>
                  <a:cubicBezTo>
                    <a:pt x="9787" y="729"/>
                    <a:pt x="9787" y="602"/>
                    <a:pt x="9945" y="570"/>
                  </a:cubicBezTo>
                  <a:cubicBezTo>
                    <a:pt x="10103" y="665"/>
                    <a:pt x="10040" y="792"/>
                    <a:pt x="10040" y="919"/>
                  </a:cubicBezTo>
                  <a:cubicBezTo>
                    <a:pt x="10040" y="1837"/>
                    <a:pt x="10008" y="2755"/>
                    <a:pt x="9882" y="3674"/>
                  </a:cubicBezTo>
                  <a:cubicBezTo>
                    <a:pt x="9850" y="3991"/>
                    <a:pt x="9787" y="4276"/>
                    <a:pt x="9977" y="4592"/>
                  </a:cubicBezTo>
                  <a:cubicBezTo>
                    <a:pt x="10008" y="4624"/>
                    <a:pt x="10008" y="4656"/>
                    <a:pt x="10008" y="4687"/>
                  </a:cubicBezTo>
                  <a:cubicBezTo>
                    <a:pt x="9945" y="4941"/>
                    <a:pt x="9945" y="5226"/>
                    <a:pt x="9755" y="5479"/>
                  </a:cubicBezTo>
                  <a:cubicBezTo>
                    <a:pt x="9343" y="5352"/>
                    <a:pt x="8963" y="5194"/>
                    <a:pt x="8615" y="4941"/>
                  </a:cubicBezTo>
                  <a:lnTo>
                    <a:pt x="8615" y="4941"/>
                  </a:lnTo>
                  <a:lnTo>
                    <a:pt x="8615" y="4941"/>
                  </a:lnTo>
                  <a:cubicBezTo>
                    <a:pt x="8615" y="4941"/>
                    <a:pt x="8615" y="4941"/>
                    <a:pt x="8615" y="4941"/>
                  </a:cubicBezTo>
                  <a:cubicBezTo>
                    <a:pt x="8425" y="4909"/>
                    <a:pt x="8235" y="4877"/>
                    <a:pt x="8108" y="4751"/>
                  </a:cubicBezTo>
                  <a:cubicBezTo>
                    <a:pt x="8171" y="4022"/>
                    <a:pt x="8266" y="3294"/>
                    <a:pt x="8330" y="2565"/>
                  </a:cubicBezTo>
                  <a:cubicBezTo>
                    <a:pt x="8393" y="2154"/>
                    <a:pt x="8393" y="1710"/>
                    <a:pt x="8425" y="1299"/>
                  </a:cubicBezTo>
                  <a:cubicBezTo>
                    <a:pt x="8425" y="1109"/>
                    <a:pt x="8330" y="982"/>
                    <a:pt x="8171" y="887"/>
                  </a:cubicBezTo>
                  <a:cubicBezTo>
                    <a:pt x="8171" y="887"/>
                    <a:pt x="8171" y="887"/>
                    <a:pt x="8171" y="919"/>
                  </a:cubicBezTo>
                  <a:lnTo>
                    <a:pt x="8140" y="919"/>
                  </a:lnTo>
                  <a:cubicBezTo>
                    <a:pt x="8045" y="1900"/>
                    <a:pt x="7950" y="2914"/>
                    <a:pt x="7886" y="3896"/>
                  </a:cubicBezTo>
                  <a:cubicBezTo>
                    <a:pt x="7855" y="4149"/>
                    <a:pt x="7886" y="4402"/>
                    <a:pt x="7886" y="4656"/>
                  </a:cubicBezTo>
                  <a:cubicBezTo>
                    <a:pt x="7570" y="4719"/>
                    <a:pt x="7443" y="4656"/>
                    <a:pt x="7348" y="4466"/>
                  </a:cubicBezTo>
                  <a:cubicBezTo>
                    <a:pt x="7316" y="4339"/>
                    <a:pt x="7253" y="4212"/>
                    <a:pt x="7253" y="4086"/>
                  </a:cubicBezTo>
                  <a:cubicBezTo>
                    <a:pt x="7190" y="3136"/>
                    <a:pt x="7126" y="2217"/>
                    <a:pt x="7063" y="1299"/>
                  </a:cubicBezTo>
                  <a:cubicBezTo>
                    <a:pt x="7190" y="1172"/>
                    <a:pt x="7316" y="1077"/>
                    <a:pt x="7475" y="1140"/>
                  </a:cubicBezTo>
                  <a:close/>
                  <a:moveTo>
                    <a:pt x="1869" y="15993"/>
                  </a:moveTo>
                  <a:cubicBezTo>
                    <a:pt x="1838" y="15866"/>
                    <a:pt x="1838" y="15740"/>
                    <a:pt x="1711" y="15708"/>
                  </a:cubicBezTo>
                  <a:lnTo>
                    <a:pt x="1711" y="15708"/>
                  </a:lnTo>
                  <a:lnTo>
                    <a:pt x="1711" y="15708"/>
                  </a:lnTo>
                  <a:lnTo>
                    <a:pt x="1711" y="15708"/>
                  </a:lnTo>
                  <a:cubicBezTo>
                    <a:pt x="1616" y="15486"/>
                    <a:pt x="1553" y="15233"/>
                    <a:pt x="1458" y="15011"/>
                  </a:cubicBezTo>
                  <a:cubicBezTo>
                    <a:pt x="1394" y="14790"/>
                    <a:pt x="1268" y="14600"/>
                    <a:pt x="1299" y="14346"/>
                  </a:cubicBezTo>
                  <a:cubicBezTo>
                    <a:pt x="1299" y="14346"/>
                    <a:pt x="1299" y="14346"/>
                    <a:pt x="1299" y="14346"/>
                  </a:cubicBezTo>
                  <a:lnTo>
                    <a:pt x="1299" y="14315"/>
                  </a:lnTo>
                  <a:cubicBezTo>
                    <a:pt x="1204" y="14220"/>
                    <a:pt x="1141" y="14125"/>
                    <a:pt x="1109" y="13998"/>
                  </a:cubicBezTo>
                  <a:cubicBezTo>
                    <a:pt x="824" y="13301"/>
                    <a:pt x="666" y="12573"/>
                    <a:pt x="666" y="11813"/>
                  </a:cubicBezTo>
                  <a:cubicBezTo>
                    <a:pt x="698" y="11496"/>
                    <a:pt x="666" y="11179"/>
                    <a:pt x="666" y="10894"/>
                  </a:cubicBezTo>
                  <a:cubicBezTo>
                    <a:pt x="856" y="10704"/>
                    <a:pt x="1046" y="10578"/>
                    <a:pt x="1299" y="10514"/>
                  </a:cubicBezTo>
                  <a:cubicBezTo>
                    <a:pt x="1363" y="10958"/>
                    <a:pt x="1299" y="11369"/>
                    <a:pt x="1299" y="11813"/>
                  </a:cubicBezTo>
                  <a:cubicBezTo>
                    <a:pt x="1299" y="12224"/>
                    <a:pt x="1299" y="12668"/>
                    <a:pt x="1268" y="13080"/>
                  </a:cubicBezTo>
                  <a:cubicBezTo>
                    <a:pt x="1268" y="13491"/>
                    <a:pt x="1299" y="13903"/>
                    <a:pt x="1299" y="14315"/>
                  </a:cubicBezTo>
                  <a:cubicBezTo>
                    <a:pt x="1299" y="14315"/>
                    <a:pt x="1299" y="14346"/>
                    <a:pt x="1299" y="14346"/>
                  </a:cubicBezTo>
                  <a:lnTo>
                    <a:pt x="1299" y="14346"/>
                  </a:lnTo>
                  <a:cubicBezTo>
                    <a:pt x="1426" y="14315"/>
                    <a:pt x="1521" y="14315"/>
                    <a:pt x="1553" y="14156"/>
                  </a:cubicBezTo>
                  <a:cubicBezTo>
                    <a:pt x="1553" y="13966"/>
                    <a:pt x="1584" y="13776"/>
                    <a:pt x="1584" y="13586"/>
                  </a:cubicBezTo>
                  <a:cubicBezTo>
                    <a:pt x="1584" y="12700"/>
                    <a:pt x="1553" y="11844"/>
                    <a:pt x="1553" y="10958"/>
                  </a:cubicBezTo>
                  <a:cubicBezTo>
                    <a:pt x="1553" y="10799"/>
                    <a:pt x="1553" y="10641"/>
                    <a:pt x="1553" y="10483"/>
                  </a:cubicBezTo>
                  <a:cubicBezTo>
                    <a:pt x="1553" y="10261"/>
                    <a:pt x="1553" y="10229"/>
                    <a:pt x="1901" y="10134"/>
                  </a:cubicBezTo>
                  <a:cubicBezTo>
                    <a:pt x="1933" y="10198"/>
                    <a:pt x="1964" y="10229"/>
                    <a:pt x="1964" y="10293"/>
                  </a:cubicBezTo>
                  <a:cubicBezTo>
                    <a:pt x="1933" y="11433"/>
                    <a:pt x="1933" y="12573"/>
                    <a:pt x="1869" y="13745"/>
                  </a:cubicBezTo>
                  <a:cubicBezTo>
                    <a:pt x="1869" y="14188"/>
                    <a:pt x="1838" y="14663"/>
                    <a:pt x="1806" y="15138"/>
                  </a:cubicBezTo>
                  <a:cubicBezTo>
                    <a:pt x="1806" y="15328"/>
                    <a:pt x="1743" y="15518"/>
                    <a:pt x="1711" y="15708"/>
                  </a:cubicBezTo>
                  <a:lnTo>
                    <a:pt x="1711" y="15708"/>
                  </a:lnTo>
                  <a:cubicBezTo>
                    <a:pt x="1838" y="15708"/>
                    <a:pt x="1964" y="15740"/>
                    <a:pt x="2123" y="15740"/>
                  </a:cubicBezTo>
                  <a:cubicBezTo>
                    <a:pt x="2154" y="15581"/>
                    <a:pt x="2186" y="15455"/>
                    <a:pt x="2218" y="15328"/>
                  </a:cubicBezTo>
                  <a:cubicBezTo>
                    <a:pt x="2344" y="13745"/>
                    <a:pt x="2313" y="12129"/>
                    <a:pt x="2218" y="10546"/>
                  </a:cubicBezTo>
                  <a:cubicBezTo>
                    <a:pt x="2218" y="10356"/>
                    <a:pt x="2154" y="10166"/>
                    <a:pt x="2123" y="9944"/>
                  </a:cubicBezTo>
                  <a:cubicBezTo>
                    <a:pt x="2376" y="9691"/>
                    <a:pt x="2693" y="9564"/>
                    <a:pt x="3009" y="9406"/>
                  </a:cubicBezTo>
                  <a:cubicBezTo>
                    <a:pt x="3168" y="9311"/>
                    <a:pt x="3294" y="9311"/>
                    <a:pt x="3453" y="9374"/>
                  </a:cubicBezTo>
                  <a:cubicBezTo>
                    <a:pt x="3579" y="9438"/>
                    <a:pt x="3738" y="9533"/>
                    <a:pt x="3896" y="9596"/>
                  </a:cubicBezTo>
                  <a:cubicBezTo>
                    <a:pt x="3864" y="9944"/>
                    <a:pt x="3833" y="10261"/>
                    <a:pt x="3833" y="10609"/>
                  </a:cubicBezTo>
                  <a:cubicBezTo>
                    <a:pt x="3801" y="10736"/>
                    <a:pt x="3769" y="10863"/>
                    <a:pt x="3769" y="10989"/>
                  </a:cubicBezTo>
                  <a:cubicBezTo>
                    <a:pt x="3706" y="12098"/>
                    <a:pt x="3611" y="13175"/>
                    <a:pt x="3548" y="14251"/>
                  </a:cubicBezTo>
                  <a:cubicBezTo>
                    <a:pt x="3548" y="14568"/>
                    <a:pt x="3548" y="14853"/>
                    <a:pt x="3548" y="15138"/>
                  </a:cubicBezTo>
                  <a:cubicBezTo>
                    <a:pt x="3548" y="15233"/>
                    <a:pt x="3611" y="15328"/>
                    <a:pt x="3643" y="15391"/>
                  </a:cubicBezTo>
                  <a:cubicBezTo>
                    <a:pt x="3674" y="15486"/>
                    <a:pt x="3864" y="15455"/>
                    <a:pt x="3896" y="15391"/>
                  </a:cubicBezTo>
                  <a:cubicBezTo>
                    <a:pt x="3928" y="15296"/>
                    <a:pt x="3959" y="15201"/>
                    <a:pt x="3959" y="15106"/>
                  </a:cubicBezTo>
                  <a:cubicBezTo>
                    <a:pt x="4023" y="14125"/>
                    <a:pt x="4086" y="13111"/>
                    <a:pt x="4118" y="12129"/>
                  </a:cubicBezTo>
                  <a:cubicBezTo>
                    <a:pt x="4118" y="11401"/>
                    <a:pt x="4054" y="10704"/>
                    <a:pt x="4023" y="9976"/>
                  </a:cubicBezTo>
                  <a:cubicBezTo>
                    <a:pt x="4023" y="9913"/>
                    <a:pt x="4023" y="9818"/>
                    <a:pt x="4023" y="9723"/>
                  </a:cubicBezTo>
                  <a:cubicBezTo>
                    <a:pt x="4466" y="9786"/>
                    <a:pt x="4783" y="10071"/>
                    <a:pt x="5131" y="10293"/>
                  </a:cubicBezTo>
                  <a:cubicBezTo>
                    <a:pt x="5131" y="10673"/>
                    <a:pt x="5131" y="11053"/>
                    <a:pt x="5131" y="11464"/>
                  </a:cubicBezTo>
                  <a:cubicBezTo>
                    <a:pt x="5100" y="12478"/>
                    <a:pt x="5036" y="13460"/>
                    <a:pt x="4973" y="14473"/>
                  </a:cubicBezTo>
                  <a:cubicBezTo>
                    <a:pt x="4973" y="14853"/>
                    <a:pt x="5068" y="15075"/>
                    <a:pt x="5195" y="15011"/>
                  </a:cubicBezTo>
                  <a:cubicBezTo>
                    <a:pt x="5448" y="14916"/>
                    <a:pt x="5353" y="14695"/>
                    <a:pt x="5385" y="14505"/>
                  </a:cubicBezTo>
                  <a:cubicBezTo>
                    <a:pt x="5448" y="13428"/>
                    <a:pt x="5511" y="12383"/>
                    <a:pt x="5385" y="11306"/>
                  </a:cubicBezTo>
                  <a:cubicBezTo>
                    <a:pt x="5353" y="11021"/>
                    <a:pt x="5321" y="10768"/>
                    <a:pt x="5290" y="10483"/>
                  </a:cubicBezTo>
                  <a:cubicBezTo>
                    <a:pt x="5385" y="10388"/>
                    <a:pt x="5480" y="10483"/>
                    <a:pt x="5543" y="10546"/>
                  </a:cubicBezTo>
                  <a:cubicBezTo>
                    <a:pt x="6081" y="10926"/>
                    <a:pt x="6620" y="11306"/>
                    <a:pt x="7158" y="11718"/>
                  </a:cubicBezTo>
                  <a:cubicBezTo>
                    <a:pt x="7158" y="11844"/>
                    <a:pt x="7190" y="11971"/>
                    <a:pt x="7158" y="12098"/>
                  </a:cubicBezTo>
                  <a:cubicBezTo>
                    <a:pt x="7095" y="12320"/>
                    <a:pt x="7031" y="12541"/>
                    <a:pt x="6936" y="12763"/>
                  </a:cubicBezTo>
                  <a:cubicBezTo>
                    <a:pt x="6556" y="13681"/>
                    <a:pt x="6240" y="14631"/>
                    <a:pt x="5733" y="15486"/>
                  </a:cubicBezTo>
                  <a:cubicBezTo>
                    <a:pt x="5701" y="15550"/>
                    <a:pt x="5670" y="15613"/>
                    <a:pt x="5638" y="15676"/>
                  </a:cubicBezTo>
                  <a:cubicBezTo>
                    <a:pt x="5575" y="15835"/>
                    <a:pt x="5448" y="15930"/>
                    <a:pt x="5258" y="15930"/>
                  </a:cubicBezTo>
                  <a:cubicBezTo>
                    <a:pt x="4498" y="15898"/>
                    <a:pt x="3738" y="15993"/>
                    <a:pt x="2946" y="15835"/>
                  </a:cubicBezTo>
                  <a:cubicBezTo>
                    <a:pt x="2693" y="15803"/>
                    <a:pt x="2408" y="15740"/>
                    <a:pt x="2154" y="15866"/>
                  </a:cubicBezTo>
                  <a:cubicBezTo>
                    <a:pt x="2154" y="16151"/>
                    <a:pt x="2154" y="16183"/>
                    <a:pt x="2344" y="16215"/>
                  </a:cubicBezTo>
                  <a:cubicBezTo>
                    <a:pt x="2724" y="16278"/>
                    <a:pt x="3136" y="16373"/>
                    <a:pt x="3548" y="16405"/>
                  </a:cubicBezTo>
                  <a:cubicBezTo>
                    <a:pt x="4149" y="16436"/>
                    <a:pt x="4751" y="16405"/>
                    <a:pt x="5353" y="16405"/>
                  </a:cubicBezTo>
                  <a:cubicBezTo>
                    <a:pt x="5701" y="16405"/>
                    <a:pt x="5923" y="16278"/>
                    <a:pt x="6081" y="15961"/>
                  </a:cubicBezTo>
                  <a:cubicBezTo>
                    <a:pt x="6398" y="15265"/>
                    <a:pt x="6746" y="14600"/>
                    <a:pt x="7031" y="13871"/>
                  </a:cubicBezTo>
                  <a:cubicBezTo>
                    <a:pt x="7190" y="13428"/>
                    <a:pt x="7348" y="13016"/>
                    <a:pt x="7538" y="12573"/>
                  </a:cubicBezTo>
                  <a:cubicBezTo>
                    <a:pt x="7633" y="12288"/>
                    <a:pt x="7696" y="12003"/>
                    <a:pt x="7665" y="11718"/>
                  </a:cubicBezTo>
                  <a:cubicBezTo>
                    <a:pt x="7665" y="11559"/>
                    <a:pt x="7601" y="11401"/>
                    <a:pt x="7475" y="11306"/>
                  </a:cubicBezTo>
                  <a:cubicBezTo>
                    <a:pt x="6556" y="10704"/>
                    <a:pt x="5733" y="10008"/>
                    <a:pt x="4751" y="9501"/>
                  </a:cubicBezTo>
                  <a:cubicBezTo>
                    <a:pt x="4466" y="9343"/>
                    <a:pt x="4149" y="9184"/>
                    <a:pt x="3833" y="9026"/>
                  </a:cubicBezTo>
                  <a:cubicBezTo>
                    <a:pt x="3421" y="8836"/>
                    <a:pt x="3009" y="8836"/>
                    <a:pt x="2598" y="9089"/>
                  </a:cubicBezTo>
                  <a:cubicBezTo>
                    <a:pt x="2091" y="9374"/>
                    <a:pt x="1584" y="9691"/>
                    <a:pt x="1078" y="10008"/>
                  </a:cubicBezTo>
                  <a:cubicBezTo>
                    <a:pt x="983" y="10039"/>
                    <a:pt x="888" y="10103"/>
                    <a:pt x="793" y="10166"/>
                  </a:cubicBezTo>
                  <a:cubicBezTo>
                    <a:pt x="761" y="10071"/>
                    <a:pt x="729" y="10008"/>
                    <a:pt x="761" y="9976"/>
                  </a:cubicBezTo>
                  <a:cubicBezTo>
                    <a:pt x="1141" y="8076"/>
                    <a:pt x="1743" y="6271"/>
                    <a:pt x="2819" y="4687"/>
                  </a:cubicBezTo>
                  <a:cubicBezTo>
                    <a:pt x="3231" y="4086"/>
                    <a:pt x="3706" y="3611"/>
                    <a:pt x="4244" y="3136"/>
                  </a:cubicBezTo>
                  <a:cubicBezTo>
                    <a:pt x="4783" y="2629"/>
                    <a:pt x="5385" y="2185"/>
                    <a:pt x="5955" y="1742"/>
                  </a:cubicBezTo>
                  <a:cubicBezTo>
                    <a:pt x="6145" y="1584"/>
                    <a:pt x="6366" y="1425"/>
                    <a:pt x="6683" y="1457"/>
                  </a:cubicBezTo>
                  <a:cubicBezTo>
                    <a:pt x="6683" y="1552"/>
                    <a:pt x="6715" y="1647"/>
                    <a:pt x="6715" y="1742"/>
                  </a:cubicBezTo>
                  <a:cubicBezTo>
                    <a:pt x="6715" y="2439"/>
                    <a:pt x="6746" y="3167"/>
                    <a:pt x="6778" y="3896"/>
                  </a:cubicBezTo>
                  <a:cubicBezTo>
                    <a:pt x="6778" y="4117"/>
                    <a:pt x="6810" y="4371"/>
                    <a:pt x="6905" y="4592"/>
                  </a:cubicBezTo>
                  <a:cubicBezTo>
                    <a:pt x="6968" y="4846"/>
                    <a:pt x="7158" y="5067"/>
                    <a:pt x="7443" y="5131"/>
                  </a:cubicBezTo>
                  <a:cubicBezTo>
                    <a:pt x="8140" y="5257"/>
                    <a:pt x="8773" y="5574"/>
                    <a:pt x="9407" y="5891"/>
                  </a:cubicBezTo>
                  <a:cubicBezTo>
                    <a:pt x="9850" y="6081"/>
                    <a:pt x="10325" y="6239"/>
                    <a:pt x="10832" y="6302"/>
                  </a:cubicBezTo>
                  <a:cubicBezTo>
                    <a:pt x="10927" y="6302"/>
                    <a:pt x="11053" y="6334"/>
                    <a:pt x="11117" y="6302"/>
                  </a:cubicBezTo>
                  <a:cubicBezTo>
                    <a:pt x="11433" y="6049"/>
                    <a:pt x="11813" y="5954"/>
                    <a:pt x="12003" y="5574"/>
                  </a:cubicBezTo>
                  <a:cubicBezTo>
                    <a:pt x="12352" y="4877"/>
                    <a:pt x="12732" y="4212"/>
                    <a:pt x="13112" y="3516"/>
                  </a:cubicBezTo>
                  <a:cubicBezTo>
                    <a:pt x="13143" y="3452"/>
                    <a:pt x="13175" y="3389"/>
                    <a:pt x="13207" y="3294"/>
                  </a:cubicBezTo>
                  <a:cubicBezTo>
                    <a:pt x="13365" y="2946"/>
                    <a:pt x="13333" y="2597"/>
                    <a:pt x="13048" y="2280"/>
                  </a:cubicBezTo>
                  <a:cubicBezTo>
                    <a:pt x="12763" y="1964"/>
                    <a:pt x="12510" y="1647"/>
                    <a:pt x="12225" y="1299"/>
                  </a:cubicBezTo>
                  <a:cubicBezTo>
                    <a:pt x="12098" y="1172"/>
                    <a:pt x="11972" y="1014"/>
                    <a:pt x="12067" y="760"/>
                  </a:cubicBezTo>
                  <a:cubicBezTo>
                    <a:pt x="12162" y="760"/>
                    <a:pt x="12257" y="729"/>
                    <a:pt x="12352" y="760"/>
                  </a:cubicBezTo>
                  <a:cubicBezTo>
                    <a:pt x="12858" y="792"/>
                    <a:pt x="13365" y="887"/>
                    <a:pt x="13872" y="1045"/>
                  </a:cubicBezTo>
                  <a:cubicBezTo>
                    <a:pt x="14252" y="1172"/>
                    <a:pt x="14632" y="1299"/>
                    <a:pt x="14980" y="1394"/>
                  </a:cubicBezTo>
                  <a:cubicBezTo>
                    <a:pt x="15170" y="1457"/>
                    <a:pt x="15329" y="1520"/>
                    <a:pt x="15487" y="1647"/>
                  </a:cubicBezTo>
                  <a:cubicBezTo>
                    <a:pt x="15614" y="1742"/>
                    <a:pt x="15867" y="1647"/>
                    <a:pt x="16057" y="1710"/>
                  </a:cubicBezTo>
                  <a:cubicBezTo>
                    <a:pt x="16880" y="1995"/>
                    <a:pt x="17735" y="2280"/>
                    <a:pt x="18464" y="2787"/>
                  </a:cubicBezTo>
                  <a:cubicBezTo>
                    <a:pt x="18622" y="2882"/>
                    <a:pt x="18749" y="3009"/>
                    <a:pt x="18876" y="3136"/>
                  </a:cubicBezTo>
                  <a:cubicBezTo>
                    <a:pt x="19319" y="3579"/>
                    <a:pt x="19762" y="4054"/>
                    <a:pt x="20206" y="4497"/>
                  </a:cubicBezTo>
                  <a:cubicBezTo>
                    <a:pt x="20427" y="4719"/>
                    <a:pt x="20617" y="4972"/>
                    <a:pt x="20776" y="5289"/>
                  </a:cubicBezTo>
                  <a:cubicBezTo>
                    <a:pt x="20332" y="5511"/>
                    <a:pt x="19921" y="5479"/>
                    <a:pt x="19477" y="5352"/>
                  </a:cubicBezTo>
                  <a:cubicBezTo>
                    <a:pt x="19446" y="5352"/>
                    <a:pt x="19414" y="5352"/>
                    <a:pt x="19382" y="5384"/>
                  </a:cubicBezTo>
                  <a:cubicBezTo>
                    <a:pt x="18907" y="5796"/>
                    <a:pt x="18907" y="5796"/>
                    <a:pt x="18876" y="6397"/>
                  </a:cubicBezTo>
                  <a:cubicBezTo>
                    <a:pt x="18844" y="6714"/>
                    <a:pt x="18844" y="7031"/>
                    <a:pt x="18844" y="7347"/>
                  </a:cubicBezTo>
                  <a:cubicBezTo>
                    <a:pt x="18812" y="7854"/>
                    <a:pt x="18749" y="8329"/>
                    <a:pt x="18717" y="8836"/>
                  </a:cubicBezTo>
                  <a:cubicBezTo>
                    <a:pt x="18559" y="8899"/>
                    <a:pt x="18496" y="8804"/>
                    <a:pt x="18432" y="8741"/>
                  </a:cubicBezTo>
                  <a:cubicBezTo>
                    <a:pt x="18147" y="8393"/>
                    <a:pt x="17767" y="8171"/>
                    <a:pt x="17355" y="7981"/>
                  </a:cubicBezTo>
                  <a:cubicBezTo>
                    <a:pt x="16627" y="7633"/>
                    <a:pt x="15899" y="7284"/>
                    <a:pt x="15170" y="6999"/>
                  </a:cubicBezTo>
                  <a:cubicBezTo>
                    <a:pt x="14885" y="6872"/>
                    <a:pt x="14600" y="6682"/>
                    <a:pt x="14284" y="6619"/>
                  </a:cubicBezTo>
                  <a:cubicBezTo>
                    <a:pt x="13999" y="6556"/>
                    <a:pt x="13682" y="6429"/>
                    <a:pt x="13428" y="6271"/>
                  </a:cubicBezTo>
                  <a:cubicBezTo>
                    <a:pt x="13143" y="6112"/>
                    <a:pt x="12890" y="6017"/>
                    <a:pt x="12573" y="5954"/>
                  </a:cubicBezTo>
                  <a:cubicBezTo>
                    <a:pt x="12415" y="5922"/>
                    <a:pt x="12257" y="5922"/>
                    <a:pt x="12130" y="5954"/>
                  </a:cubicBezTo>
                  <a:cubicBezTo>
                    <a:pt x="11972" y="5954"/>
                    <a:pt x="11877" y="6049"/>
                    <a:pt x="11813" y="6207"/>
                  </a:cubicBezTo>
                  <a:cubicBezTo>
                    <a:pt x="11813" y="6271"/>
                    <a:pt x="11845" y="6397"/>
                    <a:pt x="11877" y="6461"/>
                  </a:cubicBezTo>
                  <a:cubicBezTo>
                    <a:pt x="11908" y="6492"/>
                    <a:pt x="12035" y="6524"/>
                    <a:pt x="12067" y="6524"/>
                  </a:cubicBezTo>
                  <a:cubicBezTo>
                    <a:pt x="12352" y="6334"/>
                    <a:pt x="12573" y="6461"/>
                    <a:pt x="12858" y="6651"/>
                  </a:cubicBezTo>
                  <a:cubicBezTo>
                    <a:pt x="12763" y="7347"/>
                    <a:pt x="12732" y="8076"/>
                    <a:pt x="12637" y="8773"/>
                  </a:cubicBezTo>
                  <a:cubicBezTo>
                    <a:pt x="12478" y="9944"/>
                    <a:pt x="12320" y="11084"/>
                    <a:pt x="12162" y="12256"/>
                  </a:cubicBezTo>
                  <a:cubicBezTo>
                    <a:pt x="12098" y="12858"/>
                    <a:pt x="12035" y="13491"/>
                    <a:pt x="11972" y="14125"/>
                  </a:cubicBezTo>
                  <a:cubicBezTo>
                    <a:pt x="11940" y="14315"/>
                    <a:pt x="11940" y="14505"/>
                    <a:pt x="12035" y="14663"/>
                  </a:cubicBezTo>
                  <a:cubicBezTo>
                    <a:pt x="12162" y="14695"/>
                    <a:pt x="12225" y="14600"/>
                    <a:pt x="12257" y="14536"/>
                  </a:cubicBezTo>
                  <a:cubicBezTo>
                    <a:pt x="12320" y="14251"/>
                    <a:pt x="12383" y="13966"/>
                    <a:pt x="12415" y="13681"/>
                  </a:cubicBezTo>
                  <a:cubicBezTo>
                    <a:pt x="12605" y="12288"/>
                    <a:pt x="12795" y="10926"/>
                    <a:pt x="12953" y="9564"/>
                  </a:cubicBezTo>
                  <a:cubicBezTo>
                    <a:pt x="13048" y="8899"/>
                    <a:pt x="13112" y="8234"/>
                    <a:pt x="13175" y="7569"/>
                  </a:cubicBezTo>
                  <a:cubicBezTo>
                    <a:pt x="13175" y="7347"/>
                    <a:pt x="13175" y="7094"/>
                    <a:pt x="13238" y="6841"/>
                  </a:cubicBezTo>
                  <a:cubicBezTo>
                    <a:pt x="13397" y="6809"/>
                    <a:pt x="13460" y="6872"/>
                    <a:pt x="13492" y="6967"/>
                  </a:cubicBezTo>
                  <a:cubicBezTo>
                    <a:pt x="13492" y="7031"/>
                    <a:pt x="13492" y="7094"/>
                    <a:pt x="13492" y="7157"/>
                  </a:cubicBezTo>
                  <a:cubicBezTo>
                    <a:pt x="13365" y="7633"/>
                    <a:pt x="13397" y="8139"/>
                    <a:pt x="13365" y="8614"/>
                  </a:cubicBezTo>
                  <a:cubicBezTo>
                    <a:pt x="13302" y="9469"/>
                    <a:pt x="13207" y="10356"/>
                    <a:pt x="13080" y="11211"/>
                  </a:cubicBezTo>
                  <a:cubicBezTo>
                    <a:pt x="12922" y="12256"/>
                    <a:pt x="12732" y="13301"/>
                    <a:pt x="12573" y="14346"/>
                  </a:cubicBezTo>
                  <a:cubicBezTo>
                    <a:pt x="12542" y="14663"/>
                    <a:pt x="12447" y="14980"/>
                    <a:pt x="12605" y="15328"/>
                  </a:cubicBezTo>
                  <a:cubicBezTo>
                    <a:pt x="12827" y="15170"/>
                    <a:pt x="12890" y="14980"/>
                    <a:pt x="12922" y="14758"/>
                  </a:cubicBezTo>
                  <a:cubicBezTo>
                    <a:pt x="13017" y="14251"/>
                    <a:pt x="13112" y="13776"/>
                    <a:pt x="13207" y="13301"/>
                  </a:cubicBezTo>
                  <a:cubicBezTo>
                    <a:pt x="13397" y="11971"/>
                    <a:pt x="13555" y="10609"/>
                    <a:pt x="13745" y="9248"/>
                  </a:cubicBezTo>
                  <a:cubicBezTo>
                    <a:pt x="13809" y="8646"/>
                    <a:pt x="13809" y="8013"/>
                    <a:pt x="13745" y="7379"/>
                  </a:cubicBezTo>
                  <a:cubicBezTo>
                    <a:pt x="13714" y="7284"/>
                    <a:pt x="13745" y="7157"/>
                    <a:pt x="13745" y="7031"/>
                  </a:cubicBezTo>
                  <a:cubicBezTo>
                    <a:pt x="13967" y="6999"/>
                    <a:pt x="14125" y="7126"/>
                    <a:pt x="14347" y="7252"/>
                  </a:cubicBezTo>
                  <a:cubicBezTo>
                    <a:pt x="14347" y="7379"/>
                    <a:pt x="14379" y="7538"/>
                    <a:pt x="14379" y="7696"/>
                  </a:cubicBezTo>
                  <a:cubicBezTo>
                    <a:pt x="14315" y="8899"/>
                    <a:pt x="14252" y="10134"/>
                    <a:pt x="14157" y="11369"/>
                  </a:cubicBezTo>
                  <a:cubicBezTo>
                    <a:pt x="14062" y="12383"/>
                    <a:pt x="13967" y="13365"/>
                    <a:pt x="13840" y="14378"/>
                  </a:cubicBezTo>
                  <a:cubicBezTo>
                    <a:pt x="13809" y="14726"/>
                    <a:pt x="13777" y="15043"/>
                    <a:pt x="13714" y="15360"/>
                  </a:cubicBezTo>
                  <a:cubicBezTo>
                    <a:pt x="13682" y="15550"/>
                    <a:pt x="13809" y="15645"/>
                    <a:pt x="13935" y="15708"/>
                  </a:cubicBezTo>
                  <a:lnTo>
                    <a:pt x="13935" y="15708"/>
                  </a:lnTo>
                  <a:lnTo>
                    <a:pt x="13967" y="15708"/>
                  </a:lnTo>
                  <a:cubicBezTo>
                    <a:pt x="14220" y="15296"/>
                    <a:pt x="14252" y="14790"/>
                    <a:pt x="14284" y="14315"/>
                  </a:cubicBezTo>
                  <a:cubicBezTo>
                    <a:pt x="14442" y="12826"/>
                    <a:pt x="14600" y="11306"/>
                    <a:pt x="14727" y="9786"/>
                  </a:cubicBezTo>
                  <a:cubicBezTo>
                    <a:pt x="14790" y="9248"/>
                    <a:pt x="14759" y="8709"/>
                    <a:pt x="14790" y="8139"/>
                  </a:cubicBezTo>
                  <a:cubicBezTo>
                    <a:pt x="14790" y="7949"/>
                    <a:pt x="14790" y="7728"/>
                    <a:pt x="14790" y="7474"/>
                  </a:cubicBezTo>
                  <a:cubicBezTo>
                    <a:pt x="14917" y="7506"/>
                    <a:pt x="15044" y="7474"/>
                    <a:pt x="15139" y="7538"/>
                  </a:cubicBezTo>
                  <a:cubicBezTo>
                    <a:pt x="15835" y="7854"/>
                    <a:pt x="16564" y="8171"/>
                    <a:pt x="17292" y="8519"/>
                  </a:cubicBezTo>
                  <a:cubicBezTo>
                    <a:pt x="17830" y="8741"/>
                    <a:pt x="18179" y="9184"/>
                    <a:pt x="18496" y="9628"/>
                  </a:cubicBezTo>
                  <a:cubicBezTo>
                    <a:pt x="18432" y="10134"/>
                    <a:pt x="18432" y="10134"/>
                    <a:pt x="18147" y="10609"/>
                  </a:cubicBezTo>
                  <a:cubicBezTo>
                    <a:pt x="18147" y="10261"/>
                    <a:pt x="18147" y="9976"/>
                    <a:pt x="18147" y="9723"/>
                  </a:cubicBezTo>
                  <a:cubicBezTo>
                    <a:pt x="18147" y="9564"/>
                    <a:pt x="18084" y="9438"/>
                    <a:pt x="18052" y="9311"/>
                  </a:cubicBezTo>
                  <a:cubicBezTo>
                    <a:pt x="18052" y="9279"/>
                    <a:pt x="17989" y="9248"/>
                    <a:pt x="17957" y="9248"/>
                  </a:cubicBezTo>
                  <a:cubicBezTo>
                    <a:pt x="17926" y="9248"/>
                    <a:pt x="17830" y="9279"/>
                    <a:pt x="17830" y="9311"/>
                  </a:cubicBezTo>
                  <a:cubicBezTo>
                    <a:pt x="17767" y="9438"/>
                    <a:pt x="17735" y="9596"/>
                    <a:pt x="17735" y="9723"/>
                  </a:cubicBezTo>
                  <a:cubicBezTo>
                    <a:pt x="17735" y="10799"/>
                    <a:pt x="17450" y="11844"/>
                    <a:pt x="17134" y="12858"/>
                  </a:cubicBezTo>
                  <a:cubicBezTo>
                    <a:pt x="17070" y="13016"/>
                    <a:pt x="17007" y="13175"/>
                    <a:pt x="17007" y="13365"/>
                  </a:cubicBezTo>
                  <a:cubicBezTo>
                    <a:pt x="17007" y="13460"/>
                    <a:pt x="17039" y="13586"/>
                    <a:pt x="17102" y="13713"/>
                  </a:cubicBezTo>
                  <a:cubicBezTo>
                    <a:pt x="17229" y="13650"/>
                    <a:pt x="17355" y="13586"/>
                    <a:pt x="17450" y="13555"/>
                  </a:cubicBezTo>
                  <a:cubicBezTo>
                    <a:pt x="17450" y="13523"/>
                    <a:pt x="17450" y="13523"/>
                    <a:pt x="17450" y="13523"/>
                  </a:cubicBezTo>
                  <a:cubicBezTo>
                    <a:pt x="17450" y="13523"/>
                    <a:pt x="17482" y="13523"/>
                    <a:pt x="17482" y="13491"/>
                  </a:cubicBezTo>
                  <a:cubicBezTo>
                    <a:pt x="17482" y="13460"/>
                    <a:pt x="17450" y="13428"/>
                    <a:pt x="17450" y="13365"/>
                  </a:cubicBezTo>
                  <a:cubicBezTo>
                    <a:pt x="17450" y="13365"/>
                    <a:pt x="17514" y="13333"/>
                    <a:pt x="17514" y="13333"/>
                  </a:cubicBezTo>
                  <a:cubicBezTo>
                    <a:pt x="17545" y="13365"/>
                    <a:pt x="17545" y="13365"/>
                    <a:pt x="17545" y="13396"/>
                  </a:cubicBezTo>
                  <a:cubicBezTo>
                    <a:pt x="17514" y="13428"/>
                    <a:pt x="17482" y="13460"/>
                    <a:pt x="17482" y="13491"/>
                  </a:cubicBezTo>
                  <a:cubicBezTo>
                    <a:pt x="17482" y="13523"/>
                    <a:pt x="17482" y="13523"/>
                    <a:pt x="17482" y="13523"/>
                  </a:cubicBezTo>
                  <a:cubicBezTo>
                    <a:pt x="17482" y="13523"/>
                    <a:pt x="17450" y="13523"/>
                    <a:pt x="17450" y="13555"/>
                  </a:cubicBezTo>
                  <a:cubicBezTo>
                    <a:pt x="17450" y="13935"/>
                    <a:pt x="17292" y="14283"/>
                    <a:pt x="17134" y="14600"/>
                  </a:cubicBezTo>
                  <a:cubicBezTo>
                    <a:pt x="17070" y="14726"/>
                    <a:pt x="16944" y="14821"/>
                    <a:pt x="16849" y="14885"/>
                  </a:cubicBezTo>
                  <a:cubicBezTo>
                    <a:pt x="15994" y="15265"/>
                    <a:pt x="15139" y="15518"/>
                    <a:pt x="14220" y="15708"/>
                  </a:cubicBezTo>
                  <a:cubicBezTo>
                    <a:pt x="14125" y="15740"/>
                    <a:pt x="14062" y="15708"/>
                    <a:pt x="13967" y="15708"/>
                  </a:cubicBezTo>
                  <a:cubicBezTo>
                    <a:pt x="13967" y="15708"/>
                    <a:pt x="13967" y="15708"/>
                    <a:pt x="13935" y="15740"/>
                  </a:cubicBezTo>
                  <a:cubicBezTo>
                    <a:pt x="13935" y="15708"/>
                    <a:pt x="13935" y="15708"/>
                    <a:pt x="13935" y="15708"/>
                  </a:cubicBezTo>
                  <a:cubicBezTo>
                    <a:pt x="13904" y="15740"/>
                    <a:pt x="13872" y="15771"/>
                    <a:pt x="13840" y="15803"/>
                  </a:cubicBezTo>
                  <a:cubicBezTo>
                    <a:pt x="13428" y="15930"/>
                    <a:pt x="13017" y="16056"/>
                    <a:pt x="12542" y="16183"/>
                  </a:cubicBezTo>
                  <a:cubicBezTo>
                    <a:pt x="12478" y="16120"/>
                    <a:pt x="12383" y="16056"/>
                    <a:pt x="12320" y="15961"/>
                  </a:cubicBezTo>
                  <a:cubicBezTo>
                    <a:pt x="11750" y="15296"/>
                    <a:pt x="11117" y="14695"/>
                    <a:pt x="10610" y="13966"/>
                  </a:cubicBezTo>
                  <a:cubicBezTo>
                    <a:pt x="10325" y="13523"/>
                    <a:pt x="10008" y="13080"/>
                    <a:pt x="9692" y="12636"/>
                  </a:cubicBezTo>
                  <a:cubicBezTo>
                    <a:pt x="9470" y="12320"/>
                    <a:pt x="9438" y="12003"/>
                    <a:pt x="9628" y="11623"/>
                  </a:cubicBezTo>
                  <a:cubicBezTo>
                    <a:pt x="10072" y="10673"/>
                    <a:pt x="10452" y="9691"/>
                    <a:pt x="10832" y="8709"/>
                  </a:cubicBezTo>
                  <a:cubicBezTo>
                    <a:pt x="10863" y="8678"/>
                    <a:pt x="10895" y="8646"/>
                    <a:pt x="10927" y="8583"/>
                  </a:cubicBezTo>
                  <a:lnTo>
                    <a:pt x="10958" y="8583"/>
                  </a:lnTo>
                  <a:lnTo>
                    <a:pt x="10958" y="8583"/>
                  </a:lnTo>
                  <a:lnTo>
                    <a:pt x="10958" y="8583"/>
                  </a:lnTo>
                  <a:cubicBezTo>
                    <a:pt x="10958" y="8583"/>
                    <a:pt x="10958" y="8583"/>
                    <a:pt x="10958" y="8583"/>
                  </a:cubicBezTo>
                  <a:lnTo>
                    <a:pt x="10927" y="8583"/>
                  </a:lnTo>
                  <a:cubicBezTo>
                    <a:pt x="11148" y="8139"/>
                    <a:pt x="11370" y="7696"/>
                    <a:pt x="11560" y="7221"/>
                  </a:cubicBezTo>
                  <a:cubicBezTo>
                    <a:pt x="11623" y="7126"/>
                    <a:pt x="11687" y="7062"/>
                    <a:pt x="11687" y="6967"/>
                  </a:cubicBezTo>
                  <a:cubicBezTo>
                    <a:pt x="11718" y="6904"/>
                    <a:pt x="11687" y="6809"/>
                    <a:pt x="11623" y="6777"/>
                  </a:cubicBezTo>
                  <a:cubicBezTo>
                    <a:pt x="11592" y="6746"/>
                    <a:pt x="11465" y="6746"/>
                    <a:pt x="11433" y="6777"/>
                  </a:cubicBezTo>
                  <a:cubicBezTo>
                    <a:pt x="11307" y="6872"/>
                    <a:pt x="11212" y="6999"/>
                    <a:pt x="11117" y="7126"/>
                  </a:cubicBezTo>
                  <a:cubicBezTo>
                    <a:pt x="10895" y="7569"/>
                    <a:pt x="10673" y="8013"/>
                    <a:pt x="10452" y="8488"/>
                  </a:cubicBezTo>
                  <a:cubicBezTo>
                    <a:pt x="10008" y="9533"/>
                    <a:pt x="9597" y="10578"/>
                    <a:pt x="9153" y="11591"/>
                  </a:cubicBezTo>
                  <a:cubicBezTo>
                    <a:pt x="8995" y="11939"/>
                    <a:pt x="8995" y="12288"/>
                    <a:pt x="9185" y="12605"/>
                  </a:cubicBezTo>
                  <a:cubicBezTo>
                    <a:pt x="9438" y="13048"/>
                    <a:pt x="9755" y="13491"/>
                    <a:pt x="10008" y="13935"/>
                  </a:cubicBezTo>
                  <a:cubicBezTo>
                    <a:pt x="10610" y="14853"/>
                    <a:pt x="11402" y="15613"/>
                    <a:pt x="12067" y="16468"/>
                  </a:cubicBezTo>
                  <a:cubicBezTo>
                    <a:pt x="12257" y="16658"/>
                    <a:pt x="12447" y="16721"/>
                    <a:pt x="12700" y="16658"/>
                  </a:cubicBezTo>
                  <a:cubicBezTo>
                    <a:pt x="13587" y="16405"/>
                    <a:pt x="14474" y="16183"/>
                    <a:pt x="15329" y="15930"/>
                  </a:cubicBezTo>
                  <a:cubicBezTo>
                    <a:pt x="15930" y="15771"/>
                    <a:pt x="16500" y="15550"/>
                    <a:pt x="17102" y="15328"/>
                  </a:cubicBezTo>
                  <a:cubicBezTo>
                    <a:pt x="17292" y="15265"/>
                    <a:pt x="17419" y="15138"/>
                    <a:pt x="17514" y="14948"/>
                  </a:cubicBezTo>
                  <a:cubicBezTo>
                    <a:pt x="17609" y="14726"/>
                    <a:pt x="17735" y="14505"/>
                    <a:pt x="17799" y="14251"/>
                  </a:cubicBezTo>
                  <a:cubicBezTo>
                    <a:pt x="18021" y="13428"/>
                    <a:pt x="18242" y="12605"/>
                    <a:pt x="18464" y="11781"/>
                  </a:cubicBezTo>
                  <a:cubicBezTo>
                    <a:pt x="18654" y="11053"/>
                    <a:pt x="18876" y="10356"/>
                    <a:pt x="19066" y="9628"/>
                  </a:cubicBezTo>
                  <a:cubicBezTo>
                    <a:pt x="19382" y="9723"/>
                    <a:pt x="19667" y="9786"/>
                    <a:pt x="19794" y="10071"/>
                  </a:cubicBezTo>
                  <a:cubicBezTo>
                    <a:pt x="19826" y="10103"/>
                    <a:pt x="19857" y="10134"/>
                    <a:pt x="19889" y="10134"/>
                  </a:cubicBezTo>
                  <a:cubicBezTo>
                    <a:pt x="20269" y="10166"/>
                    <a:pt x="20522" y="10451"/>
                    <a:pt x="20744" y="10704"/>
                  </a:cubicBezTo>
                  <a:cubicBezTo>
                    <a:pt x="21251" y="11243"/>
                    <a:pt x="21852" y="11243"/>
                    <a:pt x="22518" y="11084"/>
                  </a:cubicBezTo>
                  <a:cubicBezTo>
                    <a:pt x="22739" y="11053"/>
                    <a:pt x="22961" y="10958"/>
                    <a:pt x="23183" y="10894"/>
                  </a:cubicBezTo>
                  <a:cubicBezTo>
                    <a:pt x="23341" y="10958"/>
                    <a:pt x="23373" y="11116"/>
                    <a:pt x="23373" y="11243"/>
                  </a:cubicBezTo>
                  <a:cubicBezTo>
                    <a:pt x="23404" y="12193"/>
                    <a:pt x="23436" y="13143"/>
                    <a:pt x="23214" y="14093"/>
                  </a:cubicBezTo>
                  <a:cubicBezTo>
                    <a:pt x="23056" y="14853"/>
                    <a:pt x="22929" y="15613"/>
                    <a:pt x="22739" y="16436"/>
                  </a:cubicBezTo>
                  <a:cubicBezTo>
                    <a:pt x="22644" y="16373"/>
                    <a:pt x="22549" y="16341"/>
                    <a:pt x="22518" y="16278"/>
                  </a:cubicBezTo>
                  <a:cubicBezTo>
                    <a:pt x="22328" y="16025"/>
                    <a:pt x="22106" y="15771"/>
                    <a:pt x="21947" y="15486"/>
                  </a:cubicBezTo>
                  <a:cubicBezTo>
                    <a:pt x="21821" y="15328"/>
                    <a:pt x="21694" y="15138"/>
                    <a:pt x="21599" y="14948"/>
                  </a:cubicBezTo>
                  <a:cubicBezTo>
                    <a:pt x="21472" y="14695"/>
                    <a:pt x="21251" y="14600"/>
                    <a:pt x="20966" y="14631"/>
                  </a:cubicBezTo>
                  <a:cubicBezTo>
                    <a:pt x="20871" y="14631"/>
                    <a:pt x="20744" y="14631"/>
                    <a:pt x="20617" y="14663"/>
                  </a:cubicBezTo>
                  <a:cubicBezTo>
                    <a:pt x="20047" y="14821"/>
                    <a:pt x="19477" y="14948"/>
                    <a:pt x="18876" y="15138"/>
                  </a:cubicBezTo>
                  <a:cubicBezTo>
                    <a:pt x="18464" y="15265"/>
                    <a:pt x="18052" y="15423"/>
                    <a:pt x="17672" y="15581"/>
                  </a:cubicBezTo>
                  <a:cubicBezTo>
                    <a:pt x="17419" y="15993"/>
                    <a:pt x="17419" y="16405"/>
                    <a:pt x="17419" y="16816"/>
                  </a:cubicBezTo>
                  <a:cubicBezTo>
                    <a:pt x="17450" y="17165"/>
                    <a:pt x="17450" y="17513"/>
                    <a:pt x="17450" y="17862"/>
                  </a:cubicBezTo>
                  <a:cubicBezTo>
                    <a:pt x="17482" y="18242"/>
                    <a:pt x="17577" y="18558"/>
                    <a:pt x="17830" y="18875"/>
                  </a:cubicBezTo>
                  <a:cubicBezTo>
                    <a:pt x="18274" y="19382"/>
                    <a:pt x="18717" y="19857"/>
                    <a:pt x="19224" y="20268"/>
                  </a:cubicBezTo>
                  <a:cubicBezTo>
                    <a:pt x="19414" y="20458"/>
                    <a:pt x="19667" y="20585"/>
                    <a:pt x="19921" y="20775"/>
                  </a:cubicBezTo>
                  <a:cubicBezTo>
                    <a:pt x="19794" y="20965"/>
                    <a:pt x="19604" y="21028"/>
                    <a:pt x="19446" y="21155"/>
                  </a:cubicBezTo>
                  <a:cubicBezTo>
                    <a:pt x="19287" y="21313"/>
                    <a:pt x="19097" y="21440"/>
                    <a:pt x="18939" y="21567"/>
                  </a:cubicBezTo>
                  <a:cubicBezTo>
                    <a:pt x="18559" y="21789"/>
                    <a:pt x="18147" y="22010"/>
                    <a:pt x="17735" y="22137"/>
                  </a:cubicBezTo>
                  <a:cubicBezTo>
                    <a:pt x="17355" y="22264"/>
                    <a:pt x="16975" y="22422"/>
                    <a:pt x="16595" y="22580"/>
                  </a:cubicBezTo>
                  <a:cubicBezTo>
                    <a:pt x="16532" y="22612"/>
                    <a:pt x="16437" y="22644"/>
                    <a:pt x="16374" y="22675"/>
                  </a:cubicBezTo>
                  <a:cubicBezTo>
                    <a:pt x="15265" y="22960"/>
                    <a:pt x="14157" y="23245"/>
                    <a:pt x="13017" y="23245"/>
                  </a:cubicBezTo>
                  <a:cubicBezTo>
                    <a:pt x="12605" y="23245"/>
                    <a:pt x="12225" y="23245"/>
                    <a:pt x="11845" y="23214"/>
                  </a:cubicBezTo>
                  <a:cubicBezTo>
                    <a:pt x="11813" y="23214"/>
                    <a:pt x="11782" y="23182"/>
                    <a:pt x="11718" y="23182"/>
                  </a:cubicBezTo>
                  <a:cubicBezTo>
                    <a:pt x="11718" y="22992"/>
                    <a:pt x="11750" y="22802"/>
                    <a:pt x="11750" y="22580"/>
                  </a:cubicBezTo>
                  <a:cubicBezTo>
                    <a:pt x="11845" y="22675"/>
                    <a:pt x="11908" y="22739"/>
                    <a:pt x="11972" y="22802"/>
                  </a:cubicBezTo>
                  <a:cubicBezTo>
                    <a:pt x="12193" y="22802"/>
                    <a:pt x="12162" y="22580"/>
                    <a:pt x="12288" y="22517"/>
                  </a:cubicBezTo>
                  <a:cubicBezTo>
                    <a:pt x="12320" y="22644"/>
                    <a:pt x="12352" y="22802"/>
                    <a:pt x="12383" y="22992"/>
                  </a:cubicBezTo>
                  <a:cubicBezTo>
                    <a:pt x="12605" y="22929"/>
                    <a:pt x="12827" y="22865"/>
                    <a:pt x="13017" y="22834"/>
                  </a:cubicBezTo>
                  <a:cubicBezTo>
                    <a:pt x="13080" y="22707"/>
                    <a:pt x="13143" y="22580"/>
                    <a:pt x="13207" y="22454"/>
                  </a:cubicBezTo>
                  <a:cubicBezTo>
                    <a:pt x="13270" y="22549"/>
                    <a:pt x="13333" y="22644"/>
                    <a:pt x="13365" y="22707"/>
                  </a:cubicBezTo>
                  <a:cubicBezTo>
                    <a:pt x="13587" y="22644"/>
                    <a:pt x="13745" y="22580"/>
                    <a:pt x="13904" y="22517"/>
                  </a:cubicBezTo>
                  <a:cubicBezTo>
                    <a:pt x="13967" y="22390"/>
                    <a:pt x="14030" y="22264"/>
                    <a:pt x="14030" y="22137"/>
                  </a:cubicBezTo>
                  <a:cubicBezTo>
                    <a:pt x="14062" y="21377"/>
                    <a:pt x="14094" y="20648"/>
                    <a:pt x="14125" y="19920"/>
                  </a:cubicBezTo>
                  <a:cubicBezTo>
                    <a:pt x="14125" y="19667"/>
                    <a:pt x="14062" y="19445"/>
                    <a:pt x="13904" y="19255"/>
                  </a:cubicBezTo>
                  <a:cubicBezTo>
                    <a:pt x="13397" y="18685"/>
                    <a:pt x="12890" y="18115"/>
                    <a:pt x="12352" y="17513"/>
                  </a:cubicBezTo>
                  <a:cubicBezTo>
                    <a:pt x="12288" y="17418"/>
                    <a:pt x="12193" y="17323"/>
                    <a:pt x="12067" y="17260"/>
                  </a:cubicBezTo>
                  <a:cubicBezTo>
                    <a:pt x="12003" y="17228"/>
                    <a:pt x="11845" y="17228"/>
                    <a:pt x="11813" y="17260"/>
                  </a:cubicBezTo>
                  <a:cubicBezTo>
                    <a:pt x="11528" y="17577"/>
                    <a:pt x="11180" y="17767"/>
                    <a:pt x="10863" y="18052"/>
                  </a:cubicBezTo>
                  <a:cubicBezTo>
                    <a:pt x="10547" y="18337"/>
                    <a:pt x="10167" y="18653"/>
                    <a:pt x="9818" y="18938"/>
                  </a:cubicBezTo>
                  <a:cubicBezTo>
                    <a:pt x="9755" y="19002"/>
                    <a:pt x="9692" y="19033"/>
                    <a:pt x="9628" y="19097"/>
                  </a:cubicBezTo>
                  <a:cubicBezTo>
                    <a:pt x="9438" y="19445"/>
                    <a:pt x="9153" y="19698"/>
                    <a:pt x="8868" y="19952"/>
                  </a:cubicBezTo>
                  <a:cubicBezTo>
                    <a:pt x="8520" y="20300"/>
                    <a:pt x="8488" y="20522"/>
                    <a:pt x="8710" y="20965"/>
                  </a:cubicBezTo>
                  <a:cubicBezTo>
                    <a:pt x="9026" y="21503"/>
                    <a:pt x="9185" y="22105"/>
                    <a:pt x="9312" y="22739"/>
                  </a:cubicBezTo>
                  <a:cubicBezTo>
                    <a:pt x="9185" y="22739"/>
                    <a:pt x="9090" y="22770"/>
                    <a:pt x="9026" y="22739"/>
                  </a:cubicBezTo>
                  <a:cubicBezTo>
                    <a:pt x="8171" y="22580"/>
                    <a:pt x="7443" y="22232"/>
                    <a:pt x="6683" y="21820"/>
                  </a:cubicBezTo>
                  <a:cubicBezTo>
                    <a:pt x="5606" y="21250"/>
                    <a:pt x="4624" y="20522"/>
                    <a:pt x="3801" y="19603"/>
                  </a:cubicBezTo>
                  <a:cubicBezTo>
                    <a:pt x="3358" y="19097"/>
                    <a:pt x="2978" y="18590"/>
                    <a:pt x="2724" y="17957"/>
                  </a:cubicBezTo>
                  <a:cubicBezTo>
                    <a:pt x="2471" y="17292"/>
                    <a:pt x="2186" y="16626"/>
                    <a:pt x="1869" y="15993"/>
                  </a:cubicBezTo>
                  <a:close/>
                  <a:moveTo>
                    <a:pt x="12383" y="3801"/>
                  </a:moveTo>
                  <a:cubicBezTo>
                    <a:pt x="12415" y="3041"/>
                    <a:pt x="12478" y="2819"/>
                    <a:pt x="12637" y="2534"/>
                  </a:cubicBezTo>
                  <a:cubicBezTo>
                    <a:pt x="12795" y="2660"/>
                    <a:pt x="12890" y="2819"/>
                    <a:pt x="12827" y="3041"/>
                  </a:cubicBezTo>
                  <a:cubicBezTo>
                    <a:pt x="12763" y="3294"/>
                    <a:pt x="12637" y="3516"/>
                    <a:pt x="12383" y="3801"/>
                  </a:cubicBezTo>
                  <a:close/>
                  <a:moveTo>
                    <a:pt x="19287" y="8298"/>
                  </a:moveTo>
                  <a:lnTo>
                    <a:pt x="19256" y="8298"/>
                  </a:lnTo>
                  <a:cubicBezTo>
                    <a:pt x="19256" y="8298"/>
                    <a:pt x="19256" y="8266"/>
                    <a:pt x="19256" y="8266"/>
                  </a:cubicBezTo>
                  <a:cubicBezTo>
                    <a:pt x="19256" y="8234"/>
                    <a:pt x="19256" y="8234"/>
                    <a:pt x="19287" y="8203"/>
                  </a:cubicBezTo>
                  <a:cubicBezTo>
                    <a:pt x="19287" y="8234"/>
                    <a:pt x="19287" y="8266"/>
                    <a:pt x="19287" y="8298"/>
                  </a:cubicBezTo>
                  <a:close/>
                  <a:moveTo>
                    <a:pt x="13492" y="19698"/>
                  </a:moveTo>
                  <a:cubicBezTo>
                    <a:pt x="13492" y="19667"/>
                    <a:pt x="13524" y="19635"/>
                    <a:pt x="13555" y="19635"/>
                  </a:cubicBezTo>
                  <a:cubicBezTo>
                    <a:pt x="13587" y="19635"/>
                    <a:pt x="13650" y="19698"/>
                    <a:pt x="13619" y="19698"/>
                  </a:cubicBezTo>
                  <a:cubicBezTo>
                    <a:pt x="13619" y="19793"/>
                    <a:pt x="13619" y="19888"/>
                    <a:pt x="13587" y="19983"/>
                  </a:cubicBezTo>
                  <a:cubicBezTo>
                    <a:pt x="13555" y="19983"/>
                    <a:pt x="13524" y="19983"/>
                    <a:pt x="13492" y="19952"/>
                  </a:cubicBezTo>
                  <a:cubicBezTo>
                    <a:pt x="13492" y="19888"/>
                    <a:pt x="13492" y="19793"/>
                    <a:pt x="13492" y="1969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3"/>
            <p:cNvSpPr/>
            <p:nvPr/>
          </p:nvSpPr>
          <p:spPr>
            <a:xfrm>
              <a:off x="6434950" y="1144575"/>
              <a:ext cx="578775" cy="457650"/>
            </a:xfrm>
            <a:custGeom>
              <a:avLst/>
              <a:gdLst/>
              <a:ahLst/>
              <a:cxnLst/>
              <a:rect l="l" t="t" r="r" b="b"/>
              <a:pathLst>
                <a:path w="23151" h="18306" extrusionOk="0">
                  <a:moveTo>
                    <a:pt x="8836" y="17102"/>
                  </a:moveTo>
                  <a:cubicBezTo>
                    <a:pt x="9407" y="17260"/>
                    <a:pt x="10008" y="17419"/>
                    <a:pt x="10610" y="17545"/>
                  </a:cubicBezTo>
                  <a:cubicBezTo>
                    <a:pt x="10990" y="17609"/>
                    <a:pt x="11370" y="17704"/>
                    <a:pt x="11718" y="17862"/>
                  </a:cubicBezTo>
                  <a:cubicBezTo>
                    <a:pt x="12130" y="18020"/>
                    <a:pt x="12573" y="18052"/>
                    <a:pt x="12985" y="18115"/>
                  </a:cubicBezTo>
                  <a:cubicBezTo>
                    <a:pt x="13460" y="18179"/>
                    <a:pt x="13935" y="18210"/>
                    <a:pt x="14442" y="18305"/>
                  </a:cubicBezTo>
                  <a:cubicBezTo>
                    <a:pt x="14537" y="18084"/>
                    <a:pt x="14759" y="17989"/>
                    <a:pt x="14980" y="17862"/>
                  </a:cubicBezTo>
                  <a:cubicBezTo>
                    <a:pt x="15392" y="17672"/>
                    <a:pt x="15804" y="17482"/>
                    <a:pt x="16215" y="17292"/>
                  </a:cubicBezTo>
                  <a:cubicBezTo>
                    <a:pt x="16405" y="17197"/>
                    <a:pt x="16595" y="17102"/>
                    <a:pt x="16785" y="17007"/>
                  </a:cubicBezTo>
                  <a:cubicBezTo>
                    <a:pt x="17197" y="16754"/>
                    <a:pt x="17609" y="16532"/>
                    <a:pt x="18021" y="16279"/>
                  </a:cubicBezTo>
                  <a:cubicBezTo>
                    <a:pt x="18179" y="16184"/>
                    <a:pt x="18337" y="16120"/>
                    <a:pt x="18464" y="15994"/>
                  </a:cubicBezTo>
                  <a:cubicBezTo>
                    <a:pt x="18907" y="15709"/>
                    <a:pt x="19319" y="15392"/>
                    <a:pt x="19731" y="15107"/>
                  </a:cubicBezTo>
                  <a:cubicBezTo>
                    <a:pt x="20016" y="14885"/>
                    <a:pt x="20301" y="14727"/>
                    <a:pt x="20617" y="14600"/>
                  </a:cubicBezTo>
                  <a:cubicBezTo>
                    <a:pt x="20807" y="14505"/>
                    <a:pt x="20997" y="14410"/>
                    <a:pt x="21156" y="14284"/>
                  </a:cubicBezTo>
                  <a:cubicBezTo>
                    <a:pt x="21631" y="13935"/>
                    <a:pt x="22106" y="13555"/>
                    <a:pt x="22581" y="13207"/>
                  </a:cubicBezTo>
                  <a:cubicBezTo>
                    <a:pt x="22708" y="13112"/>
                    <a:pt x="22803" y="12985"/>
                    <a:pt x="22993" y="12985"/>
                  </a:cubicBezTo>
                  <a:cubicBezTo>
                    <a:pt x="23119" y="12985"/>
                    <a:pt x="23151" y="12795"/>
                    <a:pt x="23056" y="12700"/>
                  </a:cubicBezTo>
                  <a:cubicBezTo>
                    <a:pt x="23024" y="12637"/>
                    <a:pt x="22961" y="12573"/>
                    <a:pt x="22898" y="12542"/>
                  </a:cubicBezTo>
                  <a:cubicBezTo>
                    <a:pt x="22676" y="12352"/>
                    <a:pt x="22423" y="12288"/>
                    <a:pt x="22169" y="12162"/>
                  </a:cubicBezTo>
                  <a:cubicBezTo>
                    <a:pt x="21726" y="11972"/>
                    <a:pt x="21314" y="11782"/>
                    <a:pt x="20871" y="11592"/>
                  </a:cubicBezTo>
                  <a:cubicBezTo>
                    <a:pt x="20396" y="11370"/>
                    <a:pt x="19921" y="11212"/>
                    <a:pt x="19446" y="10990"/>
                  </a:cubicBezTo>
                  <a:cubicBezTo>
                    <a:pt x="19351" y="10958"/>
                    <a:pt x="19256" y="10895"/>
                    <a:pt x="19161" y="10863"/>
                  </a:cubicBezTo>
                  <a:cubicBezTo>
                    <a:pt x="18717" y="10578"/>
                    <a:pt x="18274" y="10293"/>
                    <a:pt x="17799" y="10008"/>
                  </a:cubicBezTo>
                  <a:cubicBezTo>
                    <a:pt x="17704" y="9945"/>
                    <a:pt x="17609" y="9882"/>
                    <a:pt x="17482" y="9850"/>
                  </a:cubicBezTo>
                  <a:cubicBezTo>
                    <a:pt x="17292" y="9818"/>
                    <a:pt x="17197" y="9692"/>
                    <a:pt x="17134" y="9502"/>
                  </a:cubicBezTo>
                  <a:cubicBezTo>
                    <a:pt x="16975" y="9026"/>
                    <a:pt x="16817" y="8583"/>
                    <a:pt x="16627" y="8108"/>
                  </a:cubicBezTo>
                  <a:cubicBezTo>
                    <a:pt x="16405" y="7475"/>
                    <a:pt x="16215" y="6841"/>
                    <a:pt x="16089" y="6176"/>
                  </a:cubicBezTo>
                  <a:cubicBezTo>
                    <a:pt x="16025" y="5606"/>
                    <a:pt x="15899" y="5068"/>
                    <a:pt x="15709" y="4530"/>
                  </a:cubicBezTo>
                  <a:cubicBezTo>
                    <a:pt x="15645" y="4308"/>
                    <a:pt x="15582" y="4086"/>
                    <a:pt x="15519" y="3864"/>
                  </a:cubicBezTo>
                  <a:cubicBezTo>
                    <a:pt x="15424" y="3453"/>
                    <a:pt x="15329" y="3041"/>
                    <a:pt x="15234" y="2629"/>
                  </a:cubicBezTo>
                  <a:cubicBezTo>
                    <a:pt x="15044" y="1996"/>
                    <a:pt x="14854" y="1331"/>
                    <a:pt x="14664" y="698"/>
                  </a:cubicBezTo>
                  <a:cubicBezTo>
                    <a:pt x="14600" y="508"/>
                    <a:pt x="14537" y="349"/>
                    <a:pt x="14442" y="191"/>
                  </a:cubicBezTo>
                  <a:cubicBezTo>
                    <a:pt x="14347" y="33"/>
                    <a:pt x="14189" y="1"/>
                    <a:pt x="13999" y="96"/>
                  </a:cubicBezTo>
                  <a:cubicBezTo>
                    <a:pt x="13904" y="128"/>
                    <a:pt x="13777" y="223"/>
                    <a:pt x="13682" y="286"/>
                  </a:cubicBezTo>
                  <a:cubicBezTo>
                    <a:pt x="13048" y="698"/>
                    <a:pt x="12573" y="1268"/>
                    <a:pt x="12035" y="1774"/>
                  </a:cubicBezTo>
                  <a:cubicBezTo>
                    <a:pt x="11750" y="2091"/>
                    <a:pt x="11433" y="2376"/>
                    <a:pt x="11053" y="2598"/>
                  </a:cubicBezTo>
                  <a:cubicBezTo>
                    <a:pt x="10610" y="2883"/>
                    <a:pt x="10198" y="3199"/>
                    <a:pt x="9818" y="3611"/>
                  </a:cubicBezTo>
                  <a:cubicBezTo>
                    <a:pt x="9217" y="4213"/>
                    <a:pt x="8551" y="4751"/>
                    <a:pt x="7855" y="5258"/>
                  </a:cubicBezTo>
                  <a:cubicBezTo>
                    <a:pt x="7316" y="5670"/>
                    <a:pt x="6778" y="6081"/>
                    <a:pt x="6240" y="6525"/>
                  </a:cubicBezTo>
                  <a:cubicBezTo>
                    <a:pt x="6145" y="6620"/>
                    <a:pt x="6018" y="6715"/>
                    <a:pt x="5923" y="6778"/>
                  </a:cubicBezTo>
                  <a:cubicBezTo>
                    <a:pt x="5860" y="6778"/>
                    <a:pt x="5828" y="6778"/>
                    <a:pt x="5765" y="6778"/>
                  </a:cubicBezTo>
                  <a:cubicBezTo>
                    <a:pt x="4086" y="6651"/>
                    <a:pt x="2408" y="6715"/>
                    <a:pt x="729" y="6715"/>
                  </a:cubicBezTo>
                  <a:cubicBezTo>
                    <a:pt x="571" y="6715"/>
                    <a:pt x="444" y="6746"/>
                    <a:pt x="317" y="6841"/>
                  </a:cubicBezTo>
                  <a:cubicBezTo>
                    <a:pt x="64" y="6968"/>
                    <a:pt x="1" y="7031"/>
                    <a:pt x="64" y="7285"/>
                  </a:cubicBezTo>
                  <a:cubicBezTo>
                    <a:pt x="96" y="7506"/>
                    <a:pt x="191" y="7760"/>
                    <a:pt x="286" y="7981"/>
                  </a:cubicBezTo>
                  <a:cubicBezTo>
                    <a:pt x="571" y="8551"/>
                    <a:pt x="824" y="9122"/>
                    <a:pt x="1109" y="9723"/>
                  </a:cubicBezTo>
                  <a:cubicBezTo>
                    <a:pt x="1489" y="10515"/>
                    <a:pt x="1901" y="11307"/>
                    <a:pt x="2408" y="12035"/>
                  </a:cubicBezTo>
                  <a:cubicBezTo>
                    <a:pt x="2503" y="12193"/>
                    <a:pt x="2598" y="12383"/>
                    <a:pt x="2693" y="12542"/>
                  </a:cubicBezTo>
                  <a:cubicBezTo>
                    <a:pt x="3168" y="13397"/>
                    <a:pt x="3611" y="14252"/>
                    <a:pt x="4054" y="15107"/>
                  </a:cubicBezTo>
                  <a:cubicBezTo>
                    <a:pt x="4118" y="15265"/>
                    <a:pt x="4213" y="15392"/>
                    <a:pt x="4308" y="15519"/>
                  </a:cubicBezTo>
                  <a:cubicBezTo>
                    <a:pt x="4371" y="15614"/>
                    <a:pt x="4434" y="15677"/>
                    <a:pt x="4529" y="15740"/>
                  </a:cubicBezTo>
                  <a:cubicBezTo>
                    <a:pt x="5005" y="16025"/>
                    <a:pt x="5511" y="16215"/>
                    <a:pt x="6050" y="16374"/>
                  </a:cubicBezTo>
                  <a:cubicBezTo>
                    <a:pt x="6968" y="16595"/>
                    <a:pt x="7886" y="16849"/>
                    <a:pt x="8836" y="17102"/>
                  </a:cubicBezTo>
                  <a:close/>
                  <a:moveTo>
                    <a:pt x="13840" y="17830"/>
                  </a:moveTo>
                  <a:cubicBezTo>
                    <a:pt x="13302" y="17767"/>
                    <a:pt x="12795" y="17704"/>
                    <a:pt x="12288" y="17609"/>
                  </a:cubicBezTo>
                  <a:cubicBezTo>
                    <a:pt x="12130" y="17577"/>
                    <a:pt x="11972" y="17514"/>
                    <a:pt x="11813" y="17482"/>
                  </a:cubicBezTo>
                  <a:cubicBezTo>
                    <a:pt x="11497" y="17355"/>
                    <a:pt x="11148" y="17260"/>
                    <a:pt x="10800" y="17165"/>
                  </a:cubicBezTo>
                  <a:cubicBezTo>
                    <a:pt x="10167" y="17039"/>
                    <a:pt x="9502" y="16880"/>
                    <a:pt x="8868" y="16722"/>
                  </a:cubicBezTo>
                  <a:cubicBezTo>
                    <a:pt x="8520" y="16627"/>
                    <a:pt x="8171" y="16532"/>
                    <a:pt x="7791" y="16437"/>
                  </a:cubicBezTo>
                  <a:cubicBezTo>
                    <a:pt x="7728" y="16405"/>
                    <a:pt x="7665" y="16405"/>
                    <a:pt x="7570" y="16342"/>
                  </a:cubicBezTo>
                  <a:cubicBezTo>
                    <a:pt x="7855" y="15645"/>
                    <a:pt x="8076" y="14980"/>
                    <a:pt x="8330" y="14315"/>
                  </a:cubicBezTo>
                  <a:cubicBezTo>
                    <a:pt x="8456" y="14030"/>
                    <a:pt x="8646" y="13713"/>
                    <a:pt x="8773" y="13428"/>
                  </a:cubicBezTo>
                  <a:cubicBezTo>
                    <a:pt x="8995" y="12985"/>
                    <a:pt x="9153" y="12573"/>
                    <a:pt x="9375" y="12130"/>
                  </a:cubicBezTo>
                  <a:cubicBezTo>
                    <a:pt x="9660" y="11528"/>
                    <a:pt x="9977" y="10958"/>
                    <a:pt x="10293" y="10357"/>
                  </a:cubicBezTo>
                  <a:cubicBezTo>
                    <a:pt x="10420" y="10103"/>
                    <a:pt x="10547" y="9850"/>
                    <a:pt x="10673" y="9597"/>
                  </a:cubicBezTo>
                  <a:cubicBezTo>
                    <a:pt x="10673" y="9565"/>
                    <a:pt x="10705" y="9533"/>
                    <a:pt x="10737" y="9502"/>
                  </a:cubicBezTo>
                  <a:cubicBezTo>
                    <a:pt x="10768" y="9502"/>
                    <a:pt x="10800" y="9502"/>
                    <a:pt x="10800" y="9502"/>
                  </a:cubicBezTo>
                  <a:cubicBezTo>
                    <a:pt x="11053" y="9945"/>
                    <a:pt x="11307" y="10388"/>
                    <a:pt x="11465" y="10863"/>
                  </a:cubicBezTo>
                  <a:cubicBezTo>
                    <a:pt x="11592" y="11275"/>
                    <a:pt x="11750" y="11687"/>
                    <a:pt x="11908" y="12067"/>
                  </a:cubicBezTo>
                  <a:cubicBezTo>
                    <a:pt x="12162" y="12795"/>
                    <a:pt x="12478" y="13492"/>
                    <a:pt x="12700" y="14220"/>
                  </a:cubicBezTo>
                  <a:cubicBezTo>
                    <a:pt x="12922" y="14980"/>
                    <a:pt x="13207" y="15709"/>
                    <a:pt x="13524" y="16437"/>
                  </a:cubicBezTo>
                  <a:cubicBezTo>
                    <a:pt x="13682" y="16817"/>
                    <a:pt x="13809" y="17229"/>
                    <a:pt x="13967" y="17609"/>
                  </a:cubicBezTo>
                  <a:cubicBezTo>
                    <a:pt x="13967" y="17640"/>
                    <a:pt x="13967" y="17704"/>
                    <a:pt x="13999" y="17767"/>
                  </a:cubicBezTo>
                  <a:cubicBezTo>
                    <a:pt x="13935" y="17799"/>
                    <a:pt x="13872" y="17830"/>
                    <a:pt x="13840" y="17830"/>
                  </a:cubicBezTo>
                  <a:close/>
                  <a:moveTo>
                    <a:pt x="17324" y="11370"/>
                  </a:moveTo>
                  <a:cubicBezTo>
                    <a:pt x="17387" y="11528"/>
                    <a:pt x="17450" y="11592"/>
                    <a:pt x="17640" y="11560"/>
                  </a:cubicBezTo>
                  <a:cubicBezTo>
                    <a:pt x="17672" y="11528"/>
                    <a:pt x="17767" y="11560"/>
                    <a:pt x="17830" y="11592"/>
                  </a:cubicBezTo>
                  <a:cubicBezTo>
                    <a:pt x="17989" y="11687"/>
                    <a:pt x="18147" y="11718"/>
                    <a:pt x="18337" y="11782"/>
                  </a:cubicBezTo>
                  <a:cubicBezTo>
                    <a:pt x="18907" y="11940"/>
                    <a:pt x="19509" y="12098"/>
                    <a:pt x="20079" y="12257"/>
                  </a:cubicBezTo>
                  <a:cubicBezTo>
                    <a:pt x="20079" y="12257"/>
                    <a:pt x="20111" y="12257"/>
                    <a:pt x="20111" y="12257"/>
                  </a:cubicBezTo>
                  <a:cubicBezTo>
                    <a:pt x="20586" y="12383"/>
                    <a:pt x="21061" y="12542"/>
                    <a:pt x="21504" y="12732"/>
                  </a:cubicBezTo>
                  <a:cubicBezTo>
                    <a:pt x="21726" y="12827"/>
                    <a:pt x="21979" y="12858"/>
                    <a:pt x="22296" y="12922"/>
                  </a:cubicBezTo>
                  <a:cubicBezTo>
                    <a:pt x="22137" y="13048"/>
                    <a:pt x="22042" y="13143"/>
                    <a:pt x="21947" y="13238"/>
                  </a:cubicBezTo>
                  <a:cubicBezTo>
                    <a:pt x="21599" y="13460"/>
                    <a:pt x="21282" y="13713"/>
                    <a:pt x="20934" y="13967"/>
                  </a:cubicBezTo>
                  <a:cubicBezTo>
                    <a:pt x="20776" y="14094"/>
                    <a:pt x="20586" y="14157"/>
                    <a:pt x="20427" y="14252"/>
                  </a:cubicBezTo>
                  <a:cubicBezTo>
                    <a:pt x="20142" y="14410"/>
                    <a:pt x="19889" y="14537"/>
                    <a:pt x="19636" y="14727"/>
                  </a:cubicBezTo>
                  <a:cubicBezTo>
                    <a:pt x="19256" y="14949"/>
                    <a:pt x="18907" y="15202"/>
                    <a:pt x="18591" y="15455"/>
                  </a:cubicBezTo>
                  <a:cubicBezTo>
                    <a:pt x="18242" y="15709"/>
                    <a:pt x="17894" y="15930"/>
                    <a:pt x="17545" y="16120"/>
                  </a:cubicBezTo>
                  <a:cubicBezTo>
                    <a:pt x="17229" y="16310"/>
                    <a:pt x="16912" y="16500"/>
                    <a:pt x="16595" y="16690"/>
                  </a:cubicBezTo>
                  <a:cubicBezTo>
                    <a:pt x="16469" y="16754"/>
                    <a:pt x="16342" y="16817"/>
                    <a:pt x="16215" y="16880"/>
                  </a:cubicBezTo>
                  <a:cubicBezTo>
                    <a:pt x="15709" y="17102"/>
                    <a:pt x="15202" y="17355"/>
                    <a:pt x="14695" y="17609"/>
                  </a:cubicBezTo>
                  <a:cubicBezTo>
                    <a:pt x="14600" y="17640"/>
                    <a:pt x="14505" y="17672"/>
                    <a:pt x="14410" y="17704"/>
                  </a:cubicBezTo>
                  <a:cubicBezTo>
                    <a:pt x="14252" y="17419"/>
                    <a:pt x="14157" y="17102"/>
                    <a:pt x="14062" y="16817"/>
                  </a:cubicBezTo>
                  <a:cubicBezTo>
                    <a:pt x="13904" y="16469"/>
                    <a:pt x="13777" y="16152"/>
                    <a:pt x="13650" y="15804"/>
                  </a:cubicBezTo>
                  <a:cubicBezTo>
                    <a:pt x="13460" y="15360"/>
                    <a:pt x="13302" y="14917"/>
                    <a:pt x="13143" y="14442"/>
                  </a:cubicBezTo>
                  <a:cubicBezTo>
                    <a:pt x="12858" y="13587"/>
                    <a:pt x="12510" y="12700"/>
                    <a:pt x="12193" y="11845"/>
                  </a:cubicBezTo>
                  <a:cubicBezTo>
                    <a:pt x="12067" y="11497"/>
                    <a:pt x="11908" y="11180"/>
                    <a:pt x="11782" y="10832"/>
                  </a:cubicBezTo>
                  <a:cubicBezTo>
                    <a:pt x="11655" y="10452"/>
                    <a:pt x="11528" y="10072"/>
                    <a:pt x="11275" y="9755"/>
                  </a:cubicBezTo>
                  <a:cubicBezTo>
                    <a:pt x="11243" y="9723"/>
                    <a:pt x="11243" y="9660"/>
                    <a:pt x="11212" y="9597"/>
                  </a:cubicBezTo>
                  <a:cubicBezTo>
                    <a:pt x="11782" y="9597"/>
                    <a:pt x="12288" y="9755"/>
                    <a:pt x="12795" y="9882"/>
                  </a:cubicBezTo>
                  <a:cubicBezTo>
                    <a:pt x="13365" y="10008"/>
                    <a:pt x="13935" y="10198"/>
                    <a:pt x="14505" y="10325"/>
                  </a:cubicBezTo>
                  <a:cubicBezTo>
                    <a:pt x="14695" y="10388"/>
                    <a:pt x="14854" y="10420"/>
                    <a:pt x="15044" y="10483"/>
                  </a:cubicBezTo>
                  <a:cubicBezTo>
                    <a:pt x="15265" y="10547"/>
                    <a:pt x="15455" y="10610"/>
                    <a:pt x="15677" y="10705"/>
                  </a:cubicBezTo>
                  <a:cubicBezTo>
                    <a:pt x="15962" y="10768"/>
                    <a:pt x="16247" y="10863"/>
                    <a:pt x="16532" y="10958"/>
                  </a:cubicBezTo>
                  <a:cubicBezTo>
                    <a:pt x="16754" y="11022"/>
                    <a:pt x="16975" y="11085"/>
                    <a:pt x="17229" y="11148"/>
                  </a:cubicBezTo>
                  <a:cubicBezTo>
                    <a:pt x="17260" y="11243"/>
                    <a:pt x="17292" y="11307"/>
                    <a:pt x="17324" y="11370"/>
                  </a:cubicBezTo>
                  <a:close/>
                  <a:moveTo>
                    <a:pt x="14157" y="444"/>
                  </a:moveTo>
                  <a:cubicBezTo>
                    <a:pt x="14252" y="539"/>
                    <a:pt x="14284" y="666"/>
                    <a:pt x="14315" y="761"/>
                  </a:cubicBezTo>
                  <a:cubicBezTo>
                    <a:pt x="14505" y="1426"/>
                    <a:pt x="14695" y="2091"/>
                    <a:pt x="14885" y="2756"/>
                  </a:cubicBezTo>
                  <a:cubicBezTo>
                    <a:pt x="15012" y="3168"/>
                    <a:pt x="15075" y="3611"/>
                    <a:pt x="15170" y="4023"/>
                  </a:cubicBezTo>
                  <a:cubicBezTo>
                    <a:pt x="15234" y="4213"/>
                    <a:pt x="15265" y="4403"/>
                    <a:pt x="15329" y="4593"/>
                  </a:cubicBezTo>
                  <a:cubicBezTo>
                    <a:pt x="15519" y="5195"/>
                    <a:pt x="15645" y="5796"/>
                    <a:pt x="15740" y="6398"/>
                  </a:cubicBezTo>
                  <a:cubicBezTo>
                    <a:pt x="15804" y="6778"/>
                    <a:pt x="15899" y="7158"/>
                    <a:pt x="16025" y="7538"/>
                  </a:cubicBezTo>
                  <a:cubicBezTo>
                    <a:pt x="16279" y="8298"/>
                    <a:pt x="16564" y="9058"/>
                    <a:pt x="16849" y="9850"/>
                  </a:cubicBezTo>
                  <a:cubicBezTo>
                    <a:pt x="16944" y="10135"/>
                    <a:pt x="17039" y="10420"/>
                    <a:pt x="17134" y="10768"/>
                  </a:cubicBezTo>
                  <a:cubicBezTo>
                    <a:pt x="16405" y="10642"/>
                    <a:pt x="15804" y="10357"/>
                    <a:pt x="15139" y="10135"/>
                  </a:cubicBezTo>
                  <a:cubicBezTo>
                    <a:pt x="15234" y="10072"/>
                    <a:pt x="15329" y="10008"/>
                    <a:pt x="15424" y="9913"/>
                  </a:cubicBezTo>
                  <a:cubicBezTo>
                    <a:pt x="15329" y="9882"/>
                    <a:pt x="15234" y="9818"/>
                    <a:pt x="15139" y="9818"/>
                  </a:cubicBezTo>
                  <a:cubicBezTo>
                    <a:pt x="14854" y="9723"/>
                    <a:pt x="14854" y="9723"/>
                    <a:pt x="14632" y="9565"/>
                  </a:cubicBezTo>
                  <a:cubicBezTo>
                    <a:pt x="14474" y="9692"/>
                    <a:pt x="14600" y="9818"/>
                    <a:pt x="14600" y="9977"/>
                  </a:cubicBezTo>
                  <a:cubicBezTo>
                    <a:pt x="13619" y="9723"/>
                    <a:pt x="12668" y="9502"/>
                    <a:pt x="11687" y="9248"/>
                  </a:cubicBezTo>
                  <a:cubicBezTo>
                    <a:pt x="11592" y="9058"/>
                    <a:pt x="11655" y="8836"/>
                    <a:pt x="11687" y="8646"/>
                  </a:cubicBezTo>
                  <a:cubicBezTo>
                    <a:pt x="11687" y="8583"/>
                    <a:pt x="11718" y="8520"/>
                    <a:pt x="11718" y="8488"/>
                  </a:cubicBezTo>
                  <a:cubicBezTo>
                    <a:pt x="12162" y="7411"/>
                    <a:pt x="12383" y="6240"/>
                    <a:pt x="12763" y="5131"/>
                  </a:cubicBezTo>
                  <a:cubicBezTo>
                    <a:pt x="12827" y="4878"/>
                    <a:pt x="12922" y="4625"/>
                    <a:pt x="12985" y="4371"/>
                  </a:cubicBezTo>
                  <a:cubicBezTo>
                    <a:pt x="13112" y="4023"/>
                    <a:pt x="13238" y="3643"/>
                    <a:pt x="13302" y="3263"/>
                  </a:cubicBezTo>
                  <a:cubicBezTo>
                    <a:pt x="13397" y="2851"/>
                    <a:pt x="13524" y="2439"/>
                    <a:pt x="13650" y="2028"/>
                  </a:cubicBezTo>
                  <a:cubicBezTo>
                    <a:pt x="13809" y="1584"/>
                    <a:pt x="13904" y="1141"/>
                    <a:pt x="13967" y="666"/>
                  </a:cubicBezTo>
                  <a:cubicBezTo>
                    <a:pt x="13967" y="539"/>
                    <a:pt x="14030" y="444"/>
                    <a:pt x="14157" y="444"/>
                  </a:cubicBezTo>
                  <a:close/>
                  <a:moveTo>
                    <a:pt x="5131" y="7950"/>
                  </a:moveTo>
                  <a:cubicBezTo>
                    <a:pt x="5891" y="7316"/>
                    <a:pt x="6651" y="6683"/>
                    <a:pt x="7411" y="6018"/>
                  </a:cubicBezTo>
                  <a:cubicBezTo>
                    <a:pt x="7506" y="5955"/>
                    <a:pt x="7570" y="5891"/>
                    <a:pt x="7665" y="5828"/>
                  </a:cubicBezTo>
                  <a:cubicBezTo>
                    <a:pt x="8266" y="5480"/>
                    <a:pt x="8773" y="5005"/>
                    <a:pt x="9312" y="4561"/>
                  </a:cubicBezTo>
                  <a:cubicBezTo>
                    <a:pt x="9533" y="4371"/>
                    <a:pt x="9755" y="4213"/>
                    <a:pt x="9945" y="3991"/>
                  </a:cubicBezTo>
                  <a:cubicBezTo>
                    <a:pt x="10325" y="3579"/>
                    <a:pt x="10737" y="3231"/>
                    <a:pt x="11243" y="2914"/>
                  </a:cubicBezTo>
                  <a:cubicBezTo>
                    <a:pt x="11655" y="2661"/>
                    <a:pt x="12003" y="2344"/>
                    <a:pt x="12320" y="1996"/>
                  </a:cubicBezTo>
                  <a:cubicBezTo>
                    <a:pt x="12732" y="1616"/>
                    <a:pt x="13080" y="1173"/>
                    <a:pt x="13524" y="824"/>
                  </a:cubicBezTo>
                  <a:cubicBezTo>
                    <a:pt x="13619" y="761"/>
                    <a:pt x="13682" y="729"/>
                    <a:pt x="13777" y="666"/>
                  </a:cubicBezTo>
                  <a:cubicBezTo>
                    <a:pt x="13777" y="729"/>
                    <a:pt x="13809" y="729"/>
                    <a:pt x="13809" y="761"/>
                  </a:cubicBezTo>
                  <a:cubicBezTo>
                    <a:pt x="13650" y="1173"/>
                    <a:pt x="13492" y="1584"/>
                    <a:pt x="13333" y="1996"/>
                  </a:cubicBezTo>
                  <a:cubicBezTo>
                    <a:pt x="13333" y="2059"/>
                    <a:pt x="13238" y="2091"/>
                    <a:pt x="13207" y="2123"/>
                  </a:cubicBezTo>
                  <a:cubicBezTo>
                    <a:pt x="13207" y="2218"/>
                    <a:pt x="13238" y="2313"/>
                    <a:pt x="13207" y="2408"/>
                  </a:cubicBezTo>
                  <a:cubicBezTo>
                    <a:pt x="13143" y="2788"/>
                    <a:pt x="13017" y="3168"/>
                    <a:pt x="12922" y="3548"/>
                  </a:cubicBezTo>
                  <a:cubicBezTo>
                    <a:pt x="12890" y="3674"/>
                    <a:pt x="12858" y="3801"/>
                    <a:pt x="12827" y="3928"/>
                  </a:cubicBezTo>
                  <a:cubicBezTo>
                    <a:pt x="12383" y="5131"/>
                    <a:pt x="12098" y="6335"/>
                    <a:pt x="11718" y="7538"/>
                  </a:cubicBezTo>
                  <a:cubicBezTo>
                    <a:pt x="11687" y="7633"/>
                    <a:pt x="11687" y="7728"/>
                    <a:pt x="11655" y="7823"/>
                  </a:cubicBezTo>
                  <a:cubicBezTo>
                    <a:pt x="11465" y="8235"/>
                    <a:pt x="11275" y="8646"/>
                    <a:pt x="11338" y="9122"/>
                  </a:cubicBezTo>
                  <a:cubicBezTo>
                    <a:pt x="11117" y="9185"/>
                    <a:pt x="10990" y="9122"/>
                    <a:pt x="10832" y="9058"/>
                  </a:cubicBezTo>
                  <a:cubicBezTo>
                    <a:pt x="10737" y="8995"/>
                    <a:pt x="10642" y="8995"/>
                    <a:pt x="10547" y="8995"/>
                  </a:cubicBezTo>
                  <a:cubicBezTo>
                    <a:pt x="10388" y="8995"/>
                    <a:pt x="10230" y="8963"/>
                    <a:pt x="10072" y="8931"/>
                  </a:cubicBezTo>
                  <a:cubicBezTo>
                    <a:pt x="9407" y="8773"/>
                    <a:pt x="8741" y="8710"/>
                    <a:pt x="8045" y="8646"/>
                  </a:cubicBezTo>
                  <a:cubicBezTo>
                    <a:pt x="7095" y="8520"/>
                    <a:pt x="6113" y="8393"/>
                    <a:pt x="5195" y="8140"/>
                  </a:cubicBezTo>
                  <a:cubicBezTo>
                    <a:pt x="5131" y="8108"/>
                    <a:pt x="5100" y="8076"/>
                    <a:pt x="5036" y="8076"/>
                  </a:cubicBezTo>
                  <a:cubicBezTo>
                    <a:pt x="5068" y="8013"/>
                    <a:pt x="5100" y="7981"/>
                    <a:pt x="5131" y="7950"/>
                  </a:cubicBezTo>
                  <a:close/>
                  <a:moveTo>
                    <a:pt x="3326" y="12890"/>
                  </a:moveTo>
                  <a:cubicBezTo>
                    <a:pt x="2788" y="11908"/>
                    <a:pt x="2123" y="11022"/>
                    <a:pt x="1648" y="10008"/>
                  </a:cubicBezTo>
                  <a:cubicBezTo>
                    <a:pt x="1489" y="9660"/>
                    <a:pt x="1331" y="9280"/>
                    <a:pt x="1141" y="8931"/>
                  </a:cubicBezTo>
                  <a:cubicBezTo>
                    <a:pt x="983" y="8551"/>
                    <a:pt x="793" y="8171"/>
                    <a:pt x="603" y="7791"/>
                  </a:cubicBezTo>
                  <a:cubicBezTo>
                    <a:pt x="571" y="7696"/>
                    <a:pt x="476" y="7601"/>
                    <a:pt x="539" y="7475"/>
                  </a:cubicBezTo>
                  <a:cubicBezTo>
                    <a:pt x="571" y="7475"/>
                    <a:pt x="603" y="7475"/>
                    <a:pt x="603" y="7475"/>
                  </a:cubicBezTo>
                  <a:cubicBezTo>
                    <a:pt x="888" y="7760"/>
                    <a:pt x="1268" y="7855"/>
                    <a:pt x="1648" y="7918"/>
                  </a:cubicBezTo>
                  <a:cubicBezTo>
                    <a:pt x="2693" y="8108"/>
                    <a:pt x="3769" y="8266"/>
                    <a:pt x="4815" y="8456"/>
                  </a:cubicBezTo>
                  <a:cubicBezTo>
                    <a:pt x="5131" y="8520"/>
                    <a:pt x="5448" y="8583"/>
                    <a:pt x="5765" y="8646"/>
                  </a:cubicBezTo>
                  <a:cubicBezTo>
                    <a:pt x="6208" y="8741"/>
                    <a:pt x="6651" y="8836"/>
                    <a:pt x="7095" y="8900"/>
                  </a:cubicBezTo>
                  <a:cubicBezTo>
                    <a:pt x="7918" y="8995"/>
                    <a:pt x="8741" y="9090"/>
                    <a:pt x="9565" y="9185"/>
                  </a:cubicBezTo>
                  <a:cubicBezTo>
                    <a:pt x="9660" y="9217"/>
                    <a:pt x="9755" y="9248"/>
                    <a:pt x="9913" y="9280"/>
                  </a:cubicBezTo>
                  <a:cubicBezTo>
                    <a:pt x="9628" y="9470"/>
                    <a:pt x="9375" y="9628"/>
                    <a:pt x="9153" y="9755"/>
                  </a:cubicBezTo>
                  <a:cubicBezTo>
                    <a:pt x="8963" y="9882"/>
                    <a:pt x="8773" y="10040"/>
                    <a:pt x="8615" y="10167"/>
                  </a:cubicBezTo>
                  <a:cubicBezTo>
                    <a:pt x="8456" y="10293"/>
                    <a:pt x="8298" y="10388"/>
                    <a:pt x="8140" y="10483"/>
                  </a:cubicBezTo>
                  <a:cubicBezTo>
                    <a:pt x="7823" y="10705"/>
                    <a:pt x="7506" y="10895"/>
                    <a:pt x="7221" y="11117"/>
                  </a:cubicBezTo>
                  <a:cubicBezTo>
                    <a:pt x="7031" y="11243"/>
                    <a:pt x="6873" y="11370"/>
                    <a:pt x="6683" y="11465"/>
                  </a:cubicBezTo>
                  <a:cubicBezTo>
                    <a:pt x="5796" y="11877"/>
                    <a:pt x="4973" y="12383"/>
                    <a:pt x="4086" y="12700"/>
                  </a:cubicBezTo>
                  <a:cubicBezTo>
                    <a:pt x="3864" y="12795"/>
                    <a:pt x="3611" y="12858"/>
                    <a:pt x="3389" y="12953"/>
                  </a:cubicBezTo>
                  <a:cubicBezTo>
                    <a:pt x="3358" y="12922"/>
                    <a:pt x="3326" y="12922"/>
                    <a:pt x="3326" y="12890"/>
                  </a:cubicBezTo>
                  <a:close/>
                  <a:moveTo>
                    <a:pt x="4910" y="15550"/>
                  </a:moveTo>
                  <a:cubicBezTo>
                    <a:pt x="4719" y="15455"/>
                    <a:pt x="4561" y="15297"/>
                    <a:pt x="4466" y="15107"/>
                  </a:cubicBezTo>
                  <a:cubicBezTo>
                    <a:pt x="4244" y="14695"/>
                    <a:pt x="4023" y="14284"/>
                    <a:pt x="3833" y="13872"/>
                  </a:cubicBezTo>
                  <a:cubicBezTo>
                    <a:pt x="3706" y="13650"/>
                    <a:pt x="3611" y="13460"/>
                    <a:pt x="3516" y="13238"/>
                  </a:cubicBezTo>
                  <a:cubicBezTo>
                    <a:pt x="3579" y="13207"/>
                    <a:pt x="3611" y="13175"/>
                    <a:pt x="3674" y="13175"/>
                  </a:cubicBezTo>
                  <a:cubicBezTo>
                    <a:pt x="4213" y="13017"/>
                    <a:pt x="4688" y="12827"/>
                    <a:pt x="5163" y="12573"/>
                  </a:cubicBezTo>
                  <a:cubicBezTo>
                    <a:pt x="5638" y="12352"/>
                    <a:pt x="6081" y="12130"/>
                    <a:pt x="6525" y="11908"/>
                  </a:cubicBezTo>
                  <a:cubicBezTo>
                    <a:pt x="6841" y="11750"/>
                    <a:pt x="7126" y="11560"/>
                    <a:pt x="7411" y="11370"/>
                  </a:cubicBezTo>
                  <a:cubicBezTo>
                    <a:pt x="7633" y="11212"/>
                    <a:pt x="7823" y="11053"/>
                    <a:pt x="8045" y="10927"/>
                  </a:cubicBezTo>
                  <a:cubicBezTo>
                    <a:pt x="8361" y="10737"/>
                    <a:pt x="8678" y="10515"/>
                    <a:pt x="8995" y="10262"/>
                  </a:cubicBezTo>
                  <a:cubicBezTo>
                    <a:pt x="9375" y="9977"/>
                    <a:pt x="9787" y="9723"/>
                    <a:pt x="10262" y="9533"/>
                  </a:cubicBezTo>
                  <a:cubicBezTo>
                    <a:pt x="10262" y="9597"/>
                    <a:pt x="10293" y="9660"/>
                    <a:pt x="10262" y="9692"/>
                  </a:cubicBezTo>
                  <a:cubicBezTo>
                    <a:pt x="10040" y="10103"/>
                    <a:pt x="9818" y="10515"/>
                    <a:pt x="9597" y="10958"/>
                  </a:cubicBezTo>
                  <a:cubicBezTo>
                    <a:pt x="9343" y="10895"/>
                    <a:pt x="9090" y="10800"/>
                    <a:pt x="8836" y="10737"/>
                  </a:cubicBezTo>
                  <a:cubicBezTo>
                    <a:pt x="8773" y="10832"/>
                    <a:pt x="8805" y="10863"/>
                    <a:pt x="8868" y="10895"/>
                  </a:cubicBezTo>
                  <a:cubicBezTo>
                    <a:pt x="9026" y="11022"/>
                    <a:pt x="9248" y="11053"/>
                    <a:pt x="9502" y="11053"/>
                  </a:cubicBezTo>
                  <a:cubicBezTo>
                    <a:pt x="9438" y="11307"/>
                    <a:pt x="9312" y="11465"/>
                    <a:pt x="9217" y="11655"/>
                  </a:cubicBezTo>
                  <a:lnTo>
                    <a:pt x="9185" y="11655"/>
                  </a:lnTo>
                  <a:cubicBezTo>
                    <a:pt x="9185" y="11655"/>
                    <a:pt x="9185" y="11687"/>
                    <a:pt x="9217" y="11687"/>
                  </a:cubicBezTo>
                  <a:lnTo>
                    <a:pt x="9217" y="11687"/>
                  </a:lnTo>
                  <a:lnTo>
                    <a:pt x="9217" y="11687"/>
                  </a:lnTo>
                  <a:lnTo>
                    <a:pt x="9217" y="11655"/>
                  </a:lnTo>
                  <a:cubicBezTo>
                    <a:pt x="8963" y="12193"/>
                    <a:pt x="8741" y="12732"/>
                    <a:pt x="8488" y="13270"/>
                  </a:cubicBezTo>
                  <a:cubicBezTo>
                    <a:pt x="8076" y="14094"/>
                    <a:pt x="7728" y="14917"/>
                    <a:pt x="7443" y="15804"/>
                  </a:cubicBezTo>
                  <a:cubicBezTo>
                    <a:pt x="7380" y="15962"/>
                    <a:pt x="7316" y="16120"/>
                    <a:pt x="7190" y="16247"/>
                  </a:cubicBezTo>
                  <a:cubicBezTo>
                    <a:pt x="7126" y="16247"/>
                    <a:pt x="7031" y="16247"/>
                    <a:pt x="6968" y="16215"/>
                  </a:cubicBezTo>
                  <a:cubicBezTo>
                    <a:pt x="6556" y="16120"/>
                    <a:pt x="6145" y="15994"/>
                    <a:pt x="5733" y="15899"/>
                  </a:cubicBezTo>
                  <a:cubicBezTo>
                    <a:pt x="5448" y="15804"/>
                    <a:pt x="5195" y="15677"/>
                    <a:pt x="4910" y="1555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3"/>
            <p:cNvSpPr/>
            <p:nvPr/>
          </p:nvSpPr>
          <p:spPr>
            <a:xfrm>
              <a:off x="6245725" y="1723325"/>
              <a:ext cx="825" cy="825"/>
            </a:xfrm>
            <a:custGeom>
              <a:avLst/>
              <a:gdLst/>
              <a:ahLst/>
              <a:cxnLst/>
              <a:rect l="l" t="t" r="r" b="b"/>
              <a:pathLst>
                <a:path w="33" h="33" extrusionOk="0">
                  <a:moveTo>
                    <a:pt x="1" y="32"/>
                  </a:moveTo>
                  <a:cubicBezTo>
                    <a:pt x="1" y="32"/>
                    <a:pt x="1" y="32"/>
                    <a:pt x="1" y="32"/>
                  </a:cubicBezTo>
                  <a:cubicBezTo>
                    <a:pt x="1" y="1"/>
                    <a:pt x="33" y="1"/>
                    <a:pt x="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3"/>
            <p:cNvSpPr/>
            <p:nvPr/>
          </p:nvSpPr>
          <p:spPr>
            <a:xfrm>
              <a:off x="6305900" y="1639400"/>
              <a:ext cx="942975" cy="635000"/>
            </a:xfrm>
            <a:custGeom>
              <a:avLst/>
              <a:gdLst/>
              <a:ahLst/>
              <a:cxnLst/>
              <a:rect l="l" t="t" r="r" b="b"/>
              <a:pathLst>
                <a:path w="37719" h="25400" extrusionOk="0">
                  <a:moveTo>
                    <a:pt x="24956" y="25019"/>
                  </a:moveTo>
                  <a:cubicBezTo>
                    <a:pt x="25653" y="24956"/>
                    <a:pt x="26381" y="24861"/>
                    <a:pt x="27078" y="24734"/>
                  </a:cubicBezTo>
                  <a:cubicBezTo>
                    <a:pt x="27521" y="24671"/>
                    <a:pt x="27996" y="24576"/>
                    <a:pt x="28440" y="24449"/>
                  </a:cubicBezTo>
                  <a:cubicBezTo>
                    <a:pt x="28566" y="24418"/>
                    <a:pt x="28661" y="24386"/>
                    <a:pt x="28820" y="24418"/>
                  </a:cubicBezTo>
                  <a:cubicBezTo>
                    <a:pt x="29295" y="24513"/>
                    <a:pt x="29770" y="24513"/>
                    <a:pt x="30245" y="24291"/>
                  </a:cubicBezTo>
                  <a:cubicBezTo>
                    <a:pt x="31036" y="23974"/>
                    <a:pt x="31860" y="23658"/>
                    <a:pt x="32652" y="23309"/>
                  </a:cubicBezTo>
                  <a:cubicBezTo>
                    <a:pt x="33000" y="23151"/>
                    <a:pt x="33317" y="22993"/>
                    <a:pt x="33633" y="22771"/>
                  </a:cubicBezTo>
                  <a:cubicBezTo>
                    <a:pt x="34203" y="22327"/>
                    <a:pt x="34773" y="21852"/>
                    <a:pt x="35343" y="21409"/>
                  </a:cubicBezTo>
                  <a:cubicBezTo>
                    <a:pt x="35787" y="21029"/>
                    <a:pt x="36167" y="20617"/>
                    <a:pt x="36515" y="20174"/>
                  </a:cubicBezTo>
                  <a:cubicBezTo>
                    <a:pt x="36674" y="19984"/>
                    <a:pt x="36832" y="19794"/>
                    <a:pt x="37022" y="19604"/>
                  </a:cubicBezTo>
                  <a:cubicBezTo>
                    <a:pt x="37244" y="19414"/>
                    <a:pt x="37339" y="19192"/>
                    <a:pt x="37402" y="18907"/>
                  </a:cubicBezTo>
                  <a:cubicBezTo>
                    <a:pt x="37465" y="18527"/>
                    <a:pt x="37560" y="18147"/>
                    <a:pt x="37624" y="17767"/>
                  </a:cubicBezTo>
                  <a:cubicBezTo>
                    <a:pt x="37687" y="17514"/>
                    <a:pt x="37719" y="17229"/>
                    <a:pt x="37719" y="16975"/>
                  </a:cubicBezTo>
                  <a:cubicBezTo>
                    <a:pt x="37719" y="16120"/>
                    <a:pt x="37687" y="15297"/>
                    <a:pt x="37655" y="14442"/>
                  </a:cubicBezTo>
                  <a:cubicBezTo>
                    <a:pt x="37624" y="13334"/>
                    <a:pt x="37370" y="12225"/>
                    <a:pt x="37244" y="11085"/>
                  </a:cubicBezTo>
                  <a:cubicBezTo>
                    <a:pt x="37180" y="10800"/>
                    <a:pt x="37117" y="10515"/>
                    <a:pt x="37212" y="10230"/>
                  </a:cubicBezTo>
                  <a:cubicBezTo>
                    <a:pt x="37022" y="10008"/>
                    <a:pt x="36959" y="9723"/>
                    <a:pt x="36895" y="9438"/>
                  </a:cubicBezTo>
                  <a:cubicBezTo>
                    <a:pt x="36864" y="9280"/>
                    <a:pt x="36800" y="9090"/>
                    <a:pt x="36737" y="8932"/>
                  </a:cubicBezTo>
                  <a:cubicBezTo>
                    <a:pt x="36610" y="8583"/>
                    <a:pt x="36484" y="8235"/>
                    <a:pt x="36325" y="7918"/>
                  </a:cubicBezTo>
                  <a:cubicBezTo>
                    <a:pt x="35818" y="6841"/>
                    <a:pt x="35312" y="5765"/>
                    <a:pt x="34393" y="4941"/>
                  </a:cubicBezTo>
                  <a:cubicBezTo>
                    <a:pt x="34172" y="4783"/>
                    <a:pt x="33982" y="4625"/>
                    <a:pt x="33665" y="4625"/>
                  </a:cubicBezTo>
                  <a:cubicBezTo>
                    <a:pt x="33602" y="3896"/>
                    <a:pt x="33475" y="3611"/>
                    <a:pt x="32968" y="3199"/>
                  </a:cubicBezTo>
                  <a:cubicBezTo>
                    <a:pt x="32810" y="3073"/>
                    <a:pt x="32620" y="2946"/>
                    <a:pt x="32430" y="2851"/>
                  </a:cubicBezTo>
                  <a:cubicBezTo>
                    <a:pt x="32018" y="2693"/>
                    <a:pt x="31606" y="2471"/>
                    <a:pt x="31195" y="2344"/>
                  </a:cubicBezTo>
                  <a:cubicBezTo>
                    <a:pt x="30213" y="2059"/>
                    <a:pt x="29231" y="1743"/>
                    <a:pt x="28218" y="1553"/>
                  </a:cubicBezTo>
                  <a:cubicBezTo>
                    <a:pt x="27553" y="1426"/>
                    <a:pt x="26856" y="1331"/>
                    <a:pt x="26159" y="1236"/>
                  </a:cubicBezTo>
                  <a:cubicBezTo>
                    <a:pt x="25938" y="1204"/>
                    <a:pt x="25684" y="1173"/>
                    <a:pt x="25463" y="1141"/>
                  </a:cubicBezTo>
                  <a:cubicBezTo>
                    <a:pt x="24766" y="1046"/>
                    <a:pt x="24069" y="983"/>
                    <a:pt x="23404" y="856"/>
                  </a:cubicBezTo>
                  <a:cubicBezTo>
                    <a:pt x="22549" y="698"/>
                    <a:pt x="21662" y="571"/>
                    <a:pt x="20807" y="539"/>
                  </a:cubicBezTo>
                  <a:cubicBezTo>
                    <a:pt x="20332" y="539"/>
                    <a:pt x="19857" y="476"/>
                    <a:pt x="19414" y="413"/>
                  </a:cubicBezTo>
                  <a:cubicBezTo>
                    <a:pt x="18274" y="223"/>
                    <a:pt x="17102" y="128"/>
                    <a:pt x="15930" y="128"/>
                  </a:cubicBezTo>
                  <a:cubicBezTo>
                    <a:pt x="15645" y="128"/>
                    <a:pt x="15329" y="128"/>
                    <a:pt x="15012" y="128"/>
                  </a:cubicBezTo>
                  <a:cubicBezTo>
                    <a:pt x="13587" y="1"/>
                    <a:pt x="12193" y="33"/>
                    <a:pt x="10768" y="33"/>
                  </a:cubicBezTo>
                  <a:cubicBezTo>
                    <a:pt x="9945" y="33"/>
                    <a:pt x="9153" y="64"/>
                    <a:pt x="8330" y="159"/>
                  </a:cubicBezTo>
                  <a:cubicBezTo>
                    <a:pt x="7443" y="223"/>
                    <a:pt x="6556" y="349"/>
                    <a:pt x="5670" y="476"/>
                  </a:cubicBezTo>
                  <a:cubicBezTo>
                    <a:pt x="4973" y="571"/>
                    <a:pt x="4276" y="793"/>
                    <a:pt x="3611" y="1046"/>
                  </a:cubicBezTo>
                  <a:cubicBezTo>
                    <a:pt x="3358" y="1141"/>
                    <a:pt x="3168" y="1331"/>
                    <a:pt x="3104" y="1584"/>
                  </a:cubicBezTo>
                  <a:cubicBezTo>
                    <a:pt x="3009" y="1901"/>
                    <a:pt x="2914" y="2218"/>
                    <a:pt x="2851" y="2534"/>
                  </a:cubicBezTo>
                  <a:cubicBezTo>
                    <a:pt x="2661" y="3389"/>
                    <a:pt x="2503" y="4245"/>
                    <a:pt x="2344" y="5131"/>
                  </a:cubicBezTo>
                  <a:cubicBezTo>
                    <a:pt x="2281" y="5448"/>
                    <a:pt x="2218" y="5765"/>
                    <a:pt x="2186" y="6081"/>
                  </a:cubicBezTo>
                  <a:cubicBezTo>
                    <a:pt x="2154" y="6430"/>
                    <a:pt x="2154" y="6778"/>
                    <a:pt x="2186" y="7158"/>
                  </a:cubicBezTo>
                  <a:cubicBezTo>
                    <a:pt x="2186" y="7380"/>
                    <a:pt x="2218" y="7601"/>
                    <a:pt x="2218" y="7823"/>
                  </a:cubicBezTo>
                  <a:cubicBezTo>
                    <a:pt x="2218" y="8108"/>
                    <a:pt x="2154" y="8393"/>
                    <a:pt x="2218" y="8647"/>
                  </a:cubicBezTo>
                  <a:cubicBezTo>
                    <a:pt x="2281" y="9248"/>
                    <a:pt x="2123" y="9787"/>
                    <a:pt x="1869" y="10325"/>
                  </a:cubicBezTo>
                  <a:cubicBezTo>
                    <a:pt x="1774" y="10515"/>
                    <a:pt x="1679" y="10705"/>
                    <a:pt x="1616" y="10927"/>
                  </a:cubicBezTo>
                  <a:cubicBezTo>
                    <a:pt x="1141" y="12130"/>
                    <a:pt x="571" y="13334"/>
                    <a:pt x="507" y="14664"/>
                  </a:cubicBezTo>
                  <a:cubicBezTo>
                    <a:pt x="222" y="15772"/>
                    <a:pt x="96" y="16912"/>
                    <a:pt x="96" y="18052"/>
                  </a:cubicBezTo>
                  <a:cubicBezTo>
                    <a:pt x="96" y="19224"/>
                    <a:pt x="1" y="20396"/>
                    <a:pt x="317" y="21536"/>
                  </a:cubicBezTo>
                  <a:cubicBezTo>
                    <a:pt x="412" y="21884"/>
                    <a:pt x="571" y="22106"/>
                    <a:pt x="824" y="22264"/>
                  </a:cubicBezTo>
                  <a:cubicBezTo>
                    <a:pt x="1268" y="22549"/>
                    <a:pt x="1774" y="22739"/>
                    <a:pt x="2249" y="22929"/>
                  </a:cubicBezTo>
                  <a:cubicBezTo>
                    <a:pt x="2661" y="23088"/>
                    <a:pt x="3073" y="23246"/>
                    <a:pt x="3484" y="23436"/>
                  </a:cubicBezTo>
                  <a:cubicBezTo>
                    <a:pt x="4466" y="23816"/>
                    <a:pt x="5448" y="24164"/>
                    <a:pt x="6493" y="24386"/>
                  </a:cubicBezTo>
                  <a:cubicBezTo>
                    <a:pt x="7823" y="24671"/>
                    <a:pt x="9153" y="24861"/>
                    <a:pt x="10483" y="25019"/>
                  </a:cubicBezTo>
                  <a:cubicBezTo>
                    <a:pt x="12605" y="25241"/>
                    <a:pt x="14759" y="25273"/>
                    <a:pt x="16880" y="25336"/>
                  </a:cubicBezTo>
                  <a:cubicBezTo>
                    <a:pt x="18590" y="25399"/>
                    <a:pt x="20301" y="25368"/>
                    <a:pt x="22011" y="25368"/>
                  </a:cubicBezTo>
                  <a:cubicBezTo>
                    <a:pt x="22169" y="25368"/>
                    <a:pt x="22359" y="25368"/>
                    <a:pt x="22517" y="25336"/>
                  </a:cubicBezTo>
                  <a:cubicBezTo>
                    <a:pt x="23341" y="25241"/>
                    <a:pt x="24133" y="25146"/>
                    <a:pt x="24956" y="25019"/>
                  </a:cubicBezTo>
                  <a:close/>
                  <a:moveTo>
                    <a:pt x="34172" y="5226"/>
                  </a:moveTo>
                  <a:cubicBezTo>
                    <a:pt x="34995" y="5986"/>
                    <a:pt x="35438" y="6968"/>
                    <a:pt x="35913" y="7950"/>
                  </a:cubicBezTo>
                  <a:cubicBezTo>
                    <a:pt x="35818" y="8076"/>
                    <a:pt x="35723" y="8171"/>
                    <a:pt x="35628" y="8266"/>
                  </a:cubicBezTo>
                  <a:cubicBezTo>
                    <a:pt x="34393" y="9470"/>
                    <a:pt x="33127" y="10610"/>
                    <a:pt x="31987" y="11877"/>
                  </a:cubicBezTo>
                  <a:cubicBezTo>
                    <a:pt x="31765" y="12130"/>
                    <a:pt x="31543" y="12352"/>
                    <a:pt x="31321" y="12605"/>
                  </a:cubicBezTo>
                  <a:cubicBezTo>
                    <a:pt x="31258" y="12700"/>
                    <a:pt x="31195" y="12827"/>
                    <a:pt x="31321" y="12953"/>
                  </a:cubicBezTo>
                  <a:cubicBezTo>
                    <a:pt x="31416" y="12890"/>
                    <a:pt x="31543" y="12827"/>
                    <a:pt x="31638" y="12732"/>
                  </a:cubicBezTo>
                  <a:cubicBezTo>
                    <a:pt x="32050" y="12320"/>
                    <a:pt x="32430" y="11908"/>
                    <a:pt x="32842" y="11497"/>
                  </a:cubicBezTo>
                  <a:cubicBezTo>
                    <a:pt x="33855" y="10483"/>
                    <a:pt x="34868" y="9502"/>
                    <a:pt x="35882" y="8520"/>
                  </a:cubicBezTo>
                  <a:cubicBezTo>
                    <a:pt x="35913" y="8457"/>
                    <a:pt x="35977" y="8457"/>
                    <a:pt x="36040" y="8393"/>
                  </a:cubicBezTo>
                  <a:cubicBezTo>
                    <a:pt x="36135" y="8552"/>
                    <a:pt x="36167" y="8678"/>
                    <a:pt x="36230" y="8805"/>
                  </a:cubicBezTo>
                  <a:cubicBezTo>
                    <a:pt x="36198" y="8868"/>
                    <a:pt x="36198" y="8900"/>
                    <a:pt x="36167" y="8932"/>
                  </a:cubicBezTo>
                  <a:cubicBezTo>
                    <a:pt x="35787" y="9343"/>
                    <a:pt x="35407" y="9755"/>
                    <a:pt x="35027" y="10167"/>
                  </a:cubicBezTo>
                  <a:cubicBezTo>
                    <a:pt x="34393" y="10927"/>
                    <a:pt x="33728" y="11655"/>
                    <a:pt x="33000" y="12320"/>
                  </a:cubicBezTo>
                  <a:cubicBezTo>
                    <a:pt x="32588" y="12732"/>
                    <a:pt x="32177" y="13144"/>
                    <a:pt x="31765" y="13587"/>
                  </a:cubicBezTo>
                  <a:cubicBezTo>
                    <a:pt x="31606" y="13745"/>
                    <a:pt x="31448" y="13904"/>
                    <a:pt x="31416" y="14157"/>
                  </a:cubicBezTo>
                  <a:cubicBezTo>
                    <a:pt x="31480" y="14157"/>
                    <a:pt x="31511" y="14189"/>
                    <a:pt x="31543" y="14157"/>
                  </a:cubicBezTo>
                  <a:cubicBezTo>
                    <a:pt x="31638" y="14094"/>
                    <a:pt x="31765" y="14030"/>
                    <a:pt x="31860" y="13935"/>
                  </a:cubicBezTo>
                  <a:cubicBezTo>
                    <a:pt x="32905" y="12890"/>
                    <a:pt x="33982" y="11940"/>
                    <a:pt x="34932" y="10832"/>
                  </a:cubicBezTo>
                  <a:cubicBezTo>
                    <a:pt x="35375" y="10325"/>
                    <a:pt x="35787" y="9818"/>
                    <a:pt x="36198" y="9312"/>
                  </a:cubicBezTo>
                  <a:cubicBezTo>
                    <a:pt x="36230" y="9248"/>
                    <a:pt x="36294" y="9217"/>
                    <a:pt x="36357" y="9185"/>
                  </a:cubicBezTo>
                  <a:cubicBezTo>
                    <a:pt x="36420" y="9248"/>
                    <a:pt x="36452" y="9312"/>
                    <a:pt x="36484" y="9375"/>
                  </a:cubicBezTo>
                  <a:cubicBezTo>
                    <a:pt x="36515" y="9597"/>
                    <a:pt x="36547" y="9787"/>
                    <a:pt x="36642" y="10008"/>
                  </a:cubicBezTo>
                  <a:cubicBezTo>
                    <a:pt x="36705" y="10230"/>
                    <a:pt x="36674" y="10452"/>
                    <a:pt x="36484" y="10642"/>
                  </a:cubicBezTo>
                  <a:cubicBezTo>
                    <a:pt x="36262" y="10927"/>
                    <a:pt x="36040" y="11212"/>
                    <a:pt x="35787" y="11497"/>
                  </a:cubicBezTo>
                  <a:cubicBezTo>
                    <a:pt x="34900" y="12383"/>
                    <a:pt x="34013" y="13302"/>
                    <a:pt x="33127" y="14189"/>
                  </a:cubicBezTo>
                  <a:cubicBezTo>
                    <a:pt x="32557" y="14727"/>
                    <a:pt x="32018" y="15265"/>
                    <a:pt x="31480" y="15835"/>
                  </a:cubicBezTo>
                  <a:cubicBezTo>
                    <a:pt x="31226" y="16089"/>
                    <a:pt x="31005" y="16405"/>
                    <a:pt x="30783" y="16690"/>
                  </a:cubicBezTo>
                  <a:cubicBezTo>
                    <a:pt x="30878" y="16817"/>
                    <a:pt x="30941" y="16754"/>
                    <a:pt x="31005" y="16690"/>
                  </a:cubicBezTo>
                  <a:cubicBezTo>
                    <a:pt x="31195" y="16564"/>
                    <a:pt x="31353" y="16405"/>
                    <a:pt x="31543" y="16247"/>
                  </a:cubicBezTo>
                  <a:cubicBezTo>
                    <a:pt x="32398" y="15392"/>
                    <a:pt x="33285" y="14537"/>
                    <a:pt x="34172" y="13682"/>
                  </a:cubicBezTo>
                  <a:cubicBezTo>
                    <a:pt x="34995" y="12890"/>
                    <a:pt x="35787" y="12067"/>
                    <a:pt x="36547" y="11180"/>
                  </a:cubicBezTo>
                  <a:cubicBezTo>
                    <a:pt x="36610" y="11117"/>
                    <a:pt x="36674" y="11053"/>
                    <a:pt x="36769" y="10958"/>
                  </a:cubicBezTo>
                  <a:cubicBezTo>
                    <a:pt x="36832" y="11148"/>
                    <a:pt x="36864" y="11275"/>
                    <a:pt x="36895" y="11402"/>
                  </a:cubicBezTo>
                  <a:cubicBezTo>
                    <a:pt x="36990" y="12098"/>
                    <a:pt x="37054" y="12795"/>
                    <a:pt x="37180" y="13460"/>
                  </a:cubicBezTo>
                  <a:cubicBezTo>
                    <a:pt x="37307" y="14379"/>
                    <a:pt x="37244" y="15297"/>
                    <a:pt x="37307" y="16215"/>
                  </a:cubicBezTo>
                  <a:cubicBezTo>
                    <a:pt x="37370" y="17070"/>
                    <a:pt x="37212" y="17894"/>
                    <a:pt x="37022" y="18686"/>
                  </a:cubicBezTo>
                  <a:cubicBezTo>
                    <a:pt x="37022" y="18781"/>
                    <a:pt x="36990" y="18844"/>
                    <a:pt x="36959" y="18907"/>
                  </a:cubicBezTo>
                  <a:cubicBezTo>
                    <a:pt x="36864" y="19192"/>
                    <a:pt x="36547" y="19224"/>
                    <a:pt x="36452" y="19541"/>
                  </a:cubicBezTo>
                  <a:cubicBezTo>
                    <a:pt x="36357" y="19794"/>
                    <a:pt x="36135" y="20016"/>
                    <a:pt x="35945" y="20237"/>
                  </a:cubicBezTo>
                  <a:cubicBezTo>
                    <a:pt x="35787" y="20427"/>
                    <a:pt x="35565" y="20617"/>
                    <a:pt x="35375" y="20807"/>
                  </a:cubicBezTo>
                  <a:cubicBezTo>
                    <a:pt x="35375" y="20807"/>
                    <a:pt x="35343" y="20807"/>
                    <a:pt x="35280" y="20839"/>
                  </a:cubicBezTo>
                  <a:cubicBezTo>
                    <a:pt x="35248" y="20744"/>
                    <a:pt x="35185" y="20649"/>
                    <a:pt x="35122" y="20554"/>
                  </a:cubicBezTo>
                  <a:cubicBezTo>
                    <a:pt x="34457" y="21029"/>
                    <a:pt x="33855" y="21472"/>
                    <a:pt x="33253" y="21947"/>
                  </a:cubicBezTo>
                  <a:cubicBezTo>
                    <a:pt x="33190" y="21979"/>
                    <a:pt x="33158" y="22074"/>
                    <a:pt x="33095" y="22201"/>
                  </a:cubicBezTo>
                  <a:cubicBezTo>
                    <a:pt x="33348" y="22137"/>
                    <a:pt x="33507" y="22106"/>
                    <a:pt x="33728" y="22074"/>
                  </a:cubicBezTo>
                  <a:cubicBezTo>
                    <a:pt x="33760" y="22201"/>
                    <a:pt x="33665" y="22264"/>
                    <a:pt x="33602" y="22296"/>
                  </a:cubicBezTo>
                  <a:cubicBezTo>
                    <a:pt x="33222" y="22581"/>
                    <a:pt x="32810" y="22834"/>
                    <a:pt x="32398" y="22993"/>
                  </a:cubicBezTo>
                  <a:cubicBezTo>
                    <a:pt x="31638" y="23309"/>
                    <a:pt x="30846" y="23626"/>
                    <a:pt x="30086" y="23943"/>
                  </a:cubicBezTo>
                  <a:cubicBezTo>
                    <a:pt x="29738" y="24101"/>
                    <a:pt x="29421" y="24133"/>
                    <a:pt x="29041" y="24069"/>
                  </a:cubicBezTo>
                  <a:cubicBezTo>
                    <a:pt x="29010" y="23943"/>
                    <a:pt x="28978" y="23816"/>
                    <a:pt x="28978" y="23689"/>
                  </a:cubicBezTo>
                  <a:cubicBezTo>
                    <a:pt x="28946" y="22708"/>
                    <a:pt x="28978" y="21726"/>
                    <a:pt x="29105" y="20776"/>
                  </a:cubicBezTo>
                  <a:cubicBezTo>
                    <a:pt x="29168" y="20396"/>
                    <a:pt x="29168" y="19984"/>
                    <a:pt x="29200" y="19604"/>
                  </a:cubicBezTo>
                  <a:cubicBezTo>
                    <a:pt x="29263" y="18369"/>
                    <a:pt x="29390" y="17134"/>
                    <a:pt x="29675" y="15899"/>
                  </a:cubicBezTo>
                  <a:cubicBezTo>
                    <a:pt x="29833" y="15234"/>
                    <a:pt x="29896" y="14569"/>
                    <a:pt x="29991" y="13904"/>
                  </a:cubicBezTo>
                  <a:cubicBezTo>
                    <a:pt x="30023" y="13745"/>
                    <a:pt x="30055" y="13587"/>
                    <a:pt x="30118" y="13460"/>
                  </a:cubicBezTo>
                  <a:cubicBezTo>
                    <a:pt x="30815" y="12478"/>
                    <a:pt x="31131" y="11338"/>
                    <a:pt x="31353" y="10198"/>
                  </a:cubicBezTo>
                  <a:cubicBezTo>
                    <a:pt x="31480" y="9502"/>
                    <a:pt x="31606" y="8773"/>
                    <a:pt x="31796" y="8076"/>
                  </a:cubicBezTo>
                  <a:cubicBezTo>
                    <a:pt x="31860" y="7760"/>
                    <a:pt x="31987" y="7411"/>
                    <a:pt x="31860" y="7063"/>
                  </a:cubicBezTo>
                  <a:cubicBezTo>
                    <a:pt x="31828" y="6968"/>
                    <a:pt x="31892" y="6810"/>
                    <a:pt x="31923" y="6715"/>
                  </a:cubicBezTo>
                  <a:cubicBezTo>
                    <a:pt x="32018" y="6461"/>
                    <a:pt x="32145" y="6240"/>
                    <a:pt x="32272" y="5986"/>
                  </a:cubicBezTo>
                  <a:cubicBezTo>
                    <a:pt x="32430" y="5733"/>
                    <a:pt x="32588" y="5511"/>
                    <a:pt x="32937" y="5543"/>
                  </a:cubicBezTo>
                  <a:cubicBezTo>
                    <a:pt x="33000" y="5543"/>
                    <a:pt x="33032" y="5448"/>
                    <a:pt x="33063" y="5416"/>
                  </a:cubicBezTo>
                  <a:cubicBezTo>
                    <a:pt x="33095" y="5416"/>
                    <a:pt x="33127" y="5385"/>
                    <a:pt x="33158" y="5385"/>
                  </a:cubicBezTo>
                  <a:cubicBezTo>
                    <a:pt x="33475" y="4815"/>
                    <a:pt x="33697" y="4815"/>
                    <a:pt x="34172" y="5226"/>
                  </a:cubicBezTo>
                  <a:close/>
                  <a:moveTo>
                    <a:pt x="2534" y="7348"/>
                  </a:moveTo>
                  <a:cubicBezTo>
                    <a:pt x="2566" y="6715"/>
                    <a:pt x="2598" y="6081"/>
                    <a:pt x="2629" y="5480"/>
                  </a:cubicBezTo>
                  <a:cubicBezTo>
                    <a:pt x="2629" y="5353"/>
                    <a:pt x="2629" y="5258"/>
                    <a:pt x="2661" y="5163"/>
                  </a:cubicBezTo>
                  <a:cubicBezTo>
                    <a:pt x="2851" y="4150"/>
                    <a:pt x="3041" y="3136"/>
                    <a:pt x="3199" y="2123"/>
                  </a:cubicBezTo>
                  <a:cubicBezTo>
                    <a:pt x="3263" y="1901"/>
                    <a:pt x="3326" y="1648"/>
                    <a:pt x="3358" y="1426"/>
                  </a:cubicBezTo>
                  <a:cubicBezTo>
                    <a:pt x="3769" y="1299"/>
                    <a:pt x="4118" y="1236"/>
                    <a:pt x="4466" y="1109"/>
                  </a:cubicBezTo>
                  <a:cubicBezTo>
                    <a:pt x="5194" y="856"/>
                    <a:pt x="5923" y="793"/>
                    <a:pt x="6683" y="698"/>
                  </a:cubicBezTo>
                  <a:cubicBezTo>
                    <a:pt x="9248" y="349"/>
                    <a:pt x="11813" y="349"/>
                    <a:pt x="14410" y="444"/>
                  </a:cubicBezTo>
                  <a:cubicBezTo>
                    <a:pt x="15139" y="476"/>
                    <a:pt x="15867" y="508"/>
                    <a:pt x="16595" y="508"/>
                  </a:cubicBezTo>
                  <a:cubicBezTo>
                    <a:pt x="17450" y="539"/>
                    <a:pt x="18305" y="634"/>
                    <a:pt x="19161" y="761"/>
                  </a:cubicBezTo>
                  <a:cubicBezTo>
                    <a:pt x="19667" y="824"/>
                    <a:pt x="20174" y="888"/>
                    <a:pt x="20712" y="919"/>
                  </a:cubicBezTo>
                  <a:cubicBezTo>
                    <a:pt x="21504" y="951"/>
                    <a:pt x="22327" y="1046"/>
                    <a:pt x="23119" y="1204"/>
                  </a:cubicBezTo>
                  <a:cubicBezTo>
                    <a:pt x="24006" y="1363"/>
                    <a:pt x="24893" y="1458"/>
                    <a:pt x="25779" y="1584"/>
                  </a:cubicBezTo>
                  <a:cubicBezTo>
                    <a:pt x="26666" y="1711"/>
                    <a:pt x="27553" y="1806"/>
                    <a:pt x="28408" y="1996"/>
                  </a:cubicBezTo>
                  <a:cubicBezTo>
                    <a:pt x="29453" y="2249"/>
                    <a:pt x="30498" y="2598"/>
                    <a:pt x="31543" y="2914"/>
                  </a:cubicBezTo>
                  <a:cubicBezTo>
                    <a:pt x="31828" y="2978"/>
                    <a:pt x="32113" y="3136"/>
                    <a:pt x="32367" y="3294"/>
                  </a:cubicBezTo>
                  <a:cubicBezTo>
                    <a:pt x="32652" y="3453"/>
                    <a:pt x="32905" y="3675"/>
                    <a:pt x="33095" y="3960"/>
                  </a:cubicBezTo>
                  <a:cubicBezTo>
                    <a:pt x="33285" y="4245"/>
                    <a:pt x="33253" y="4466"/>
                    <a:pt x="33000" y="4688"/>
                  </a:cubicBezTo>
                  <a:cubicBezTo>
                    <a:pt x="32493" y="5100"/>
                    <a:pt x="32082" y="5638"/>
                    <a:pt x="31796" y="6240"/>
                  </a:cubicBezTo>
                  <a:cubicBezTo>
                    <a:pt x="31765" y="6335"/>
                    <a:pt x="31701" y="6461"/>
                    <a:pt x="31701" y="6556"/>
                  </a:cubicBezTo>
                  <a:cubicBezTo>
                    <a:pt x="31606" y="7253"/>
                    <a:pt x="31416" y="7918"/>
                    <a:pt x="31258" y="8615"/>
                  </a:cubicBezTo>
                  <a:cubicBezTo>
                    <a:pt x="31100" y="9280"/>
                    <a:pt x="31005" y="9945"/>
                    <a:pt x="30846" y="10610"/>
                  </a:cubicBezTo>
                  <a:cubicBezTo>
                    <a:pt x="30656" y="11592"/>
                    <a:pt x="30308" y="12510"/>
                    <a:pt x="29738" y="13334"/>
                  </a:cubicBezTo>
                  <a:cubicBezTo>
                    <a:pt x="29390" y="13872"/>
                    <a:pt x="29010" y="14410"/>
                    <a:pt x="28566" y="14854"/>
                  </a:cubicBezTo>
                  <a:cubicBezTo>
                    <a:pt x="27933" y="15455"/>
                    <a:pt x="27173" y="15804"/>
                    <a:pt x="26381" y="16057"/>
                  </a:cubicBezTo>
                  <a:cubicBezTo>
                    <a:pt x="26159" y="16152"/>
                    <a:pt x="25906" y="16152"/>
                    <a:pt x="25653" y="16152"/>
                  </a:cubicBezTo>
                  <a:cubicBezTo>
                    <a:pt x="24703" y="16152"/>
                    <a:pt x="23753" y="16152"/>
                    <a:pt x="22802" y="16152"/>
                  </a:cubicBezTo>
                  <a:cubicBezTo>
                    <a:pt x="22707" y="16152"/>
                    <a:pt x="22612" y="16120"/>
                    <a:pt x="22486" y="16120"/>
                  </a:cubicBezTo>
                  <a:cubicBezTo>
                    <a:pt x="22422" y="15709"/>
                    <a:pt x="22201" y="15392"/>
                    <a:pt x="21821" y="15202"/>
                  </a:cubicBezTo>
                  <a:cubicBezTo>
                    <a:pt x="21916" y="14759"/>
                    <a:pt x="21979" y="14315"/>
                    <a:pt x="22106" y="13872"/>
                  </a:cubicBezTo>
                  <a:cubicBezTo>
                    <a:pt x="22169" y="13587"/>
                    <a:pt x="22232" y="13270"/>
                    <a:pt x="22327" y="12985"/>
                  </a:cubicBezTo>
                  <a:cubicBezTo>
                    <a:pt x="22422" y="12700"/>
                    <a:pt x="22422" y="12415"/>
                    <a:pt x="22359" y="12098"/>
                  </a:cubicBezTo>
                  <a:cubicBezTo>
                    <a:pt x="22232" y="12067"/>
                    <a:pt x="22137" y="12003"/>
                    <a:pt x="22042" y="12003"/>
                  </a:cubicBezTo>
                  <a:cubicBezTo>
                    <a:pt x="21694" y="12003"/>
                    <a:pt x="21346" y="12003"/>
                    <a:pt x="20997" y="12003"/>
                  </a:cubicBezTo>
                  <a:cubicBezTo>
                    <a:pt x="20839" y="12003"/>
                    <a:pt x="20744" y="12098"/>
                    <a:pt x="20712" y="12257"/>
                  </a:cubicBezTo>
                  <a:cubicBezTo>
                    <a:pt x="20681" y="12383"/>
                    <a:pt x="20649" y="12510"/>
                    <a:pt x="20649" y="12637"/>
                  </a:cubicBezTo>
                  <a:cubicBezTo>
                    <a:pt x="20586" y="13429"/>
                    <a:pt x="20554" y="14189"/>
                    <a:pt x="20491" y="15012"/>
                  </a:cubicBezTo>
                  <a:cubicBezTo>
                    <a:pt x="20459" y="15012"/>
                    <a:pt x="20396" y="15012"/>
                    <a:pt x="20332" y="15012"/>
                  </a:cubicBezTo>
                  <a:cubicBezTo>
                    <a:pt x="20206" y="14980"/>
                    <a:pt x="20047" y="14917"/>
                    <a:pt x="19889" y="15012"/>
                  </a:cubicBezTo>
                  <a:cubicBezTo>
                    <a:pt x="19762" y="15139"/>
                    <a:pt x="19604" y="15265"/>
                    <a:pt x="19509" y="15424"/>
                  </a:cubicBezTo>
                  <a:cubicBezTo>
                    <a:pt x="19382" y="15582"/>
                    <a:pt x="19351" y="15772"/>
                    <a:pt x="19256" y="15930"/>
                  </a:cubicBezTo>
                  <a:cubicBezTo>
                    <a:pt x="19192" y="15962"/>
                    <a:pt x="19129" y="15962"/>
                    <a:pt x="19066" y="15962"/>
                  </a:cubicBezTo>
                  <a:cubicBezTo>
                    <a:pt x="15962" y="15550"/>
                    <a:pt x="12827" y="15297"/>
                    <a:pt x="9723" y="14822"/>
                  </a:cubicBezTo>
                  <a:cubicBezTo>
                    <a:pt x="9660" y="14790"/>
                    <a:pt x="9596" y="14759"/>
                    <a:pt x="9501" y="14727"/>
                  </a:cubicBezTo>
                  <a:cubicBezTo>
                    <a:pt x="9501" y="14664"/>
                    <a:pt x="9470" y="14569"/>
                    <a:pt x="9470" y="14505"/>
                  </a:cubicBezTo>
                  <a:cubicBezTo>
                    <a:pt x="9470" y="14094"/>
                    <a:pt x="9343" y="13714"/>
                    <a:pt x="9058" y="13429"/>
                  </a:cubicBezTo>
                  <a:cubicBezTo>
                    <a:pt x="8868" y="13239"/>
                    <a:pt x="8836" y="13017"/>
                    <a:pt x="8900" y="12795"/>
                  </a:cubicBezTo>
                  <a:cubicBezTo>
                    <a:pt x="9026" y="12383"/>
                    <a:pt x="9153" y="11940"/>
                    <a:pt x="9280" y="11497"/>
                  </a:cubicBezTo>
                  <a:cubicBezTo>
                    <a:pt x="9343" y="11243"/>
                    <a:pt x="9438" y="10990"/>
                    <a:pt x="9501" y="10737"/>
                  </a:cubicBezTo>
                  <a:cubicBezTo>
                    <a:pt x="9533" y="10547"/>
                    <a:pt x="9533" y="10325"/>
                    <a:pt x="9501" y="10135"/>
                  </a:cubicBezTo>
                  <a:cubicBezTo>
                    <a:pt x="9501" y="10040"/>
                    <a:pt x="9406" y="9945"/>
                    <a:pt x="9280" y="9945"/>
                  </a:cubicBezTo>
                  <a:cubicBezTo>
                    <a:pt x="8931" y="9945"/>
                    <a:pt x="8615" y="9945"/>
                    <a:pt x="8298" y="9945"/>
                  </a:cubicBezTo>
                  <a:cubicBezTo>
                    <a:pt x="8108" y="9977"/>
                    <a:pt x="7981" y="10072"/>
                    <a:pt x="7918" y="10262"/>
                  </a:cubicBezTo>
                  <a:cubicBezTo>
                    <a:pt x="7791" y="10832"/>
                    <a:pt x="7696" y="11370"/>
                    <a:pt x="7633" y="11940"/>
                  </a:cubicBezTo>
                  <a:cubicBezTo>
                    <a:pt x="7601" y="12320"/>
                    <a:pt x="7570" y="12668"/>
                    <a:pt x="7538" y="13080"/>
                  </a:cubicBezTo>
                  <a:cubicBezTo>
                    <a:pt x="7221" y="13270"/>
                    <a:pt x="6810" y="13334"/>
                    <a:pt x="6651" y="13777"/>
                  </a:cubicBezTo>
                  <a:cubicBezTo>
                    <a:pt x="6493" y="13714"/>
                    <a:pt x="6366" y="13682"/>
                    <a:pt x="6240" y="13619"/>
                  </a:cubicBezTo>
                  <a:cubicBezTo>
                    <a:pt x="5860" y="13460"/>
                    <a:pt x="5448" y="13270"/>
                    <a:pt x="5099" y="13080"/>
                  </a:cubicBezTo>
                  <a:cubicBezTo>
                    <a:pt x="4434" y="12668"/>
                    <a:pt x="3896" y="12130"/>
                    <a:pt x="3516" y="11465"/>
                  </a:cubicBezTo>
                  <a:cubicBezTo>
                    <a:pt x="3136" y="10800"/>
                    <a:pt x="2851" y="10103"/>
                    <a:pt x="2661" y="9375"/>
                  </a:cubicBezTo>
                  <a:cubicBezTo>
                    <a:pt x="2566" y="9153"/>
                    <a:pt x="2534" y="8900"/>
                    <a:pt x="2534" y="8678"/>
                  </a:cubicBezTo>
                  <a:cubicBezTo>
                    <a:pt x="2534" y="8235"/>
                    <a:pt x="2534" y="7791"/>
                    <a:pt x="2534" y="7348"/>
                  </a:cubicBezTo>
                  <a:close/>
                  <a:moveTo>
                    <a:pt x="21821" y="16152"/>
                  </a:moveTo>
                  <a:cubicBezTo>
                    <a:pt x="21124" y="16152"/>
                    <a:pt x="20427" y="16120"/>
                    <a:pt x="19699" y="16057"/>
                  </a:cubicBezTo>
                  <a:cubicBezTo>
                    <a:pt x="19699" y="15772"/>
                    <a:pt x="19762" y="15582"/>
                    <a:pt x="19921" y="15455"/>
                  </a:cubicBezTo>
                  <a:cubicBezTo>
                    <a:pt x="20332" y="15455"/>
                    <a:pt x="20712" y="15424"/>
                    <a:pt x="21124" y="15455"/>
                  </a:cubicBezTo>
                  <a:cubicBezTo>
                    <a:pt x="21314" y="15455"/>
                    <a:pt x="21504" y="15519"/>
                    <a:pt x="21662" y="15582"/>
                  </a:cubicBezTo>
                  <a:cubicBezTo>
                    <a:pt x="21884" y="15677"/>
                    <a:pt x="22042" y="15804"/>
                    <a:pt x="22042" y="16089"/>
                  </a:cubicBezTo>
                  <a:cubicBezTo>
                    <a:pt x="21947" y="16089"/>
                    <a:pt x="21884" y="16152"/>
                    <a:pt x="21821" y="16152"/>
                  </a:cubicBezTo>
                  <a:close/>
                  <a:moveTo>
                    <a:pt x="21979" y="16627"/>
                  </a:moveTo>
                  <a:cubicBezTo>
                    <a:pt x="21947" y="16912"/>
                    <a:pt x="21821" y="17165"/>
                    <a:pt x="21631" y="17419"/>
                  </a:cubicBezTo>
                  <a:cubicBezTo>
                    <a:pt x="21472" y="17640"/>
                    <a:pt x="21251" y="17767"/>
                    <a:pt x="20966" y="17767"/>
                  </a:cubicBezTo>
                  <a:cubicBezTo>
                    <a:pt x="20174" y="17767"/>
                    <a:pt x="19731" y="17355"/>
                    <a:pt x="19636" y="16500"/>
                  </a:cubicBezTo>
                  <a:cubicBezTo>
                    <a:pt x="20174" y="16469"/>
                    <a:pt x="21472" y="16532"/>
                    <a:pt x="21979" y="16627"/>
                  </a:cubicBezTo>
                  <a:close/>
                  <a:moveTo>
                    <a:pt x="8615" y="14537"/>
                  </a:moveTo>
                  <a:cubicBezTo>
                    <a:pt x="8108" y="14347"/>
                    <a:pt x="7506" y="14284"/>
                    <a:pt x="7000" y="13840"/>
                  </a:cubicBezTo>
                  <a:cubicBezTo>
                    <a:pt x="7158" y="13745"/>
                    <a:pt x="7221" y="13650"/>
                    <a:pt x="7316" y="13619"/>
                  </a:cubicBezTo>
                  <a:cubicBezTo>
                    <a:pt x="7791" y="13460"/>
                    <a:pt x="8266" y="13429"/>
                    <a:pt x="8710" y="13682"/>
                  </a:cubicBezTo>
                  <a:cubicBezTo>
                    <a:pt x="9026" y="13872"/>
                    <a:pt x="9090" y="14189"/>
                    <a:pt x="9090" y="14505"/>
                  </a:cubicBezTo>
                  <a:cubicBezTo>
                    <a:pt x="8931" y="14695"/>
                    <a:pt x="8773" y="14600"/>
                    <a:pt x="8615" y="14537"/>
                  </a:cubicBezTo>
                  <a:close/>
                  <a:moveTo>
                    <a:pt x="8868" y="15044"/>
                  </a:moveTo>
                  <a:cubicBezTo>
                    <a:pt x="8741" y="15170"/>
                    <a:pt x="8646" y="15265"/>
                    <a:pt x="8551" y="15297"/>
                  </a:cubicBezTo>
                  <a:cubicBezTo>
                    <a:pt x="8203" y="15424"/>
                    <a:pt x="7823" y="15519"/>
                    <a:pt x="7443" y="15455"/>
                  </a:cubicBezTo>
                  <a:cubicBezTo>
                    <a:pt x="7190" y="15392"/>
                    <a:pt x="7000" y="15265"/>
                    <a:pt x="6873" y="15044"/>
                  </a:cubicBezTo>
                  <a:cubicBezTo>
                    <a:pt x="6778" y="14854"/>
                    <a:pt x="6778" y="14600"/>
                    <a:pt x="6905" y="14379"/>
                  </a:cubicBezTo>
                  <a:cubicBezTo>
                    <a:pt x="7538" y="14600"/>
                    <a:pt x="8171" y="14790"/>
                    <a:pt x="8868" y="15044"/>
                  </a:cubicBezTo>
                  <a:close/>
                  <a:moveTo>
                    <a:pt x="21916" y="24924"/>
                  </a:moveTo>
                  <a:cubicBezTo>
                    <a:pt x="19604" y="24893"/>
                    <a:pt x="17260" y="24924"/>
                    <a:pt x="14949" y="24861"/>
                  </a:cubicBezTo>
                  <a:cubicBezTo>
                    <a:pt x="13143" y="24798"/>
                    <a:pt x="11338" y="24703"/>
                    <a:pt x="9565" y="24481"/>
                  </a:cubicBezTo>
                  <a:cubicBezTo>
                    <a:pt x="8520" y="24354"/>
                    <a:pt x="7506" y="24133"/>
                    <a:pt x="6461" y="23943"/>
                  </a:cubicBezTo>
                  <a:cubicBezTo>
                    <a:pt x="5638" y="23784"/>
                    <a:pt x="4814" y="23468"/>
                    <a:pt x="4023" y="23183"/>
                  </a:cubicBezTo>
                  <a:cubicBezTo>
                    <a:pt x="3389" y="22929"/>
                    <a:pt x="2756" y="22708"/>
                    <a:pt x="2123" y="22422"/>
                  </a:cubicBezTo>
                  <a:cubicBezTo>
                    <a:pt x="1774" y="22264"/>
                    <a:pt x="1394" y="22074"/>
                    <a:pt x="1046" y="21916"/>
                  </a:cubicBezTo>
                  <a:cubicBezTo>
                    <a:pt x="856" y="21821"/>
                    <a:pt x="761" y="21662"/>
                    <a:pt x="729" y="21441"/>
                  </a:cubicBezTo>
                  <a:cubicBezTo>
                    <a:pt x="571" y="20839"/>
                    <a:pt x="476" y="20269"/>
                    <a:pt x="507" y="19667"/>
                  </a:cubicBezTo>
                  <a:cubicBezTo>
                    <a:pt x="507" y="19002"/>
                    <a:pt x="507" y="18337"/>
                    <a:pt x="507" y="17672"/>
                  </a:cubicBezTo>
                  <a:cubicBezTo>
                    <a:pt x="507" y="16754"/>
                    <a:pt x="634" y="15835"/>
                    <a:pt x="824" y="14949"/>
                  </a:cubicBezTo>
                  <a:cubicBezTo>
                    <a:pt x="856" y="14790"/>
                    <a:pt x="887" y="14600"/>
                    <a:pt x="919" y="14442"/>
                  </a:cubicBezTo>
                  <a:cubicBezTo>
                    <a:pt x="951" y="13904"/>
                    <a:pt x="1077" y="13397"/>
                    <a:pt x="1268" y="12890"/>
                  </a:cubicBezTo>
                  <a:cubicBezTo>
                    <a:pt x="1584" y="12003"/>
                    <a:pt x="1964" y="11117"/>
                    <a:pt x="2281" y="10230"/>
                  </a:cubicBezTo>
                  <a:cubicBezTo>
                    <a:pt x="2313" y="10167"/>
                    <a:pt x="2376" y="10103"/>
                    <a:pt x="2408" y="10008"/>
                  </a:cubicBezTo>
                  <a:cubicBezTo>
                    <a:pt x="2471" y="10072"/>
                    <a:pt x="2503" y="10103"/>
                    <a:pt x="2534" y="10167"/>
                  </a:cubicBezTo>
                  <a:cubicBezTo>
                    <a:pt x="2693" y="10642"/>
                    <a:pt x="2914" y="11085"/>
                    <a:pt x="3168" y="11528"/>
                  </a:cubicBezTo>
                  <a:cubicBezTo>
                    <a:pt x="3643" y="12447"/>
                    <a:pt x="4339" y="13175"/>
                    <a:pt x="5289" y="13587"/>
                  </a:cubicBezTo>
                  <a:cubicBezTo>
                    <a:pt x="5670" y="13777"/>
                    <a:pt x="6050" y="13967"/>
                    <a:pt x="6461" y="14157"/>
                  </a:cubicBezTo>
                  <a:cubicBezTo>
                    <a:pt x="6461" y="14379"/>
                    <a:pt x="6461" y="14569"/>
                    <a:pt x="6461" y="14727"/>
                  </a:cubicBezTo>
                  <a:cubicBezTo>
                    <a:pt x="6430" y="15107"/>
                    <a:pt x="6588" y="15360"/>
                    <a:pt x="6841" y="15582"/>
                  </a:cubicBezTo>
                  <a:cubicBezTo>
                    <a:pt x="6936" y="15677"/>
                    <a:pt x="7031" y="15740"/>
                    <a:pt x="7126" y="15804"/>
                  </a:cubicBezTo>
                  <a:cubicBezTo>
                    <a:pt x="7126" y="16057"/>
                    <a:pt x="7158" y="16279"/>
                    <a:pt x="7126" y="16500"/>
                  </a:cubicBezTo>
                  <a:cubicBezTo>
                    <a:pt x="7031" y="17324"/>
                    <a:pt x="6905" y="18179"/>
                    <a:pt x="6683" y="18971"/>
                  </a:cubicBezTo>
                  <a:cubicBezTo>
                    <a:pt x="6493" y="19762"/>
                    <a:pt x="6588" y="19889"/>
                    <a:pt x="7348" y="19857"/>
                  </a:cubicBezTo>
                  <a:cubicBezTo>
                    <a:pt x="7728" y="19857"/>
                    <a:pt x="7823" y="19794"/>
                    <a:pt x="7918" y="19414"/>
                  </a:cubicBezTo>
                  <a:cubicBezTo>
                    <a:pt x="7950" y="19256"/>
                    <a:pt x="7981" y="19097"/>
                    <a:pt x="7981" y="18939"/>
                  </a:cubicBezTo>
                  <a:cubicBezTo>
                    <a:pt x="8108" y="18116"/>
                    <a:pt x="8203" y="17324"/>
                    <a:pt x="8298" y="16500"/>
                  </a:cubicBezTo>
                  <a:cubicBezTo>
                    <a:pt x="8330" y="16310"/>
                    <a:pt x="8393" y="16089"/>
                    <a:pt x="8456" y="15867"/>
                  </a:cubicBezTo>
                  <a:cubicBezTo>
                    <a:pt x="8773" y="15645"/>
                    <a:pt x="9090" y="15424"/>
                    <a:pt x="9375" y="15202"/>
                  </a:cubicBezTo>
                  <a:cubicBezTo>
                    <a:pt x="12637" y="15614"/>
                    <a:pt x="15930" y="15994"/>
                    <a:pt x="19161" y="16405"/>
                  </a:cubicBezTo>
                  <a:cubicBezTo>
                    <a:pt x="19287" y="16722"/>
                    <a:pt x="19351" y="17039"/>
                    <a:pt x="19477" y="17292"/>
                  </a:cubicBezTo>
                  <a:cubicBezTo>
                    <a:pt x="19636" y="17545"/>
                    <a:pt x="19889" y="17767"/>
                    <a:pt x="20111" y="18052"/>
                  </a:cubicBezTo>
                  <a:cubicBezTo>
                    <a:pt x="20016" y="18622"/>
                    <a:pt x="19952" y="19256"/>
                    <a:pt x="19857" y="19857"/>
                  </a:cubicBezTo>
                  <a:cubicBezTo>
                    <a:pt x="19826" y="20174"/>
                    <a:pt x="19826" y="20491"/>
                    <a:pt x="19794" y="20807"/>
                  </a:cubicBezTo>
                  <a:cubicBezTo>
                    <a:pt x="19794" y="20871"/>
                    <a:pt x="19826" y="20966"/>
                    <a:pt x="19857" y="21092"/>
                  </a:cubicBezTo>
                  <a:cubicBezTo>
                    <a:pt x="20206" y="21219"/>
                    <a:pt x="20522" y="21156"/>
                    <a:pt x="20839" y="21156"/>
                  </a:cubicBezTo>
                  <a:cubicBezTo>
                    <a:pt x="20966" y="21124"/>
                    <a:pt x="21061" y="21029"/>
                    <a:pt x="21061" y="20902"/>
                  </a:cubicBezTo>
                  <a:cubicBezTo>
                    <a:pt x="21092" y="20776"/>
                    <a:pt x="21092" y="20649"/>
                    <a:pt x="21124" y="20522"/>
                  </a:cubicBezTo>
                  <a:cubicBezTo>
                    <a:pt x="21124" y="20111"/>
                    <a:pt x="21124" y="19731"/>
                    <a:pt x="21124" y="19351"/>
                  </a:cubicBezTo>
                  <a:cubicBezTo>
                    <a:pt x="21124" y="18939"/>
                    <a:pt x="21187" y="18559"/>
                    <a:pt x="21282" y="18179"/>
                  </a:cubicBezTo>
                  <a:cubicBezTo>
                    <a:pt x="22011" y="17926"/>
                    <a:pt x="22201" y="17229"/>
                    <a:pt x="22486" y="16595"/>
                  </a:cubicBezTo>
                  <a:cubicBezTo>
                    <a:pt x="22644" y="16595"/>
                    <a:pt x="22802" y="16564"/>
                    <a:pt x="22929" y="16564"/>
                  </a:cubicBezTo>
                  <a:cubicBezTo>
                    <a:pt x="23753" y="16564"/>
                    <a:pt x="24576" y="16564"/>
                    <a:pt x="25399" y="16564"/>
                  </a:cubicBezTo>
                  <a:cubicBezTo>
                    <a:pt x="26761" y="16595"/>
                    <a:pt x="27901" y="16025"/>
                    <a:pt x="28883" y="15107"/>
                  </a:cubicBezTo>
                  <a:cubicBezTo>
                    <a:pt x="29073" y="14917"/>
                    <a:pt x="29263" y="14727"/>
                    <a:pt x="29453" y="14537"/>
                  </a:cubicBezTo>
                  <a:cubicBezTo>
                    <a:pt x="29485" y="14537"/>
                    <a:pt x="29516" y="14537"/>
                    <a:pt x="29580" y="14505"/>
                  </a:cubicBezTo>
                  <a:cubicBezTo>
                    <a:pt x="29453" y="15582"/>
                    <a:pt x="29105" y="16595"/>
                    <a:pt x="29010" y="17640"/>
                  </a:cubicBezTo>
                  <a:cubicBezTo>
                    <a:pt x="28915" y="18717"/>
                    <a:pt x="28820" y="19762"/>
                    <a:pt x="28725" y="20839"/>
                  </a:cubicBezTo>
                  <a:cubicBezTo>
                    <a:pt x="28661" y="21916"/>
                    <a:pt x="28598" y="22993"/>
                    <a:pt x="28535" y="24069"/>
                  </a:cubicBezTo>
                  <a:cubicBezTo>
                    <a:pt x="28091" y="24164"/>
                    <a:pt x="27648" y="24259"/>
                    <a:pt x="27173" y="24323"/>
                  </a:cubicBezTo>
                  <a:cubicBezTo>
                    <a:pt x="25811" y="24513"/>
                    <a:pt x="24418" y="24671"/>
                    <a:pt x="23024" y="24861"/>
                  </a:cubicBezTo>
                  <a:cubicBezTo>
                    <a:pt x="22676" y="24893"/>
                    <a:pt x="22296" y="24924"/>
                    <a:pt x="21916" y="2492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3"/>
            <p:cNvSpPr/>
            <p:nvPr/>
          </p:nvSpPr>
          <p:spPr>
            <a:xfrm>
              <a:off x="3396300" y="2045575"/>
              <a:ext cx="636575" cy="577975"/>
            </a:xfrm>
            <a:custGeom>
              <a:avLst/>
              <a:gdLst/>
              <a:ahLst/>
              <a:cxnLst/>
              <a:rect l="l" t="t" r="r" b="b"/>
              <a:pathLst>
                <a:path w="25463" h="23119" extrusionOk="0">
                  <a:moveTo>
                    <a:pt x="6778" y="17988"/>
                  </a:moveTo>
                  <a:cubicBezTo>
                    <a:pt x="7126" y="17735"/>
                    <a:pt x="7475" y="17418"/>
                    <a:pt x="7823" y="17165"/>
                  </a:cubicBezTo>
                  <a:cubicBezTo>
                    <a:pt x="8298" y="16785"/>
                    <a:pt x="8773" y="16405"/>
                    <a:pt x="9217" y="16056"/>
                  </a:cubicBezTo>
                  <a:cubicBezTo>
                    <a:pt x="9850" y="15549"/>
                    <a:pt x="10515" y="15138"/>
                    <a:pt x="10927" y="14473"/>
                  </a:cubicBezTo>
                  <a:cubicBezTo>
                    <a:pt x="10958" y="14441"/>
                    <a:pt x="11053" y="14441"/>
                    <a:pt x="11085" y="14409"/>
                  </a:cubicBezTo>
                  <a:cubicBezTo>
                    <a:pt x="11180" y="14663"/>
                    <a:pt x="11275" y="14884"/>
                    <a:pt x="11370" y="15138"/>
                  </a:cubicBezTo>
                  <a:cubicBezTo>
                    <a:pt x="11655" y="15771"/>
                    <a:pt x="11972" y="16436"/>
                    <a:pt x="12289" y="17070"/>
                  </a:cubicBezTo>
                  <a:cubicBezTo>
                    <a:pt x="12352" y="17228"/>
                    <a:pt x="12447" y="17386"/>
                    <a:pt x="12542" y="17545"/>
                  </a:cubicBezTo>
                  <a:cubicBezTo>
                    <a:pt x="12732" y="17798"/>
                    <a:pt x="12985" y="17830"/>
                    <a:pt x="13207" y="17576"/>
                  </a:cubicBezTo>
                  <a:cubicBezTo>
                    <a:pt x="13397" y="17355"/>
                    <a:pt x="13555" y="17101"/>
                    <a:pt x="13714" y="16880"/>
                  </a:cubicBezTo>
                  <a:cubicBezTo>
                    <a:pt x="13840" y="16690"/>
                    <a:pt x="13935" y="16500"/>
                    <a:pt x="14094" y="16341"/>
                  </a:cubicBezTo>
                  <a:cubicBezTo>
                    <a:pt x="14600" y="15803"/>
                    <a:pt x="15139" y="15233"/>
                    <a:pt x="15677" y="14726"/>
                  </a:cubicBezTo>
                  <a:cubicBezTo>
                    <a:pt x="16501" y="13966"/>
                    <a:pt x="17292" y="13143"/>
                    <a:pt x="17894" y="12193"/>
                  </a:cubicBezTo>
                  <a:cubicBezTo>
                    <a:pt x="18179" y="11781"/>
                    <a:pt x="18496" y="11401"/>
                    <a:pt x="18876" y="11116"/>
                  </a:cubicBezTo>
                  <a:cubicBezTo>
                    <a:pt x="19034" y="10957"/>
                    <a:pt x="19192" y="10799"/>
                    <a:pt x="19319" y="10641"/>
                  </a:cubicBezTo>
                  <a:cubicBezTo>
                    <a:pt x="19794" y="10166"/>
                    <a:pt x="20237" y="9659"/>
                    <a:pt x="20712" y="9152"/>
                  </a:cubicBezTo>
                  <a:cubicBezTo>
                    <a:pt x="20807" y="9057"/>
                    <a:pt x="20871" y="8962"/>
                    <a:pt x="20966" y="8836"/>
                  </a:cubicBezTo>
                  <a:cubicBezTo>
                    <a:pt x="21568" y="8107"/>
                    <a:pt x="22169" y="7411"/>
                    <a:pt x="22739" y="6682"/>
                  </a:cubicBezTo>
                  <a:cubicBezTo>
                    <a:pt x="22803" y="6651"/>
                    <a:pt x="22834" y="6619"/>
                    <a:pt x="22866" y="6587"/>
                  </a:cubicBezTo>
                  <a:cubicBezTo>
                    <a:pt x="23658" y="5669"/>
                    <a:pt x="24418" y="4782"/>
                    <a:pt x="25209" y="3864"/>
                  </a:cubicBezTo>
                  <a:cubicBezTo>
                    <a:pt x="25400" y="3642"/>
                    <a:pt x="25463" y="3357"/>
                    <a:pt x="25463" y="3072"/>
                  </a:cubicBezTo>
                  <a:cubicBezTo>
                    <a:pt x="25431" y="2882"/>
                    <a:pt x="25400" y="2724"/>
                    <a:pt x="25241" y="2597"/>
                  </a:cubicBezTo>
                  <a:cubicBezTo>
                    <a:pt x="24956" y="2375"/>
                    <a:pt x="24671" y="2154"/>
                    <a:pt x="24354" y="1932"/>
                  </a:cubicBezTo>
                  <a:cubicBezTo>
                    <a:pt x="23816" y="1520"/>
                    <a:pt x="23309" y="1045"/>
                    <a:pt x="22834" y="570"/>
                  </a:cubicBezTo>
                  <a:cubicBezTo>
                    <a:pt x="22866" y="380"/>
                    <a:pt x="22866" y="253"/>
                    <a:pt x="22898" y="127"/>
                  </a:cubicBezTo>
                  <a:cubicBezTo>
                    <a:pt x="22708" y="0"/>
                    <a:pt x="22549" y="63"/>
                    <a:pt x="22359" y="95"/>
                  </a:cubicBezTo>
                  <a:cubicBezTo>
                    <a:pt x="21821" y="253"/>
                    <a:pt x="21251" y="443"/>
                    <a:pt x="20712" y="602"/>
                  </a:cubicBezTo>
                  <a:cubicBezTo>
                    <a:pt x="20427" y="665"/>
                    <a:pt x="20206" y="792"/>
                    <a:pt x="20016" y="1013"/>
                  </a:cubicBezTo>
                  <a:cubicBezTo>
                    <a:pt x="19509" y="1679"/>
                    <a:pt x="18844" y="2217"/>
                    <a:pt x="18242" y="2787"/>
                  </a:cubicBezTo>
                  <a:cubicBezTo>
                    <a:pt x="17957" y="3072"/>
                    <a:pt x="17672" y="3357"/>
                    <a:pt x="17387" y="3674"/>
                  </a:cubicBezTo>
                  <a:cubicBezTo>
                    <a:pt x="16849" y="4307"/>
                    <a:pt x="16279" y="4972"/>
                    <a:pt x="15709" y="5605"/>
                  </a:cubicBezTo>
                  <a:cubicBezTo>
                    <a:pt x="15645" y="5700"/>
                    <a:pt x="15519" y="5795"/>
                    <a:pt x="15424" y="5890"/>
                  </a:cubicBezTo>
                  <a:cubicBezTo>
                    <a:pt x="15107" y="6175"/>
                    <a:pt x="14759" y="6461"/>
                    <a:pt x="14442" y="6809"/>
                  </a:cubicBezTo>
                  <a:cubicBezTo>
                    <a:pt x="13809" y="7474"/>
                    <a:pt x="13049" y="8012"/>
                    <a:pt x="12352" y="8614"/>
                  </a:cubicBezTo>
                  <a:cubicBezTo>
                    <a:pt x="11813" y="8202"/>
                    <a:pt x="11592" y="7664"/>
                    <a:pt x="11433" y="7062"/>
                  </a:cubicBezTo>
                  <a:cubicBezTo>
                    <a:pt x="11497" y="6936"/>
                    <a:pt x="11687" y="6841"/>
                    <a:pt x="11560" y="6682"/>
                  </a:cubicBezTo>
                  <a:cubicBezTo>
                    <a:pt x="11433" y="6524"/>
                    <a:pt x="11275" y="6587"/>
                    <a:pt x="11117" y="6619"/>
                  </a:cubicBezTo>
                  <a:cubicBezTo>
                    <a:pt x="11053" y="6619"/>
                    <a:pt x="11022" y="6651"/>
                    <a:pt x="10958" y="6682"/>
                  </a:cubicBezTo>
                  <a:cubicBezTo>
                    <a:pt x="10325" y="7031"/>
                    <a:pt x="9628" y="7189"/>
                    <a:pt x="8932" y="7379"/>
                  </a:cubicBezTo>
                  <a:cubicBezTo>
                    <a:pt x="8520" y="7506"/>
                    <a:pt x="8140" y="7696"/>
                    <a:pt x="7760" y="7886"/>
                  </a:cubicBezTo>
                  <a:cubicBezTo>
                    <a:pt x="7380" y="8107"/>
                    <a:pt x="7095" y="8361"/>
                    <a:pt x="6936" y="8772"/>
                  </a:cubicBezTo>
                  <a:cubicBezTo>
                    <a:pt x="6841" y="9057"/>
                    <a:pt x="6746" y="9311"/>
                    <a:pt x="6588" y="9564"/>
                  </a:cubicBezTo>
                  <a:cubicBezTo>
                    <a:pt x="6145" y="10451"/>
                    <a:pt x="5765" y="11338"/>
                    <a:pt x="5480" y="12256"/>
                  </a:cubicBezTo>
                  <a:cubicBezTo>
                    <a:pt x="5131" y="13333"/>
                    <a:pt x="4625" y="14346"/>
                    <a:pt x="4023" y="15296"/>
                  </a:cubicBezTo>
                  <a:cubicBezTo>
                    <a:pt x="3453" y="16246"/>
                    <a:pt x="2883" y="17165"/>
                    <a:pt x="2439" y="18146"/>
                  </a:cubicBezTo>
                  <a:cubicBezTo>
                    <a:pt x="2028" y="19065"/>
                    <a:pt x="1584" y="19951"/>
                    <a:pt x="1204" y="20870"/>
                  </a:cubicBezTo>
                  <a:cubicBezTo>
                    <a:pt x="983" y="21408"/>
                    <a:pt x="729" y="21915"/>
                    <a:pt x="318" y="22358"/>
                  </a:cubicBezTo>
                  <a:cubicBezTo>
                    <a:pt x="223" y="22485"/>
                    <a:pt x="128" y="22612"/>
                    <a:pt x="64" y="22738"/>
                  </a:cubicBezTo>
                  <a:cubicBezTo>
                    <a:pt x="1" y="22802"/>
                    <a:pt x="33" y="22928"/>
                    <a:pt x="64" y="22992"/>
                  </a:cubicBezTo>
                  <a:cubicBezTo>
                    <a:pt x="128" y="23055"/>
                    <a:pt x="254" y="23118"/>
                    <a:pt x="318" y="23118"/>
                  </a:cubicBezTo>
                  <a:cubicBezTo>
                    <a:pt x="571" y="23023"/>
                    <a:pt x="888" y="22992"/>
                    <a:pt x="1046" y="22802"/>
                  </a:cubicBezTo>
                  <a:cubicBezTo>
                    <a:pt x="1331" y="22580"/>
                    <a:pt x="1616" y="22422"/>
                    <a:pt x="1933" y="22232"/>
                  </a:cubicBezTo>
                  <a:cubicBezTo>
                    <a:pt x="2186" y="22042"/>
                    <a:pt x="2471" y="21883"/>
                    <a:pt x="2724" y="21662"/>
                  </a:cubicBezTo>
                  <a:cubicBezTo>
                    <a:pt x="3326" y="21123"/>
                    <a:pt x="3896" y="20585"/>
                    <a:pt x="4466" y="20015"/>
                  </a:cubicBezTo>
                  <a:cubicBezTo>
                    <a:pt x="5195" y="19318"/>
                    <a:pt x="5923" y="18621"/>
                    <a:pt x="6778" y="17988"/>
                  </a:cubicBezTo>
                  <a:close/>
                  <a:moveTo>
                    <a:pt x="13080" y="8709"/>
                  </a:moveTo>
                  <a:cubicBezTo>
                    <a:pt x="13840" y="8107"/>
                    <a:pt x="14537" y="7506"/>
                    <a:pt x="15139" y="6809"/>
                  </a:cubicBezTo>
                  <a:cubicBezTo>
                    <a:pt x="15202" y="6746"/>
                    <a:pt x="15265" y="6714"/>
                    <a:pt x="15329" y="6651"/>
                  </a:cubicBezTo>
                  <a:cubicBezTo>
                    <a:pt x="15867" y="6239"/>
                    <a:pt x="16310" y="5700"/>
                    <a:pt x="16754" y="5194"/>
                  </a:cubicBezTo>
                  <a:cubicBezTo>
                    <a:pt x="17609" y="4212"/>
                    <a:pt x="18464" y="3199"/>
                    <a:pt x="19477" y="2344"/>
                  </a:cubicBezTo>
                  <a:cubicBezTo>
                    <a:pt x="19762" y="2122"/>
                    <a:pt x="20016" y="1837"/>
                    <a:pt x="20237" y="1552"/>
                  </a:cubicBezTo>
                  <a:cubicBezTo>
                    <a:pt x="20491" y="1235"/>
                    <a:pt x="20776" y="1045"/>
                    <a:pt x="21156" y="1013"/>
                  </a:cubicBezTo>
                  <a:cubicBezTo>
                    <a:pt x="21346" y="982"/>
                    <a:pt x="21504" y="918"/>
                    <a:pt x="21663" y="887"/>
                  </a:cubicBezTo>
                  <a:cubicBezTo>
                    <a:pt x="21726" y="1108"/>
                    <a:pt x="21568" y="1172"/>
                    <a:pt x="21504" y="1267"/>
                  </a:cubicBezTo>
                  <a:cubicBezTo>
                    <a:pt x="20396" y="2565"/>
                    <a:pt x="19129" y="3737"/>
                    <a:pt x="17926" y="4940"/>
                  </a:cubicBezTo>
                  <a:cubicBezTo>
                    <a:pt x="17609" y="5257"/>
                    <a:pt x="17261" y="5574"/>
                    <a:pt x="16976" y="5922"/>
                  </a:cubicBezTo>
                  <a:cubicBezTo>
                    <a:pt x="16722" y="6207"/>
                    <a:pt x="16501" y="6524"/>
                    <a:pt x="16279" y="6809"/>
                  </a:cubicBezTo>
                  <a:cubicBezTo>
                    <a:pt x="16215" y="6904"/>
                    <a:pt x="16152" y="7062"/>
                    <a:pt x="16057" y="7157"/>
                  </a:cubicBezTo>
                  <a:cubicBezTo>
                    <a:pt x="15519" y="7696"/>
                    <a:pt x="15012" y="8234"/>
                    <a:pt x="14442" y="8741"/>
                  </a:cubicBezTo>
                  <a:cubicBezTo>
                    <a:pt x="14094" y="9089"/>
                    <a:pt x="13650" y="9374"/>
                    <a:pt x="13239" y="9722"/>
                  </a:cubicBezTo>
                  <a:cubicBezTo>
                    <a:pt x="13017" y="9532"/>
                    <a:pt x="12859" y="9374"/>
                    <a:pt x="12669" y="9216"/>
                  </a:cubicBezTo>
                  <a:cubicBezTo>
                    <a:pt x="12764" y="8962"/>
                    <a:pt x="12922" y="8836"/>
                    <a:pt x="13080" y="8709"/>
                  </a:cubicBezTo>
                  <a:close/>
                  <a:moveTo>
                    <a:pt x="4245" y="15961"/>
                  </a:moveTo>
                  <a:cubicBezTo>
                    <a:pt x="4973" y="14821"/>
                    <a:pt x="5575" y="13586"/>
                    <a:pt x="6018" y="12288"/>
                  </a:cubicBezTo>
                  <a:cubicBezTo>
                    <a:pt x="6271" y="11464"/>
                    <a:pt x="6620" y="10672"/>
                    <a:pt x="7031" y="9881"/>
                  </a:cubicBezTo>
                  <a:cubicBezTo>
                    <a:pt x="7126" y="9691"/>
                    <a:pt x="7221" y="9469"/>
                    <a:pt x="7285" y="9247"/>
                  </a:cubicBezTo>
                  <a:cubicBezTo>
                    <a:pt x="7475" y="8741"/>
                    <a:pt x="7792" y="8392"/>
                    <a:pt x="8298" y="8171"/>
                  </a:cubicBezTo>
                  <a:cubicBezTo>
                    <a:pt x="8583" y="8044"/>
                    <a:pt x="8900" y="7917"/>
                    <a:pt x="9217" y="7822"/>
                  </a:cubicBezTo>
                  <a:cubicBezTo>
                    <a:pt x="9597" y="7696"/>
                    <a:pt x="9977" y="7601"/>
                    <a:pt x="10452" y="7474"/>
                  </a:cubicBezTo>
                  <a:cubicBezTo>
                    <a:pt x="10388" y="7601"/>
                    <a:pt x="10357" y="7696"/>
                    <a:pt x="10325" y="7759"/>
                  </a:cubicBezTo>
                  <a:cubicBezTo>
                    <a:pt x="9977" y="8297"/>
                    <a:pt x="9660" y="8836"/>
                    <a:pt x="9312" y="9342"/>
                  </a:cubicBezTo>
                  <a:cubicBezTo>
                    <a:pt x="8995" y="9786"/>
                    <a:pt x="8678" y="10197"/>
                    <a:pt x="8330" y="10641"/>
                  </a:cubicBezTo>
                  <a:cubicBezTo>
                    <a:pt x="7950" y="11084"/>
                    <a:pt x="7665" y="11528"/>
                    <a:pt x="7411" y="12066"/>
                  </a:cubicBezTo>
                  <a:cubicBezTo>
                    <a:pt x="7158" y="12636"/>
                    <a:pt x="6810" y="13143"/>
                    <a:pt x="6335" y="13554"/>
                  </a:cubicBezTo>
                  <a:cubicBezTo>
                    <a:pt x="6018" y="13808"/>
                    <a:pt x="5765" y="14093"/>
                    <a:pt x="5606" y="14441"/>
                  </a:cubicBezTo>
                  <a:cubicBezTo>
                    <a:pt x="5385" y="14916"/>
                    <a:pt x="5100" y="15359"/>
                    <a:pt x="4751" y="15771"/>
                  </a:cubicBezTo>
                  <a:cubicBezTo>
                    <a:pt x="4498" y="16088"/>
                    <a:pt x="4245" y="16436"/>
                    <a:pt x="3991" y="16785"/>
                  </a:cubicBezTo>
                  <a:cubicBezTo>
                    <a:pt x="3896" y="16880"/>
                    <a:pt x="3801" y="16975"/>
                    <a:pt x="3706" y="17070"/>
                  </a:cubicBezTo>
                  <a:cubicBezTo>
                    <a:pt x="3675" y="17070"/>
                    <a:pt x="3643" y="17038"/>
                    <a:pt x="3611" y="17006"/>
                  </a:cubicBezTo>
                  <a:cubicBezTo>
                    <a:pt x="3833" y="16658"/>
                    <a:pt x="4023" y="16310"/>
                    <a:pt x="4245" y="15961"/>
                  </a:cubicBezTo>
                  <a:close/>
                  <a:moveTo>
                    <a:pt x="4118" y="19318"/>
                  </a:moveTo>
                  <a:cubicBezTo>
                    <a:pt x="4086" y="19096"/>
                    <a:pt x="4086" y="18843"/>
                    <a:pt x="4086" y="18621"/>
                  </a:cubicBezTo>
                  <a:cubicBezTo>
                    <a:pt x="4055" y="18558"/>
                    <a:pt x="3991" y="18495"/>
                    <a:pt x="3928" y="18400"/>
                  </a:cubicBezTo>
                  <a:cubicBezTo>
                    <a:pt x="3643" y="18621"/>
                    <a:pt x="3738" y="18938"/>
                    <a:pt x="3706" y="19191"/>
                  </a:cubicBezTo>
                  <a:cubicBezTo>
                    <a:pt x="3706" y="19445"/>
                    <a:pt x="3706" y="19698"/>
                    <a:pt x="3896" y="19888"/>
                  </a:cubicBezTo>
                  <a:cubicBezTo>
                    <a:pt x="3263" y="20680"/>
                    <a:pt x="2091" y="21693"/>
                    <a:pt x="1553" y="21852"/>
                  </a:cubicBezTo>
                  <a:cubicBezTo>
                    <a:pt x="1553" y="21788"/>
                    <a:pt x="1553" y="21725"/>
                    <a:pt x="1553" y="21693"/>
                  </a:cubicBezTo>
                  <a:cubicBezTo>
                    <a:pt x="1679" y="21345"/>
                    <a:pt x="1743" y="20997"/>
                    <a:pt x="1901" y="20680"/>
                  </a:cubicBezTo>
                  <a:cubicBezTo>
                    <a:pt x="2186" y="20046"/>
                    <a:pt x="2534" y="19445"/>
                    <a:pt x="2978" y="18906"/>
                  </a:cubicBezTo>
                  <a:cubicBezTo>
                    <a:pt x="3770" y="17861"/>
                    <a:pt x="4593" y="16848"/>
                    <a:pt x="5385" y="15803"/>
                  </a:cubicBezTo>
                  <a:cubicBezTo>
                    <a:pt x="5606" y="15486"/>
                    <a:pt x="5796" y="15169"/>
                    <a:pt x="5986" y="14821"/>
                  </a:cubicBezTo>
                  <a:cubicBezTo>
                    <a:pt x="6176" y="14473"/>
                    <a:pt x="6366" y="14156"/>
                    <a:pt x="6683" y="13871"/>
                  </a:cubicBezTo>
                  <a:cubicBezTo>
                    <a:pt x="7221" y="13428"/>
                    <a:pt x="7601" y="12858"/>
                    <a:pt x="7887" y="12193"/>
                  </a:cubicBezTo>
                  <a:cubicBezTo>
                    <a:pt x="8077" y="11781"/>
                    <a:pt x="8330" y="11369"/>
                    <a:pt x="8647" y="11021"/>
                  </a:cubicBezTo>
                  <a:cubicBezTo>
                    <a:pt x="9217" y="10324"/>
                    <a:pt x="9755" y="9596"/>
                    <a:pt x="10230" y="8804"/>
                  </a:cubicBezTo>
                  <a:cubicBezTo>
                    <a:pt x="10452" y="8392"/>
                    <a:pt x="10705" y="8044"/>
                    <a:pt x="10958" y="7664"/>
                  </a:cubicBezTo>
                  <a:cubicBezTo>
                    <a:pt x="10958" y="7632"/>
                    <a:pt x="11022" y="7632"/>
                    <a:pt x="11053" y="7632"/>
                  </a:cubicBezTo>
                  <a:cubicBezTo>
                    <a:pt x="11085" y="7632"/>
                    <a:pt x="11117" y="7664"/>
                    <a:pt x="11148" y="7664"/>
                  </a:cubicBezTo>
                  <a:cubicBezTo>
                    <a:pt x="11243" y="8044"/>
                    <a:pt x="11433" y="8392"/>
                    <a:pt x="11718" y="8677"/>
                  </a:cubicBezTo>
                  <a:cubicBezTo>
                    <a:pt x="11813" y="8772"/>
                    <a:pt x="11908" y="8899"/>
                    <a:pt x="12003" y="9026"/>
                  </a:cubicBezTo>
                  <a:cubicBezTo>
                    <a:pt x="12225" y="9469"/>
                    <a:pt x="12605" y="9786"/>
                    <a:pt x="12954" y="10102"/>
                  </a:cubicBezTo>
                  <a:cubicBezTo>
                    <a:pt x="13112" y="10261"/>
                    <a:pt x="13334" y="10292"/>
                    <a:pt x="13492" y="10134"/>
                  </a:cubicBezTo>
                  <a:cubicBezTo>
                    <a:pt x="14094" y="9532"/>
                    <a:pt x="14854" y="9152"/>
                    <a:pt x="15360" y="8456"/>
                  </a:cubicBezTo>
                  <a:cubicBezTo>
                    <a:pt x="15392" y="8424"/>
                    <a:pt x="15424" y="8361"/>
                    <a:pt x="15487" y="8329"/>
                  </a:cubicBezTo>
                  <a:cubicBezTo>
                    <a:pt x="16120" y="7822"/>
                    <a:pt x="16596" y="7157"/>
                    <a:pt x="17102" y="6524"/>
                  </a:cubicBezTo>
                  <a:cubicBezTo>
                    <a:pt x="17609" y="5859"/>
                    <a:pt x="18211" y="5289"/>
                    <a:pt x="18812" y="4687"/>
                  </a:cubicBezTo>
                  <a:cubicBezTo>
                    <a:pt x="19414" y="4117"/>
                    <a:pt x="20016" y="3547"/>
                    <a:pt x="20617" y="2945"/>
                  </a:cubicBezTo>
                  <a:cubicBezTo>
                    <a:pt x="20839" y="2724"/>
                    <a:pt x="21029" y="2439"/>
                    <a:pt x="21251" y="2185"/>
                  </a:cubicBezTo>
                  <a:cubicBezTo>
                    <a:pt x="21631" y="1774"/>
                    <a:pt x="22011" y="1362"/>
                    <a:pt x="22423" y="950"/>
                  </a:cubicBezTo>
                  <a:cubicBezTo>
                    <a:pt x="22961" y="1362"/>
                    <a:pt x="23404" y="1805"/>
                    <a:pt x="23816" y="2185"/>
                  </a:cubicBezTo>
                  <a:cubicBezTo>
                    <a:pt x="23879" y="2724"/>
                    <a:pt x="23911" y="3167"/>
                    <a:pt x="23974" y="3642"/>
                  </a:cubicBezTo>
                  <a:cubicBezTo>
                    <a:pt x="23974" y="3737"/>
                    <a:pt x="24038" y="3832"/>
                    <a:pt x="24101" y="3895"/>
                  </a:cubicBezTo>
                  <a:cubicBezTo>
                    <a:pt x="24101" y="3927"/>
                    <a:pt x="24164" y="3959"/>
                    <a:pt x="24196" y="3927"/>
                  </a:cubicBezTo>
                  <a:cubicBezTo>
                    <a:pt x="24259" y="3927"/>
                    <a:pt x="24323" y="3895"/>
                    <a:pt x="24323" y="3864"/>
                  </a:cubicBezTo>
                  <a:cubicBezTo>
                    <a:pt x="24354" y="3737"/>
                    <a:pt x="24354" y="3610"/>
                    <a:pt x="24354" y="3515"/>
                  </a:cubicBezTo>
                  <a:cubicBezTo>
                    <a:pt x="24354" y="3325"/>
                    <a:pt x="24323" y="3167"/>
                    <a:pt x="24291" y="3009"/>
                  </a:cubicBezTo>
                  <a:cubicBezTo>
                    <a:pt x="24259" y="2819"/>
                    <a:pt x="24196" y="2660"/>
                    <a:pt x="24133" y="2439"/>
                  </a:cubicBezTo>
                  <a:cubicBezTo>
                    <a:pt x="24513" y="2597"/>
                    <a:pt x="24703" y="2850"/>
                    <a:pt x="24893" y="3104"/>
                  </a:cubicBezTo>
                  <a:cubicBezTo>
                    <a:pt x="25019" y="3262"/>
                    <a:pt x="24924" y="3452"/>
                    <a:pt x="24798" y="3610"/>
                  </a:cubicBezTo>
                  <a:cubicBezTo>
                    <a:pt x="24544" y="3895"/>
                    <a:pt x="24323" y="4212"/>
                    <a:pt x="24069" y="4497"/>
                  </a:cubicBezTo>
                  <a:cubicBezTo>
                    <a:pt x="23911" y="4687"/>
                    <a:pt x="23721" y="4877"/>
                    <a:pt x="23531" y="5099"/>
                  </a:cubicBezTo>
                  <a:cubicBezTo>
                    <a:pt x="23468" y="4940"/>
                    <a:pt x="23436" y="4814"/>
                    <a:pt x="23436" y="4719"/>
                  </a:cubicBezTo>
                  <a:cubicBezTo>
                    <a:pt x="23404" y="4307"/>
                    <a:pt x="23404" y="3895"/>
                    <a:pt x="23373" y="3484"/>
                  </a:cubicBezTo>
                  <a:cubicBezTo>
                    <a:pt x="23341" y="3199"/>
                    <a:pt x="23246" y="2882"/>
                    <a:pt x="23151" y="2597"/>
                  </a:cubicBezTo>
                  <a:cubicBezTo>
                    <a:pt x="23119" y="2470"/>
                    <a:pt x="23056" y="2344"/>
                    <a:pt x="22834" y="2375"/>
                  </a:cubicBezTo>
                  <a:cubicBezTo>
                    <a:pt x="22834" y="2470"/>
                    <a:pt x="22803" y="2597"/>
                    <a:pt x="22834" y="2692"/>
                  </a:cubicBezTo>
                  <a:cubicBezTo>
                    <a:pt x="22961" y="3389"/>
                    <a:pt x="23024" y="4085"/>
                    <a:pt x="23024" y="4782"/>
                  </a:cubicBezTo>
                  <a:cubicBezTo>
                    <a:pt x="23024" y="5004"/>
                    <a:pt x="23024" y="5194"/>
                    <a:pt x="23309" y="5320"/>
                  </a:cubicBezTo>
                  <a:cubicBezTo>
                    <a:pt x="23151" y="5574"/>
                    <a:pt x="22961" y="5795"/>
                    <a:pt x="22708" y="6017"/>
                  </a:cubicBezTo>
                  <a:cubicBezTo>
                    <a:pt x="22613" y="5764"/>
                    <a:pt x="22644" y="5542"/>
                    <a:pt x="22644" y="5352"/>
                  </a:cubicBezTo>
                  <a:cubicBezTo>
                    <a:pt x="22613" y="4719"/>
                    <a:pt x="22581" y="4085"/>
                    <a:pt x="22549" y="3484"/>
                  </a:cubicBezTo>
                  <a:cubicBezTo>
                    <a:pt x="22518" y="3230"/>
                    <a:pt x="22486" y="3009"/>
                    <a:pt x="22423" y="2787"/>
                  </a:cubicBezTo>
                  <a:cubicBezTo>
                    <a:pt x="22423" y="2692"/>
                    <a:pt x="22328" y="2629"/>
                    <a:pt x="22264" y="2565"/>
                  </a:cubicBezTo>
                  <a:cubicBezTo>
                    <a:pt x="22233" y="2502"/>
                    <a:pt x="22106" y="2534"/>
                    <a:pt x="22074" y="2597"/>
                  </a:cubicBezTo>
                  <a:cubicBezTo>
                    <a:pt x="22074" y="2692"/>
                    <a:pt x="22043" y="2787"/>
                    <a:pt x="22043" y="2882"/>
                  </a:cubicBezTo>
                  <a:cubicBezTo>
                    <a:pt x="22169" y="3769"/>
                    <a:pt x="22201" y="4624"/>
                    <a:pt x="22201" y="5510"/>
                  </a:cubicBezTo>
                  <a:cubicBezTo>
                    <a:pt x="22201" y="5922"/>
                    <a:pt x="22201" y="5922"/>
                    <a:pt x="22454" y="6302"/>
                  </a:cubicBezTo>
                  <a:cubicBezTo>
                    <a:pt x="22043" y="6777"/>
                    <a:pt x="21631" y="7284"/>
                    <a:pt x="21188" y="7791"/>
                  </a:cubicBezTo>
                  <a:cubicBezTo>
                    <a:pt x="21093" y="7886"/>
                    <a:pt x="20998" y="7981"/>
                    <a:pt x="20903" y="8076"/>
                  </a:cubicBezTo>
                  <a:cubicBezTo>
                    <a:pt x="20364" y="8931"/>
                    <a:pt x="19541" y="9564"/>
                    <a:pt x="18939" y="10356"/>
                  </a:cubicBezTo>
                  <a:cubicBezTo>
                    <a:pt x="18749" y="10609"/>
                    <a:pt x="18527" y="10767"/>
                    <a:pt x="18274" y="10957"/>
                  </a:cubicBezTo>
                  <a:cubicBezTo>
                    <a:pt x="18147" y="10672"/>
                    <a:pt x="18179" y="10419"/>
                    <a:pt x="18179" y="10166"/>
                  </a:cubicBezTo>
                  <a:cubicBezTo>
                    <a:pt x="18147" y="9881"/>
                    <a:pt x="18147" y="9627"/>
                    <a:pt x="18116" y="9342"/>
                  </a:cubicBezTo>
                  <a:cubicBezTo>
                    <a:pt x="18116" y="9089"/>
                    <a:pt x="18084" y="8836"/>
                    <a:pt x="18052" y="8582"/>
                  </a:cubicBezTo>
                  <a:cubicBezTo>
                    <a:pt x="18021" y="8361"/>
                    <a:pt x="18084" y="8107"/>
                    <a:pt x="17926" y="7854"/>
                  </a:cubicBezTo>
                  <a:cubicBezTo>
                    <a:pt x="17862" y="7886"/>
                    <a:pt x="17799" y="7917"/>
                    <a:pt x="17799" y="7949"/>
                  </a:cubicBezTo>
                  <a:cubicBezTo>
                    <a:pt x="17767" y="8297"/>
                    <a:pt x="17736" y="8614"/>
                    <a:pt x="17736" y="8962"/>
                  </a:cubicBezTo>
                  <a:cubicBezTo>
                    <a:pt x="17736" y="9342"/>
                    <a:pt x="17767" y="9722"/>
                    <a:pt x="17799" y="10102"/>
                  </a:cubicBezTo>
                  <a:cubicBezTo>
                    <a:pt x="17831" y="10451"/>
                    <a:pt x="17862" y="10767"/>
                    <a:pt x="17894" y="11084"/>
                  </a:cubicBezTo>
                  <a:cubicBezTo>
                    <a:pt x="17957" y="11306"/>
                    <a:pt x="17894" y="11433"/>
                    <a:pt x="17672" y="11559"/>
                  </a:cubicBezTo>
                  <a:cubicBezTo>
                    <a:pt x="17641" y="11464"/>
                    <a:pt x="17577" y="11338"/>
                    <a:pt x="17577" y="11243"/>
                  </a:cubicBezTo>
                  <a:cubicBezTo>
                    <a:pt x="17514" y="10641"/>
                    <a:pt x="17482" y="10039"/>
                    <a:pt x="17419" y="9437"/>
                  </a:cubicBezTo>
                  <a:cubicBezTo>
                    <a:pt x="17387" y="9057"/>
                    <a:pt x="17292" y="8677"/>
                    <a:pt x="17166" y="8297"/>
                  </a:cubicBezTo>
                  <a:cubicBezTo>
                    <a:pt x="17134" y="8329"/>
                    <a:pt x="17102" y="8392"/>
                    <a:pt x="17102" y="8424"/>
                  </a:cubicBezTo>
                  <a:cubicBezTo>
                    <a:pt x="17102" y="8519"/>
                    <a:pt x="17102" y="8646"/>
                    <a:pt x="17102" y="8772"/>
                  </a:cubicBezTo>
                  <a:cubicBezTo>
                    <a:pt x="17166" y="9722"/>
                    <a:pt x="17229" y="10704"/>
                    <a:pt x="17292" y="11686"/>
                  </a:cubicBezTo>
                  <a:cubicBezTo>
                    <a:pt x="17324" y="12224"/>
                    <a:pt x="17324" y="12288"/>
                    <a:pt x="16849" y="12763"/>
                  </a:cubicBezTo>
                  <a:cubicBezTo>
                    <a:pt x="16691" y="12541"/>
                    <a:pt x="16754" y="12288"/>
                    <a:pt x="16722" y="12098"/>
                  </a:cubicBezTo>
                  <a:cubicBezTo>
                    <a:pt x="16691" y="11844"/>
                    <a:pt x="16691" y="11623"/>
                    <a:pt x="16659" y="11401"/>
                  </a:cubicBezTo>
                  <a:cubicBezTo>
                    <a:pt x="16659" y="11179"/>
                    <a:pt x="16627" y="10957"/>
                    <a:pt x="16627" y="10736"/>
                  </a:cubicBezTo>
                  <a:cubicBezTo>
                    <a:pt x="16596" y="10514"/>
                    <a:pt x="16564" y="10292"/>
                    <a:pt x="16564" y="10039"/>
                  </a:cubicBezTo>
                  <a:cubicBezTo>
                    <a:pt x="16532" y="9817"/>
                    <a:pt x="16532" y="9596"/>
                    <a:pt x="16501" y="9247"/>
                  </a:cubicBezTo>
                  <a:cubicBezTo>
                    <a:pt x="16374" y="9532"/>
                    <a:pt x="16405" y="9722"/>
                    <a:pt x="16405" y="9912"/>
                  </a:cubicBezTo>
                  <a:cubicBezTo>
                    <a:pt x="16374" y="10102"/>
                    <a:pt x="16405" y="10292"/>
                    <a:pt x="16405" y="10482"/>
                  </a:cubicBezTo>
                  <a:cubicBezTo>
                    <a:pt x="16469" y="11211"/>
                    <a:pt x="16532" y="11971"/>
                    <a:pt x="16596" y="12699"/>
                  </a:cubicBezTo>
                  <a:cubicBezTo>
                    <a:pt x="16659" y="13048"/>
                    <a:pt x="16501" y="13269"/>
                    <a:pt x="16215" y="13459"/>
                  </a:cubicBezTo>
                  <a:cubicBezTo>
                    <a:pt x="16057" y="13269"/>
                    <a:pt x="16089" y="13048"/>
                    <a:pt x="16057" y="12858"/>
                  </a:cubicBezTo>
                  <a:cubicBezTo>
                    <a:pt x="15962" y="12193"/>
                    <a:pt x="15899" y="11559"/>
                    <a:pt x="15804" y="10926"/>
                  </a:cubicBezTo>
                  <a:cubicBezTo>
                    <a:pt x="15772" y="10641"/>
                    <a:pt x="15709" y="10356"/>
                    <a:pt x="15645" y="10071"/>
                  </a:cubicBezTo>
                  <a:cubicBezTo>
                    <a:pt x="15614" y="9976"/>
                    <a:pt x="15582" y="9881"/>
                    <a:pt x="15519" y="9817"/>
                  </a:cubicBezTo>
                  <a:cubicBezTo>
                    <a:pt x="15519" y="9786"/>
                    <a:pt x="15487" y="9754"/>
                    <a:pt x="15455" y="9754"/>
                  </a:cubicBezTo>
                  <a:cubicBezTo>
                    <a:pt x="15424" y="9754"/>
                    <a:pt x="15392" y="9754"/>
                    <a:pt x="15392" y="9754"/>
                  </a:cubicBezTo>
                  <a:cubicBezTo>
                    <a:pt x="15392" y="9754"/>
                    <a:pt x="15360" y="9786"/>
                    <a:pt x="15360" y="9786"/>
                  </a:cubicBezTo>
                  <a:cubicBezTo>
                    <a:pt x="15582" y="11116"/>
                    <a:pt x="15772" y="12414"/>
                    <a:pt x="15962" y="13744"/>
                  </a:cubicBezTo>
                  <a:cubicBezTo>
                    <a:pt x="15899" y="13934"/>
                    <a:pt x="15709" y="14093"/>
                    <a:pt x="15455" y="14251"/>
                  </a:cubicBezTo>
                  <a:cubicBezTo>
                    <a:pt x="15424" y="14124"/>
                    <a:pt x="15392" y="14029"/>
                    <a:pt x="15392" y="13966"/>
                  </a:cubicBezTo>
                  <a:cubicBezTo>
                    <a:pt x="15360" y="13491"/>
                    <a:pt x="15360" y="13048"/>
                    <a:pt x="15329" y="12604"/>
                  </a:cubicBezTo>
                  <a:cubicBezTo>
                    <a:pt x="15297" y="12256"/>
                    <a:pt x="15265" y="11876"/>
                    <a:pt x="15202" y="11496"/>
                  </a:cubicBezTo>
                  <a:cubicBezTo>
                    <a:pt x="15202" y="11401"/>
                    <a:pt x="15170" y="11306"/>
                    <a:pt x="15107" y="11243"/>
                  </a:cubicBezTo>
                  <a:cubicBezTo>
                    <a:pt x="15075" y="11179"/>
                    <a:pt x="14980" y="11116"/>
                    <a:pt x="14917" y="11148"/>
                  </a:cubicBezTo>
                  <a:cubicBezTo>
                    <a:pt x="14885" y="11148"/>
                    <a:pt x="14822" y="11243"/>
                    <a:pt x="14790" y="11306"/>
                  </a:cubicBezTo>
                  <a:cubicBezTo>
                    <a:pt x="14790" y="11433"/>
                    <a:pt x="14790" y="11559"/>
                    <a:pt x="14790" y="11654"/>
                  </a:cubicBezTo>
                  <a:cubicBezTo>
                    <a:pt x="14917" y="12541"/>
                    <a:pt x="14917" y="13428"/>
                    <a:pt x="14949" y="14346"/>
                  </a:cubicBezTo>
                  <a:cubicBezTo>
                    <a:pt x="14980" y="14758"/>
                    <a:pt x="14759" y="14979"/>
                    <a:pt x="14442" y="15233"/>
                  </a:cubicBezTo>
                  <a:cubicBezTo>
                    <a:pt x="14252" y="13903"/>
                    <a:pt x="14410" y="12573"/>
                    <a:pt x="13999" y="11338"/>
                  </a:cubicBezTo>
                  <a:cubicBezTo>
                    <a:pt x="13999" y="11306"/>
                    <a:pt x="13935" y="11274"/>
                    <a:pt x="13872" y="11243"/>
                  </a:cubicBezTo>
                  <a:cubicBezTo>
                    <a:pt x="13840" y="11306"/>
                    <a:pt x="13745" y="11401"/>
                    <a:pt x="13745" y="11464"/>
                  </a:cubicBezTo>
                  <a:cubicBezTo>
                    <a:pt x="13745" y="11654"/>
                    <a:pt x="13745" y="11844"/>
                    <a:pt x="13777" y="12034"/>
                  </a:cubicBezTo>
                  <a:cubicBezTo>
                    <a:pt x="13840" y="13269"/>
                    <a:pt x="13904" y="14536"/>
                    <a:pt x="13967" y="15771"/>
                  </a:cubicBezTo>
                  <a:cubicBezTo>
                    <a:pt x="13967" y="15898"/>
                    <a:pt x="13967" y="16025"/>
                    <a:pt x="13777" y="16056"/>
                  </a:cubicBezTo>
                  <a:cubicBezTo>
                    <a:pt x="13745" y="15993"/>
                    <a:pt x="13714" y="15930"/>
                    <a:pt x="13714" y="15866"/>
                  </a:cubicBezTo>
                  <a:cubicBezTo>
                    <a:pt x="13682" y="15518"/>
                    <a:pt x="13650" y="15201"/>
                    <a:pt x="13619" y="14884"/>
                  </a:cubicBezTo>
                  <a:cubicBezTo>
                    <a:pt x="13555" y="13934"/>
                    <a:pt x="13492" y="12984"/>
                    <a:pt x="13429" y="12003"/>
                  </a:cubicBezTo>
                  <a:cubicBezTo>
                    <a:pt x="13429" y="11939"/>
                    <a:pt x="13429" y="11876"/>
                    <a:pt x="13397" y="11781"/>
                  </a:cubicBezTo>
                  <a:cubicBezTo>
                    <a:pt x="13365" y="11559"/>
                    <a:pt x="13270" y="11401"/>
                    <a:pt x="13175" y="11433"/>
                  </a:cubicBezTo>
                  <a:cubicBezTo>
                    <a:pt x="13017" y="11496"/>
                    <a:pt x="13017" y="11686"/>
                    <a:pt x="13017" y="11844"/>
                  </a:cubicBezTo>
                  <a:cubicBezTo>
                    <a:pt x="13017" y="11971"/>
                    <a:pt x="13017" y="12129"/>
                    <a:pt x="13049" y="12288"/>
                  </a:cubicBezTo>
                  <a:cubicBezTo>
                    <a:pt x="13080" y="13238"/>
                    <a:pt x="13144" y="14219"/>
                    <a:pt x="13207" y="15169"/>
                  </a:cubicBezTo>
                  <a:cubicBezTo>
                    <a:pt x="13207" y="15359"/>
                    <a:pt x="13207" y="15581"/>
                    <a:pt x="13239" y="15803"/>
                  </a:cubicBezTo>
                  <a:cubicBezTo>
                    <a:pt x="13270" y="16151"/>
                    <a:pt x="13270" y="16151"/>
                    <a:pt x="13555" y="16436"/>
                  </a:cubicBezTo>
                  <a:cubicBezTo>
                    <a:pt x="13302" y="16943"/>
                    <a:pt x="13302" y="16943"/>
                    <a:pt x="12922" y="17196"/>
                  </a:cubicBezTo>
                  <a:cubicBezTo>
                    <a:pt x="12859" y="17101"/>
                    <a:pt x="12795" y="17006"/>
                    <a:pt x="12732" y="16880"/>
                  </a:cubicBezTo>
                  <a:cubicBezTo>
                    <a:pt x="12922" y="16690"/>
                    <a:pt x="12985" y="16500"/>
                    <a:pt x="12922" y="16215"/>
                  </a:cubicBezTo>
                  <a:cubicBezTo>
                    <a:pt x="12795" y="15138"/>
                    <a:pt x="12669" y="14061"/>
                    <a:pt x="12542" y="12984"/>
                  </a:cubicBezTo>
                  <a:cubicBezTo>
                    <a:pt x="12510" y="12763"/>
                    <a:pt x="12479" y="12573"/>
                    <a:pt x="12415" y="12414"/>
                  </a:cubicBezTo>
                  <a:cubicBezTo>
                    <a:pt x="12415" y="12351"/>
                    <a:pt x="12320" y="12288"/>
                    <a:pt x="12257" y="12256"/>
                  </a:cubicBezTo>
                  <a:cubicBezTo>
                    <a:pt x="12162" y="12256"/>
                    <a:pt x="12099" y="12351"/>
                    <a:pt x="12099" y="12446"/>
                  </a:cubicBezTo>
                  <a:cubicBezTo>
                    <a:pt x="12067" y="12604"/>
                    <a:pt x="12067" y="12763"/>
                    <a:pt x="12099" y="12921"/>
                  </a:cubicBezTo>
                  <a:cubicBezTo>
                    <a:pt x="12194" y="13776"/>
                    <a:pt x="12289" y="14631"/>
                    <a:pt x="12384" y="15486"/>
                  </a:cubicBezTo>
                  <a:cubicBezTo>
                    <a:pt x="12415" y="15644"/>
                    <a:pt x="12415" y="15803"/>
                    <a:pt x="12352" y="15961"/>
                  </a:cubicBezTo>
                  <a:cubicBezTo>
                    <a:pt x="12067" y="15454"/>
                    <a:pt x="11750" y="14948"/>
                    <a:pt x="11592" y="14378"/>
                  </a:cubicBezTo>
                  <a:cubicBezTo>
                    <a:pt x="11528" y="14124"/>
                    <a:pt x="11465" y="13871"/>
                    <a:pt x="11338" y="13649"/>
                  </a:cubicBezTo>
                  <a:cubicBezTo>
                    <a:pt x="11243" y="13554"/>
                    <a:pt x="11212" y="13364"/>
                    <a:pt x="11212" y="13238"/>
                  </a:cubicBezTo>
                  <a:cubicBezTo>
                    <a:pt x="11180" y="12731"/>
                    <a:pt x="11180" y="12224"/>
                    <a:pt x="11148" y="11718"/>
                  </a:cubicBezTo>
                  <a:cubicBezTo>
                    <a:pt x="11117" y="11433"/>
                    <a:pt x="11085" y="11116"/>
                    <a:pt x="11022" y="10831"/>
                  </a:cubicBezTo>
                  <a:cubicBezTo>
                    <a:pt x="10990" y="10704"/>
                    <a:pt x="10895" y="10577"/>
                    <a:pt x="10705" y="10641"/>
                  </a:cubicBezTo>
                  <a:cubicBezTo>
                    <a:pt x="10705" y="10767"/>
                    <a:pt x="10673" y="10862"/>
                    <a:pt x="10673" y="11021"/>
                  </a:cubicBezTo>
                  <a:cubicBezTo>
                    <a:pt x="10705" y="11813"/>
                    <a:pt x="10737" y="12636"/>
                    <a:pt x="10768" y="13459"/>
                  </a:cubicBezTo>
                  <a:cubicBezTo>
                    <a:pt x="10800" y="13586"/>
                    <a:pt x="10800" y="13681"/>
                    <a:pt x="10768" y="13808"/>
                  </a:cubicBezTo>
                  <a:cubicBezTo>
                    <a:pt x="10768" y="13871"/>
                    <a:pt x="10673" y="13903"/>
                    <a:pt x="10610" y="13966"/>
                  </a:cubicBezTo>
                  <a:cubicBezTo>
                    <a:pt x="10357" y="14536"/>
                    <a:pt x="10325" y="14568"/>
                    <a:pt x="9945" y="14821"/>
                  </a:cubicBezTo>
                  <a:cubicBezTo>
                    <a:pt x="9787" y="14758"/>
                    <a:pt x="9818" y="14631"/>
                    <a:pt x="9818" y="14504"/>
                  </a:cubicBezTo>
                  <a:cubicBezTo>
                    <a:pt x="9787" y="14061"/>
                    <a:pt x="9787" y="13586"/>
                    <a:pt x="9755" y="13111"/>
                  </a:cubicBezTo>
                  <a:cubicBezTo>
                    <a:pt x="9723" y="12826"/>
                    <a:pt x="9692" y="12541"/>
                    <a:pt x="9470" y="12256"/>
                  </a:cubicBezTo>
                  <a:cubicBezTo>
                    <a:pt x="9438" y="12351"/>
                    <a:pt x="9375" y="12414"/>
                    <a:pt x="9375" y="12478"/>
                  </a:cubicBezTo>
                  <a:cubicBezTo>
                    <a:pt x="9375" y="12668"/>
                    <a:pt x="9343" y="12826"/>
                    <a:pt x="9343" y="13016"/>
                  </a:cubicBezTo>
                  <a:cubicBezTo>
                    <a:pt x="9375" y="13554"/>
                    <a:pt x="9375" y="14093"/>
                    <a:pt x="9407" y="14631"/>
                  </a:cubicBezTo>
                  <a:cubicBezTo>
                    <a:pt x="9438" y="14821"/>
                    <a:pt x="9470" y="15011"/>
                    <a:pt x="9470" y="15233"/>
                  </a:cubicBezTo>
                  <a:cubicBezTo>
                    <a:pt x="9312" y="15391"/>
                    <a:pt x="9122" y="15518"/>
                    <a:pt x="8995" y="15644"/>
                  </a:cubicBezTo>
                  <a:cubicBezTo>
                    <a:pt x="8805" y="15613"/>
                    <a:pt x="8805" y="15486"/>
                    <a:pt x="8805" y="15391"/>
                  </a:cubicBezTo>
                  <a:cubicBezTo>
                    <a:pt x="8773" y="14948"/>
                    <a:pt x="8742" y="14473"/>
                    <a:pt x="8710" y="13998"/>
                  </a:cubicBezTo>
                  <a:cubicBezTo>
                    <a:pt x="8678" y="13681"/>
                    <a:pt x="8647" y="13681"/>
                    <a:pt x="8457" y="13364"/>
                  </a:cubicBezTo>
                  <a:cubicBezTo>
                    <a:pt x="8330" y="13364"/>
                    <a:pt x="8298" y="13459"/>
                    <a:pt x="8298" y="13554"/>
                  </a:cubicBezTo>
                  <a:cubicBezTo>
                    <a:pt x="8267" y="13649"/>
                    <a:pt x="8267" y="13744"/>
                    <a:pt x="8298" y="13839"/>
                  </a:cubicBezTo>
                  <a:cubicBezTo>
                    <a:pt x="8330" y="14283"/>
                    <a:pt x="8362" y="14694"/>
                    <a:pt x="8393" y="15138"/>
                  </a:cubicBezTo>
                  <a:cubicBezTo>
                    <a:pt x="8393" y="15391"/>
                    <a:pt x="8393" y="15644"/>
                    <a:pt x="8647" y="15835"/>
                  </a:cubicBezTo>
                  <a:cubicBezTo>
                    <a:pt x="8457" y="16025"/>
                    <a:pt x="8298" y="16183"/>
                    <a:pt x="8045" y="16278"/>
                  </a:cubicBezTo>
                  <a:cubicBezTo>
                    <a:pt x="8013" y="15993"/>
                    <a:pt x="8013" y="15771"/>
                    <a:pt x="7982" y="15549"/>
                  </a:cubicBezTo>
                  <a:cubicBezTo>
                    <a:pt x="7950" y="15328"/>
                    <a:pt x="7950" y="15074"/>
                    <a:pt x="7887" y="14853"/>
                  </a:cubicBezTo>
                  <a:cubicBezTo>
                    <a:pt x="7855" y="14694"/>
                    <a:pt x="7823" y="14504"/>
                    <a:pt x="7792" y="14346"/>
                  </a:cubicBezTo>
                  <a:cubicBezTo>
                    <a:pt x="7760" y="14219"/>
                    <a:pt x="7665" y="14156"/>
                    <a:pt x="7506" y="14156"/>
                  </a:cubicBezTo>
                  <a:cubicBezTo>
                    <a:pt x="7411" y="14251"/>
                    <a:pt x="7411" y="14378"/>
                    <a:pt x="7443" y="14473"/>
                  </a:cubicBezTo>
                  <a:cubicBezTo>
                    <a:pt x="7475" y="14979"/>
                    <a:pt x="7538" y="15486"/>
                    <a:pt x="7601" y="15993"/>
                  </a:cubicBezTo>
                  <a:cubicBezTo>
                    <a:pt x="7633" y="16151"/>
                    <a:pt x="7728" y="16310"/>
                    <a:pt x="7792" y="16500"/>
                  </a:cubicBezTo>
                  <a:cubicBezTo>
                    <a:pt x="7601" y="16721"/>
                    <a:pt x="7316" y="16943"/>
                    <a:pt x="7031" y="17165"/>
                  </a:cubicBezTo>
                  <a:cubicBezTo>
                    <a:pt x="6905" y="17006"/>
                    <a:pt x="6905" y="16816"/>
                    <a:pt x="6873" y="16658"/>
                  </a:cubicBezTo>
                  <a:cubicBezTo>
                    <a:pt x="6873" y="16341"/>
                    <a:pt x="6873" y="16025"/>
                    <a:pt x="6841" y="15708"/>
                  </a:cubicBezTo>
                  <a:cubicBezTo>
                    <a:pt x="6810" y="15581"/>
                    <a:pt x="6746" y="15423"/>
                    <a:pt x="6683" y="15296"/>
                  </a:cubicBezTo>
                  <a:cubicBezTo>
                    <a:pt x="6651" y="15264"/>
                    <a:pt x="6556" y="15233"/>
                    <a:pt x="6493" y="15233"/>
                  </a:cubicBezTo>
                  <a:cubicBezTo>
                    <a:pt x="6461" y="15233"/>
                    <a:pt x="6398" y="15328"/>
                    <a:pt x="6398" y="15359"/>
                  </a:cubicBezTo>
                  <a:cubicBezTo>
                    <a:pt x="6461" y="16056"/>
                    <a:pt x="6493" y="16753"/>
                    <a:pt x="6556" y="17481"/>
                  </a:cubicBezTo>
                  <a:cubicBezTo>
                    <a:pt x="6430" y="17671"/>
                    <a:pt x="6240" y="17798"/>
                    <a:pt x="6018" y="17893"/>
                  </a:cubicBezTo>
                  <a:cubicBezTo>
                    <a:pt x="5860" y="17830"/>
                    <a:pt x="5923" y="17735"/>
                    <a:pt x="5891" y="17640"/>
                  </a:cubicBezTo>
                  <a:cubicBezTo>
                    <a:pt x="5860" y="17228"/>
                    <a:pt x="5828" y="16785"/>
                    <a:pt x="5796" y="16373"/>
                  </a:cubicBezTo>
                  <a:cubicBezTo>
                    <a:pt x="5796" y="16246"/>
                    <a:pt x="5701" y="16120"/>
                    <a:pt x="5670" y="15993"/>
                  </a:cubicBezTo>
                  <a:cubicBezTo>
                    <a:pt x="5638" y="15961"/>
                    <a:pt x="5543" y="15930"/>
                    <a:pt x="5511" y="15930"/>
                  </a:cubicBezTo>
                  <a:cubicBezTo>
                    <a:pt x="5448" y="15961"/>
                    <a:pt x="5416" y="15993"/>
                    <a:pt x="5385" y="16056"/>
                  </a:cubicBezTo>
                  <a:cubicBezTo>
                    <a:pt x="5385" y="16120"/>
                    <a:pt x="5385" y="16215"/>
                    <a:pt x="5385" y="16278"/>
                  </a:cubicBezTo>
                  <a:cubicBezTo>
                    <a:pt x="5416" y="16975"/>
                    <a:pt x="5480" y="17640"/>
                    <a:pt x="5511" y="18400"/>
                  </a:cubicBezTo>
                  <a:cubicBezTo>
                    <a:pt x="5385" y="18495"/>
                    <a:pt x="5226" y="18653"/>
                    <a:pt x="5068" y="18780"/>
                  </a:cubicBezTo>
                  <a:cubicBezTo>
                    <a:pt x="4783" y="19033"/>
                    <a:pt x="4498" y="19286"/>
                    <a:pt x="4245" y="19571"/>
                  </a:cubicBezTo>
                  <a:cubicBezTo>
                    <a:pt x="4086" y="19540"/>
                    <a:pt x="4118" y="19413"/>
                    <a:pt x="4118" y="1931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3"/>
            <p:cNvSpPr/>
            <p:nvPr/>
          </p:nvSpPr>
          <p:spPr>
            <a:xfrm>
              <a:off x="3662325" y="2393925"/>
              <a:ext cx="25" cy="25"/>
            </a:xfrm>
            <a:custGeom>
              <a:avLst/>
              <a:gdLst/>
              <a:ahLst/>
              <a:cxnLst/>
              <a:rect l="l" t="t" r="r" b="b"/>
              <a:pathLst>
                <a:path w="1" h="1" extrusionOk="0">
                  <a:moveTo>
                    <a:pt x="1" y="0"/>
                  </a:moveTo>
                  <a:cubicBezTo>
                    <a:pt x="1" y="0"/>
                    <a:pt x="1" y="0"/>
                    <a:pt x="1" y="0"/>
                  </a:cubicBezTo>
                  <a:cubicBezTo>
                    <a:pt x="1" y="0"/>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3"/>
            <p:cNvSpPr/>
            <p:nvPr/>
          </p:nvSpPr>
          <p:spPr>
            <a:xfrm>
              <a:off x="6251275" y="2293375"/>
              <a:ext cx="560575" cy="463175"/>
            </a:xfrm>
            <a:custGeom>
              <a:avLst/>
              <a:gdLst/>
              <a:ahLst/>
              <a:cxnLst/>
              <a:rect l="l" t="t" r="r" b="b"/>
              <a:pathLst>
                <a:path w="22423" h="18527" extrusionOk="0">
                  <a:moveTo>
                    <a:pt x="21852" y="5732"/>
                  </a:moveTo>
                  <a:cubicBezTo>
                    <a:pt x="21631" y="4782"/>
                    <a:pt x="21124" y="3927"/>
                    <a:pt x="20934" y="2977"/>
                  </a:cubicBezTo>
                  <a:cubicBezTo>
                    <a:pt x="20902" y="2819"/>
                    <a:pt x="20807" y="2692"/>
                    <a:pt x="20617" y="2661"/>
                  </a:cubicBezTo>
                  <a:cubicBezTo>
                    <a:pt x="19920" y="2502"/>
                    <a:pt x="19224" y="2344"/>
                    <a:pt x="18527" y="2186"/>
                  </a:cubicBezTo>
                  <a:cubicBezTo>
                    <a:pt x="18274" y="2122"/>
                    <a:pt x="18020" y="2091"/>
                    <a:pt x="17799" y="2059"/>
                  </a:cubicBezTo>
                  <a:cubicBezTo>
                    <a:pt x="17577" y="1236"/>
                    <a:pt x="17577" y="1236"/>
                    <a:pt x="16817" y="729"/>
                  </a:cubicBezTo>
                  <a:cubicBezTo>
                    <a:pt x="16754" y="665"/>
                    <a:pt x="16690" y="634"/>
                    <a:pt x="16627" y="602"/>
                  </a:cubicBezTo>
                  <a:cubicBezTo>
                    <a:pt x="16373" y="380"/>
                    <a:pt x="16088" y="317"/>
                    <a:pt x="15772" y="285"/>
                  </a:cubicBezTo>
                  <a:cubicBezTo>
                    <a:pt x="15455" y="254"/>
                    <a:pt x="15107" y="254"/>
                    <a:pt x="14790" y="254"/>
                  </a:cubicBezTo>
                  <a:cubicBezTo>
                    <a:pt x="14537" y="285"/>
                    <a:pt x="14347" y="412"/>
                    <a:pt x="14188" y="665"/>
                  </a:cubicBezTo>
                  <a:cubicBezTo>
                    <a:pt x="14030" y="887"/>
                    <a:pt x="14030" y="1172"/>
                    <a:pt x="13967" y="1521"/>
                  </a:cubicBezTo>
                  <a:cubicBezTo>
                    <a:pt x="13175" y="1362"/>
                    <a:pt x="12415" y="1236"/>
                    <a:pt x="11686" y="1109"/>
                  </a:cubicBezTo>
                  <a:cubicBezTo>
                    <a:pt x="11085" y="1014"/>
                    <a:pt x="10515" y="887"/>
                    <a:pt x="9913" y="824"/>
                  </a:cubicBezTo>
                  <a:cubicBezTo>
                    <a:pt x="8836" y="697"/>
                    <a:pt x="7760" y="570"/>
                    <a:pt x="6683" y="475"/>
                  </a:cubicBezTo>
                  <a:cubicBezTo>
                    <a:pt x="5986" y="412"/>
                    <a:pt x="5321" y="317"/>
                    <a:pt x="4656" y="254"/>
                  </a:cubicBezTo>
                  <a:cubicBezTo>
                    <a:pt x="4213" y="190"/>
                    <a:pt x="3801" y="127"/>
                    <a:pt x="3389" y="95"/>
                  </a:cubicBezTo>
                  <a:cubicBezTo>
                    <a:pt x="3072" y="64"/>
                    <a:pt x="2756" y="32"/>
                    <a:pt x="2471" y="0"/>
                  </a:cubicBezTo>
                  <a:cubicBezTo>
                    <a:pt x="2186" y="0"/>
                    <a:pt x="1964" y="127"/>
                    <a:pt x="1806" y="349"/>
                  </a:cubicBezTo>
                  <a:cubicBezTo>
                    <a:pt x="1711" y="507"/>
                    <a:pt x="1584" y="729"/>
                    <a:pt x="1552" y="919"/>
                  </a:cubicBezTo>
                  <a:cubicBezTo>
                    <a:pt x="1426" y="1267"/>
                    <a:pt x="1362" y="1584"/>
                    <a:pt x="1299" y="1932"/>
                  </a:cubicBezTo>
                  <a:cubicBezTo>
                    <a:pt x="1172" y="2819"/>
                    <a:pt x="1077" y="3674"/>
                    <a:pt x="951" y="4529"/>
                  </a:cubicBezTo>
                  <a:cubicBezTo>
                    <a:pt x="824" y="5257"/>
                    <a:pt x="666" y="5954"/>
                    <a:pt x="539" y="6683"/>
                  </a:cubicBezTo>
                  <a:cubicBezTo>
                    <a:pt x="317" y="7949"/>
                    <a:pt x="127" y="9216"/>
                    <a:pt x="127" y="10483"/>
                  </a:cubicBezTo>
                  <a:cubicBezTo>
                    <a:pt x="127" y="10863"/>
                    <a:pt x="96" y="11243"/>
                    <a:pt x="64" y="11591"/>
                  </a:cubicBezTo>
                  <a:cubicBezTo>
                    <a:pt x="64" y="12003"/>
                    <a:pt x="32" y="12415"/>
                    <a:pt x="32" y="12826"/>
                  </a:cubicBezTo>
                  <a:cubicBezTo>
                    <a:pt x="1" y="13111"/>
                    <a:pt x="64" y="13365"/>
                    <a:pt x="254" y="13586"/>
                  </a:cubicBezTo>
                  <a:cubicBezTo>
                    <a:pt x="412" y="13776"/>
                    <a:pt x="507" y="13966"/>
                    <a:pt x="602" y="14188"/>
                  </a:cubicBezTo>
                  <a:cubicBezTo>
                    <a:pt x="729" y="14378"/>
                    <a:pt x="792" y="14568"/>
                    <a:pt x="919" y="14758"/>
                  </a:cubicBezTo>
                  <a:cubicBezTo>
                    <a:pt x="1172" y="15106"/>
                    <a:pt x="1394" y="15518"/>
                    <a:pt x="1521" y="15930"/>
                  </a:cubicBezTo>
                  <a:cubicBezTo>
                    <a:pt x="1616" y="16183"/>
                    <a:pt x="1774" y="16342"/>
                    <a:pt x="1996" y="16405"/>
                  </a:cubicBezTo>
                  <a:cubicBezTo>
                    <a:pt x="2249" y="16500"/>
                    <a:pt x="2471" y="16563"/>
                    <a:pt x="2724" y="16627"/>
                  </a:cubicBezTo>
                  <a:cubicBezTo>
                    <a:pt x="3326" y="16722"/>
                    <a:pt x="3959" y="16817"/>
                    <a:pt x="4561" y="16943"/>
                  </a:cubicBezTo>
                  <a:cubicBezTo>
                    <a:pt x="5448" y="17165"/>
                    <a:pt x="6334" y="17387"/>
                    <a:pt x="7221" y="17608"/>
                  </a:cubicBezTo>
                  <a:cubicBezTo>
                    <a:pt x="8425" y="17893"/>
                    <a:pt x="9660" y="18147"/>
                    <a:pt x="10958" y="18147"/>
                  </a:cubicBezTo>
                  <a:cubicBezTo>
                    <a:pt x="11085" y="18147"/>
                    <a:pt x="11243" y="18147"/>
                    <a:pt x="11401" y="18178"/>
                  </a:cubicBezTo>
                  <a:cubicBezTo>
                    <a:pt x="12732" y="18273"/>
                    <a:pt x="14062" y="18400"/>
                    <a:pt x="15392" y="18463"/>
                  </a:cubicBezTo>
                  <a:cubicBezTo>
                    <a:pt x="16405" y="18527"/>
                    <a:pt x="17419" y="18495"/>
                    <a:pt x="18432" y="18495"/>
                  </a:cubicBezTo>
                  <a:cubicBezTo>
                    <a:pt x="18970" y="18495"/>
                    <a:pt x="19445" y="18305"/>
                    <a:pt x="19952" y="18147"/>
                  </a:cubicBezTo>
                  <a:cubicBezTo>
                    <a:pt x="20205" y="18083"/>
                    <a:pt x="20395" y="17893"/>
                    <a:pt x="20554" y="17703"/>
                  </a:cubicBezTo>
                  <a:cubicBezTo>
                    <a:pt x="20649" y="17608"/>
                    <a:pt x="20744" y="17482"/>
                    <a:pt x="20839" y="17450"/>
                  </a:cubicBezTo>
                  <a:cubicBezTo>
                    <a:pt x="21092" y="17355"/>
                    <a:pt x="21156" y="17165"/>
                    <a:pt x="21187" y="16943"/>
                  </a:cubicBezTo>
                  <a:cubicBezTo>
                    <a:pt x="21251" y="16532"/>
                    <a:pt x="21282" y="16088"/>
                    <a:pt x="21346" y="15677"/>
                  </a:cubicBezTo>
                  <a:cubicBezTo>
                    <a:pt x="21409" y="15265"/>
                    <a:pt x="21472" y="14821"/>
                    <a:pt x="21536" y="14410"/>
                  </a:cubicBezTo>
                  <a:cubicBezTo>
                    <a:pt x="21631" y="13491"/>
                    <a:pt x="21757" y="12541"/>
                    <a:pt x="21979" y="11655"/>
                  </a:cubicBezTo>
                  <a:cubicBezTo>
                    <a:pt x="22264" y="10388"/>
                    <a:pt x="22422" y="9121"/>
                    <a:pt x="22391" y="7823"/>
                  </a:cubicBezTo>
                  <a:cubicBezTo>
                    <a:pt x="22359" y="7379"/>
                    <a:pt x="22327" y="6968"/>
                    <a:pt x="22137" y="6556"/>
                  </a:cubicBezTo>
                  <a:cubicBezTo>
                    <a:pt x="22042" y="6303"/>
                    <a:pt x="21916" y="6018"/>
                    <a:pt x="21852" y="5732"/>
                  </a:cubicBezTo>
                  <a:close/>
                  <a:moveTo>
                    <a:pt x="16595" y="1045"/>
                  </a:moveTo>
                  <a:cubicBezTo>
                    <a:pt x="16975" y="1299"/>
                    <a:pt x="17355" y="1457"/>
                    <a:pt x="17324" y="1964"/>
                  </a:cubicBezTo>
                  <a:cubicBezTo>
                    <a:pt x="17070" y="1996"/>
                    <a:pt x="16817" y="1996"/>
                    <a:pt x="16595" y="1869"/>
                  </a:cubicBezTo>
                  <a:cubicBezTo>
                    <a:pt x="16564" y="1616"/>
                    <a:pt x="16532" y="1362"/>
                    <a:pt x="16595" y="1045"/>
                  </a:cubicBezTo>
                  <a:close/>
                  <a:moveTo>
                    <a:pt x="14537" y="824"/>
                  </a:moveTo>
                  <a:cubicBezTo>
                    <a:pt x="14600" y="760"/>
                    <a:pt x="14695" y="665"/>
                    <a:pt x="14822" y="665"/>
                  </a:cubicBezTo>
                  <a:cubicBezTo>
                    <a:pt x="15043" y="634"/>
                    <a:pt x="15265" y="634"/>
                    <a:pt x="15487" y="665"/>
                  </a:cubicBezTo>
                  <a:cubicBezTo>
                    <a:pt x="15677" y="665"/>
                    <a:pt x="15867" y="697"/>
                    <a:pt x="16088" y="729"/>
                  </a:cubicBezTo>
                  <a:cubicBezTo>
                    <a:pt x="16183" y="1236"/>
                    <a:pt x="16183" y="1362"/>
                    <a:pt x="16088" y="1837"/>
                  </a:cubicBezTo>
                  <a:cubicBezTo>
                    <a:pt x="15550" y="1806"/>
                    <a:pt x="15012" y="1711"/>
                    <a:pt x="14473" y="1584"/>
                  </a:cubicBezTo>
                  <a:cubicBezTo>
                    <a:pt x="14315" y="1331"/>
                    <a:pt x="14378" y="1077"/>
                    <a:pt x="14537" y="824"/>
                  </a:cubicBezTo>
                  <a:close/>
                  <a:moveTo>
                    <a:pt x="1046" y="6176"/>
                  </a:moveTo>
                  <a:cubicBezTo>
                    <a:pt x="1331" y="4846"/>
                    <a:pt x="1489" y="3516"/>
                    <a:pt x="1647" y="2186"/>
                  </a:cubicBezTo>
                  <a:cubicBezTo>
                    <a:pt x="1711" y="1837"/>
                    <a:pt x="1774" y="1457"/>
                    <a:pt x="1869" y="1109"/>
                  </a:cubicBezTo>
                  <a:cubicBezTo>
                    <a:pt x="1901" y="950"/>
                    <a:pt x="1964" y="792"/>
                    <a:pt x="2027" y="665"/>
                  </a:cubicBezTo>
                  <a:cubicBezTo>
                    <a:pt x="2154" y="412"/>
                    <a:pt x="2376" y="317"/>
                    <a:pt x="2661" y="380"/>
                  </a:cubicBezTo>
                  <a:cubicBezTo>
                    <a:pt x="3484" y="475"/>
                    <a:pt x="4308" y="570"/>
                    <a:pt x="5131" y="665"/>
                  </a:cubicBezTo>
                  <a:cubicBezTo>
                    <a:pt x="6018" y="792"/>
                    <a:pt x="6904" y="887"/>
                    <a:pt x="7791" y="982"/>
                  </a:cubicBezTo>
                  <a:cubicBezTo>
                    <a:pt x="8361" y="1045"/>
                    <a:pt x="8931" y="1077"/>
                    <a:pt x="9470" y="1141"/>
                  </a:cubicBezTo>
                  <a:cubicBezTo>
                    <a:pt x="10008" y="1204"/>
                    <a:pt x="10546" y="1299"/>
                    <a:pt x="11085" y="1394"/>
                  </a:cubicBezTo>
                  <a:cubicBezTo>
                    <a:pt x="11971" y="1552"/>
                    <a:pt x="12858" y="1679"/>
                    <a:pt x="13713" y="1869"/>
                  </a:cubicBezTo>
                  <a:cubicBezTo>
                    <a:pt x="15233" y="2186"/>
                    <a:pt x="16785" y="2344"/>
                    <a:pt x="18305" y="2566"/>
                  </a:cubicBezTo>
                  <a:cubicBezTo>
                    <a:pt x="19034" y="2692"/>
                    <a:pt x="19762" y="2851"/>
                    <a:pt x="20427" y="3136"/>
                  </a:cubicBezTo>
                  <a:cubicBezTo>
                    <a:pt x="20585" y="3294"/>
                    <a:pt x="20585" y="3516"/>
                    <a:pt x="20554" y="3737"/>
                  </a:cubicBezTo>
                  <a:cubicBezTo>
                    <a:pt x="20522" y="4307"/>
                    <a:pt x="20490" y="4877"/>
                    <a:pt x="20459" y="5416"/>
                  </a:cubicBezTo>
                  <a:cubicBezTo>
                    <a:pt x="20427" y="6239"/>
                    <a:pt x="20237" y="6999"/>
                    <a:pt x="20110" y="7791"/>
                  </a:cubicBezTo>
                  <a:cubicBezTo>
                    <a:pt x="20047" y="8298"/>
                    <a:pt x="19984" y="8804"/>
                    <a:pt x="19889" y="9311"/>
                  </a:cubicBezTo>
                  <a:cubicBezTo>
                    <a:pt x="19762" y="9311"/>
                    <a:pt x="19604" y="9343"/>
                    <a:pt x="19509" y="9311"/>
                  </a:cubicBezTo>
                  <a:cubicBezTo>
                    <a:pt x="18812" y="9184"/>
                    <a:pt x="18115" y="9026"/>
                    <a:pt x="17450" y="8868"/>
                  </a:cubicBezTo>
                  <a:cubicBezTo>
                    <a:pt x="17292" y="8836"/>
                    <a:pt x="17102" y="8804"/>
                    <a:pt x="16944" y="8773"/>
                  </a:cubicBezTo>
                  <a:cubicBezTo>
                    <a:pt x="15803" y="8614"/>
                    <a:pt x="14663" y="8456"/>
                    <a:pt x="13555" y="8298"/>
                  </a:cubicBezTo>
                  <a:cubicBezTo>
                    <a:pt x="13492" y="8298"/>
                    <a:pt x="13428" y="8298"/>
                    <a:pt x="13365" y="8266"/>
                  </a:cubicBezTo>
                  <a:cubicBezTo>
                    <a:pt x="13048" y="8203"/>
                    <a:pt x="12985" y="8139"/>
                    <a:pt x="12985" y="7823"/>
                  </a:cubicBezTo>
                  <a:cubicBezTo>
                    <a:pt x="12953" y="7569"/>
                    <a:pt x="12953" y="7348"/>
                    <a:pt x="12953" y="7126"/>
                  </a:cubicBezTo>
                  <a:cubicBezTo>
                    <a:pt x="12985" y="6683"/>
                    <a:pt x="12858" y="6271"/>
                    <a:pt x="12668" y="5891"/>
                  </a:cubicBezTo>
                  <a:cubicBezTo>
                    <a:pt x="12510" y="5606"/>
                    <a:pt x="12352" y="5289"/>
                    <a:pt x="12193" y="5004"/>
                  </a:cubicBezTo>
                  <a:cubicBezTo>
                    <a:pt x="11845" y="4402"/>
                    <a:pt x="11370" y="3927"/>
                    <a:pt x="10768" y="3579"/>
                  </a:cubicBezTo>
                  <a:cubicBezTo>
                    <a:pt x="9818" y="2977"/>
                    <a:pt x="8773" y="2756"/>
                    <a:pt x="7664" y="2819"/>
                  </a:cubicBezTo>
                  <a:cubicBezTo>
                    <a:pt x="6904" y="2882"/>
                    <a:pt x="6208" y="3072"/>
                    <a:pt x="5638" y="3611"/>
                  </a:cubicBezTo>
                  <a:cubicBezTo>
                    <a:pt x="5226" y="4022"/>
                    <a:pt x="4783" y="4402"/>
                    <a:pt x="4371" y="4814"/>
                  </a:cubicBezTo>
                  <a:cubicBezTo>
                    <a:pt x="3959" y="5194"/>
                    <a:pt x="3738" y="5701"/>
                    <a:pt x="3579" y="6208"/>
                  </a:cubicBezTo>
                  <a:cubicBezTo>
                    <a:pt x="3516" y="6429"/>
                    <a:pt x="3453" y="6651"/>
                    <a:pt x="3389" y="6904"/>
                  </a:cubicBezTo>
                  <a:cubicBezTo>
                    <a:pt x="2566" y="6936"/>
                    <a:pt x="1806" y="6714"/>
                    <a:pt x="982" y="6556"/>
                  </a:cubicBezTo>
                  <a:cubicBezTo>
                    <a:pt x="1014" y="6398"/>
                    <a:pt x="1014" y="6271"/>
                    <a:pt x="1046" y="6176"/>
                  </a:cubicBezTo>
                  <a:close/>
                  <a:moveTo>
                    <a:pt x="12605" y="7854"/>
                  </a:moveTo>
                  <a:lnTo>
                    <a:pt x="12605" y="7854"/>
                  </a:lnTo>
                  <a:cubicBezTo>
                    <a:pt x="12605" y="8076"/>
                    <a:pt x="12637" y="8329"/>
                    <a:pt x="12605" y="8551"/>
                  </a:cubicBezTo>
                  <a:cubicBezTo>
                    <a:pt x="12605" y="8773"/>
                    <a:pt x="12573" y="9026"/>
                    <a:pt x="12478" y="9216"/>
                  </a:cubicBezTo>
                  <a:cubicBezTo>
                    <a:pt x="12288" y="9849"/>
                    <a:pt x="11876" y="10356"/>
                    <a:pt x="11465" y="10831"/>
                  </a:cubicBezTo>
                  <a:cubicBezTo>
                    <a:pt x="11306" y="10958"/>
                    <a:pt x="11148" y="11085"/>
                    <a:pt x="10990" y="11180"/>
                  </a:cubicBezTo>
                  <a:cubicBezTo>
                    <a:pt x="10420" y="11465"/>
                    <a:pt x="9850" y="11750"/>
                    <a:pt x="9248" y="12003"/>
                  </a:cubicBezTo>
                  <a:cubicBezTo>
                    <a:pt x="8773" y="12225"/>
                    <a:pt x="8235" y="12193"/>
                    <a:pt x="7728" y="12130"/>
                  </a:cubicBezTo>
                  <a:cubicBezTo>
                    <a:pt x="7031" y="12035"/>
                    <a:pt x="6366" y="11813"/>
                    <a:pt x="5733" y="11496"/>
                  </a:cubicBezTo>
                  <a:cubicBezTo>
                    <a:pt x="5258" y="11275"/>
                    <a:pt x="4878" y="10958"/>
                    <a:pt x="4529" y="10578"/>
                  </a:cubicBezTo>
                  <a:cubicBezTo>
                    <a:pt x="4149" y="10134"/>
                    <a:pt x="3928" y="9628"/>
                    <a:pt x="3864" y="9058"/>
                  </a:cubicBezTo>
                  <a:cubicBezTo>
                    <a:pt x="3801" y="8583"/>
                    <a:pt x="3738" y="8139"/>
                    <a:pt x="3769" y="7664"/>
                  </a:cubicBezTo>
                  <a:cubicBezTo>
                    <a:pt x="3769" y="7284"/>
                    <a:pt x="3833" y="6904"/>
                    <a:pt x="3928" y="6524"/>
                  </a:cubicBezTo>
                  <a:cubicBezTo>
                    <a:pt x="4086" y="5859"/>
                    <a:pt x="4403" y="5289"/>
                    <a:pt x="4941" y="4846"/>
                  </a:cubicBezTo>
                  <a:cubicBezTo>
                    <a:pt x="5289" y="4529"/>
                    <a:pt x="5638" y="4181"/>
                    <a:pt x="6018" y="3864"/>
                  </a:cubicBezTo>
                  <a:cubicBezTo>
                    <a:pt x="6366" y="3516"/>
                    <a:pt x="6841" y="3326"/>
                    <a:pt x="7316" y="3294"/>
                  </a:cubicBezTo>
                  <a:cubicBezTo>
                    <a:pt x="7981" y="3199"/>
                    <a:pt x="8646" y="3199"/>
                    <a:pt x="9343" y="3389"/>
                  </a:cubicBezTo>
                  <a:cubicBezTo>
                    <a:pt x="9913" y="3547"/>
                    <a:pt x="10451" y="3832"/>
                    <a:pt x="10958" y="4181"/>
                  </a:cubicBezTo>
                  <a:cubicBezTo>
                    <a:pt x="11306" y="4434"/>
                    <a:pt x="11623" y="4751"/>
                    <a:pt x="11813" y="5162"/>
                  </a:cubicBezTo>
                  <a:cubicBezTo>
                    <a:pt x="11971" y="5416"/>
                    <a:pt x="12098" y="5669"/>
                    <a:pt x="12257" y="5923"/>
                  </a:cubicBezTo>
                  <a:cubicBezTo>
                    <a:pt x="12510" y="6366"/>
                    <a:pt x="12637" y="6873"/>
                    <a:pt x="12605" y="7379"/>
                  </a:cubicBezTo>
                  <a:cubicBezTo>
                    <a:pt x="12605" y="7538"/>
                    <a:pt x="12605" y="7696"/>
                    <a:pt x="12605" y="7854"/>
                  </a:cubicBezTo>
                  <a:close/>
                  <a:moveTo>
                    <a:pt x="792" y="13396"/>
                  </a:moveTo>
                  <a:cubicBezTo>
                    <a:pt x="476" y="13301"/>
                    <a:pt x="412" y="13175"/>
                    <a:pt x="412" y="12826"/>
                  </a:cubicBezTo>
                  <a:cubicBezTo>
                    <a:pt x="444" y="11718"/>
                    <a:pt x="476" y="10609"/>
                    <a:pt x="571" y="9501"/>
                  </a:cubicBezTo>
                  <a:cubicBezTo>
                    <a:pt x="634" y="8709"/>
                    <a:pt x="761" y="7918"/>
                    <a:pt x="856" y="7126"/>
                  </a:cubicBezTo>
                  <a:cubicBezTo>
                    <a:pt x="856" y="7063"/>
                    <a:pt x="919" y="7031"/>
                    <a:pt x="951" y="6936"/>
                  </a:cubicBezTo>
                  <a:cubicBezTo>
                    <a:pt x="1331" y="6904"/>
                    <a:pt x="1711" y="7094"/>
                    <a:pt x="2122" y="7126"/>
                  </a:cubicBezTo>
                  <a:cubicBezTo>
                    <a:pt x="2502" y="7158"/>
                    <a:pt x="2882" y="7221"/>
                    <a:pt x="3231" y="7284"/>
                  </a:cubicBezTo>
                  <a:cubicBezTo>
                    <a:pt x="3389" y="7443"/>
                    <a:pt x="3357" y="7633"/>
                    <a:pt x="3326" y="7791"/>
                  </a:cubicBezTo>
                  <a:cubicBezTo>
                    <a:pt x="3326" y="8393"/>
                    <a:pt x="3389" y="8963"/>
                    <a:pt x="3484" y="9533"/>
                  </a:cubicBezTo>
                  <a:cubicBezTo>
                    <a:pt x="3548" y="9913"/>
                    <a:pt x="3706" y="10261"/>
                    <a:pt x="3928" y="10546"/>
                  </a:cubicBezTo>
                  <a:cubicBezTo>
                    <a:pt x="4371" y="11148"/>
                    <a:pt x="4941" y="11623"/>
                    <a:pt x="5638" y="11940"/>
                  </a:cubicBezTo>
                  <a:cubicBezTo>
                    <a:pt x="6398" y="12320"/>
                    <a:pt x="7221" y="12573"/>
                    <a:pt x="8076" y="12605"/>
                  </a:cubicBezTo>
                  <a:cubicBezTo>
                    <a:pt x="8076" y="12636"/>
                    <a:pt x="8076" y="12636"/>
                    <a:pt x="8045" y="12668"/>
                  </a:cubicBezTo>
                  <a:cubicBezTo>
                    <a:pt x="8076" y="12668"/>
                    <a:pt x="8108" y="12668"/>
                    <a:pt x="8140" y="12700"/>
                  </a:cubicBezTo>
                  <a:lnTo>
                    <a:pt x="8203" y="12636"/>
                  </a:lnTo>
                  <a:cubicBezTo>
                    <a:pt x="8171" y="12636"/>
                    <a:pt x="8171" y="12636"/>
                    <a:pt x="8171" y="12605"/>
                  </a:cubicBezTo>
                  <a:cubicBezTo>
                    <a:pt x="8266" y="12605"/>
                    <a:pt x="8361" y="12636"/>
                    <a:pt x="8488" y="12605"/>
                  </a:cubicBezTo>
                  <a:cubicBezTo>
                    <a:pt x="8805" y="12605"/>
                    <a:pt x="9121" y="12541"/>
                    <a:pt x="9438" y="12415"/>
                  </a:cubicBezTo>
                  <a:cubicBezTo>
                    <a:pt x="10040" y="12130"/>
                    <a:pt x="10641" y="11845"/>
                    <a:pt x="11211" y="11560"/>
                  </a:cubicBezTo>
                  <a:cubicBezTo>
                    <a:pt x="11401" y="11433"/>
                    <a:pt x="11623" y="11306"/>
                    <a:pt x="11781" y="11148"/>
                  </a:cubicBezTo>
                  <a:cubicBezTo>
                    <a:pt x="12383" y="10451"/>
                    <a:pt x="12922" y="9723"/>
                    <a:pt x="13048" y="8773"/>
                  </a:cubicBezTo>
                  <a:cubicBezTo>
                    <a:pt x="13080" y="8709"/>
                    <a:pt x="13112" y="8678"/>
                    <a:pt x="13112" y="8614"/>
                  </a:cubicBezTo>
                  <a:cubicBezTo>
                    <a:pt x="14537" y="8678"/>
                    <a:pt x="18305" y="9374"/>
                    <a:pt x="19857" y="9786"/>
                  </a:cubicBezTo>
                  <a:cubicBezTo>
                    <a:pt x="19857" y="9786"/>
                    <a:pt x="19889" y="9818"/>
                    <a:pt x="19889" y="9818"/>
                  </a:cubicBezTo>
                  <a:cubicBezTo>
                    <a:pt x="19794" y="10419"/>
                    <a:pt x="19699" y="11021"/>
                    <a:pt x="19635" y="11623"/>
                  </a:cubicBezTo>
                  <a:cubicBezTo>
                    <a:pt x="19572" y="11971"/>
                    <a:pt x="19540" y="12320"/>
                    <a:pt x="19477" y="12668"/>
                  </a:cubicBezTo>
                  <a:cubicBezTo>
                    <a:pt x="19350" y="13206"/>
                    <a:pt x="19224" y="13745"/>
                    <a:pt x="19065" y="14283"/>
                  </a:cubicBezTo>
                  <a:cubicBezTo>
                    <a:pt x="18875" y="14821"/>
                    <a:pt x="18464" y="15075"/>
                    <a:pt x="17894" y="15075"/>
                  </a:cubicBezTo>
                  <a:cubicBezTo>
                    <a:pt x="17482" y="15043"/>
                    <a:pt x="17070" y="15011"/>
                    <a:pt x="16690" y="14948"/>
                  </a:cubicBezTo>
                  <a:cubicBezTo>
                    <a:pt x="14980" y="14790"/>
                    <a:pt x="13302" y="14568"/>
                    <a:pt x="11591" y="14410"/>
                  </a:cubicBezTo>
                  <a:cubicBezTo>
                    <a:pt x="11053" y="14346"/>
                    <a:pt x="10515" y="14346"/>
                    <a:pt x="9976" y="14346"/>
                  </a:cubicBezTo>
                  <a:cubicBezTo>
                    <a:pt x="9280" y="14346"/>
                    <a:pt x="8583" y="14315"/>
                    <a:pt x="7886" y="14188"/>
                  </a:cubicBezTo>
                  <a:cubicBezTo>
                    <a:pt x="7664" y="14156"/>
                    <a:pt x="7474" y="14125"/>
                    <a:pt x="7253" y="14125"/>
                  </a:cubicBezTo>
                  <a:cubicBezTo>
                    <a:pt x="6271" y="14061"/>
                    <a:pt x="5321" y="13998"/>
                    <a:pt x="4339" y="13903"/>
                  </a:cubicBezTo>
                  <a:cubicBezTo>
                    <a:pt x="3453" y="13808"/>
                    <a:pt x="2534" y="13681"/>
                    <a:pt x="1647" y="13555"/>
                  </a:cubicBezTo>
                  <a:cubicBezTo>
                    <a:pt x="1362" y="13523"/>
                    <a:pt x="1077" y="13460"/>
                    <a:pt x="792" y="13396"/>
                  </a:cubicBezTo>
                  <a:close/>
                  <a:moveTo>
                    <a:pt x="21789" y="10039"/>
                  </a:moveTo>
                  <a:cubicBezTo>
                    <a:pt x="21789" y="10103"/>
                    <a:pt x="21789" y="10198"/>
                    <a:pt x="21789" y="10261"/>
                  </a:cubicBezTo>
                  <a:cubicBezTo>
                    <a:pt x="21789" y="10356"/>
                    <a:pt x="21757" y="10419"/>
                    <a:pt x="21726" y="10483"/>
                  </a:cubicBezTo>
                  <a:cubicBezTo>
                    <a:pt x="21694" y="10483"/>
                    <a:pt x="21631" y="10514"/>
                    <a:pt x="21599" y="10483"/>
                  </a:cubicBezTo>
                  <a:cubicBezTo>
                    <a:pt x="21441" y="10356"/>
                    <a:pt x="21282" y="10229"/>
                    <a:pt x="21092" y="10103"/>
                  </a:cubicBezTo>
                  <a:cubicBezTo>
                    <a:pt x="21029" y="10039"/>
                    <a:pt x="20934" y="10008"/>
                    <a:pt x="20839" y="9976"/>
                  </a:cubicBezTo>
                  <a:cubicBezTo>
                    <a:pt x="20839" y="9944"/>
                    <a:pt x="20775" y="9976"/>
                    <a:pt x="20744" y="10008"/>
                  </a:cubicBezTo>
                  <a:cubicBezTo>
                    <a:pt x="20744" y="10008"/>
                    <a:pt x="20712" y="10071"/>
                    <a:pt x="20744" y="10103"/>
                  </a:cubicBezTo>
                  <a:cubicBezTo>
                    <a:pt x="20775" y="10166"/>
                    <a:pt x="20807" y="10229"/>
                    <a:pt x="20871" y="10293"/>
                  </a:cubicBezTo>
                  <a:cubicBezTo>
                    <a:pt x="21092" y="10483"/>
                    <a:pt x="21346" y="10705"/>
                    <a:pt x="21631" y="10926"/>
                  </a:cubicBezTo>
                  <a:cubicBezTo>
                    <a:pt x="21599" y="11021"/>
                    <a:pt x="21504" y="10990"/>
                    <a:pt x="21472" y="10958"/>
                  </a:cubicBezTo>
                  <a:cubicBezTo>
                    <a:pt x="21251" y="10831"/>
                    <a:pt x="21061" y="10705"/>
                    <a:pt x="20871" y="10578"/>
                  </a:cubicBezTo>
                  <a:cubicBezTo>
                    <a:pt x="20839" y="10546"/>
                    <a:pt x="20744" y="10609"/>
                    <a:pt x="20680" y="10641"/>
                  </a:cubicBezTo>
                  <a:cubicBezTo>
                    <a:pt x="20649" y="10641"/>
                    <a:pt x="20649" y="10768"/>
                    <a:pt x="20680" y="10768"/>
                  </a:cubicBezTo>
                  <a:cubicBezTo>
                    <a:pt x="20871" y="10958"/>
                    <a:pt x="21061" y="11116"/>
                    <a:pt x="21282" y="11243"/>
                  </a:cubicBezTo>
                  <a:cubicBezTo>
                    <a:pt x="21346" y="11306"/>
                    <a:pt x="21409" y="11338"/>
                    <a:pt x="21472" y="11370"/>
                  </a:cubicBezTo>
                  <a:cubicBezTo>
                    <a:pt x="21567" y="11465"/>
                    <a:pt x="21536" y="11560"/>
                    <a:pt x="21472" y="11623"/>
                  </a:cubicBezTo>
                  <a:cubicBezTo>
                    <a:pt x="21187" y="11718"/>
                    <a:pt x="21124" y="11211"/>
                    <a:pt x="20775" y="11401"/>
                  </a:cubicBezTo>
                  <a:cubicBezTo>
                    <a:pt x="20839" y="11750"/>
                    <a:pt x="21187" y="11845"/>
                    <a:pt x="21346" y="12130"/>
                  </a:cubicBezTo>
                  <a:cubicBezTo>
                    <a:pt x="21156" y="12098"/>
                    <a:pt x="20966" y="12035"/>
                    <a:pt x="20807" y="12003"/>
                  </a:cubicBezTo>
                  <a:cubicBezTo>
                    <a:pt x="20680" y="12130"/>
                    <a:pt x="20712" y="12225"/>
                    <a:pt x="20807" y="12288"/>
                  </a:cubicBezTo>
                  <a:cubicBezTo>
                    <a:pt x="20902" y="12351"/>
                    <a:pt x="21029" y="12415"/>
                    <a:pt x="21156" y="12510"/>
                  </a:cubicBezTo>
                  <a:cubicBezTo>
                    <a:pt x="21219" y="12541"/>
                    <a:pt x="21282" y="12605"/>
                    <a:pt x="21282" y="12668"/>
                  </a:cubicBezTo>
                  <a:cubicBezTo>
                    <a:pt x="21282" y="12731"/>
                    <a:pt x="21251" y="12826"/>
                    <a:pt x="21219" y="12921"/>
                  </a:cubicBezTo>
                  <a:cubicBezTo>
                    <a:pt x="21029" y="12826"/>
                    <a:pt x="20871" y="12763"/>
                    <a:pt x="20680" y="12700"/>
                  </a:cubicBezTo>
                  <a:cubicBezTo>
                    <a:pt x="20585" y="12668"/>
                    <a:pt x="20459" y="12636"/>
                    <a:pt x="20332" y="12636"/>
                  </a:cubicBezTo>
                  <a:cubicBezTo>
                    <a:pt x="20332" y="12636"/>
                    <a:pt x="20269" y="12700"/>
                    <a:pt x="20269" y="12731"/>
                  </a:cubicBezTo>
                  <a:cubicBezTo>
                    <a:pt x="20269" y="12763"/>
                    <a:pt x="20269" y="12795"/>
                    <a:pt x="20300" y="12826"/>
                  </a:cubicBezTo>
                  <a:cubicBezTo>
                    <a:pt x="20332" y="12890"/>
                    <a:pt x="20395" y="12921"/>
                    <a:pt x="20459" y="12953"/>
                  </a:cubicBezTo>
                  <a:cubicBezTo>
                    <a:pt x="20680" y="13048"/>
                    <a:pt x="20902" y="13143"/>
                    <a:pt x="21124" y="13238"/>
                  </a:cubicBezTo>
                  <a:cubicBezTo>
                    <a:pt x="21219" y="13270"/>
                    <a:pt x="21187" y="13333"/>
                    <a:pt x="21124" y="13428"/>
                  </a:cubicBezTo>
                  <a:cubicBezTo>
                    <a:pt x="20966" y="13365"/>
                    <a:pt x="20775" y="13270"/>
                    <a:pt x="20617" y="13206"/>
                  </a:cubicBezTo>
                  <a:cubicBezTo>
                    <a:pt x="20427" y="13333"/>
                    <a:pt x="20490" y="13428"/>
                    <a:pt x="20585" y="13491"/>
                  </a:cubicBezTo>
                  <a:cubicBezTo>
                    <a:pt x="20680" y="13586"/>
                    <a:pt x="20839" y="13618"/>
                    <a:pt x="20934" y="13681"/>
                  </a:cubicBezTo>
                  <a:cubicBezTo>
                    <a:pt x="21124" y="13776"/>
                    <a:pt x="21124" y="13776"/>
                    <a:pt x="21029" y="14061"/>
                  </a:cubicBezTo>
                  <a:cubicBezTo>
                    <a:pt x="20871" y="14030"/>
                    <a:pt x="20712" y="13966"/>
                    <a:pt x="20554" y="13935"/>
                  </a:cubicBezTo>
                  <a:cubicBezTo>
                    <a:pt x="20395" y="14030"/>
                    <a:pt x="20459" y="14156"/>
                    <a:pt x="20554" y="14220"/>
                  </a:cubicBezTo>
                  <a:cubicBezTo>
                    <a:pt x="20680" y="14315"/>
                    <a:pt x="20839" y="14346"/>
                    <a:pt x="20966" y="14410"/>
                  </a:cubicBezTo>
                  <a:cubicBezTo>
                    <a:pt x="20997" y="14410"/>
                    <a:pt x="21029" y="14473"/>
                    <a:pt x="21061" y="14568"/>
                  </a:cubicBezTo>
                  <a:cubicBezTo>
                    <a:pt x="20775" y="14631"/>
                    <a:pt x="20585" y="14378"/>
                    <a:pt x="20364" y="14410"/>
                  </a:cubicBezTo>
                  <a:cubicBezTo>
                    <a:pt x="20237" y="14536"/>
                    <a:pt x="20269" y="14631"/>
                    <a:pt x="20395" y="14695"/>
                  </a:cubicBezTo>
                  <a:cubicBezTo>
                    <a:pt x="20554" y="14790"/>
                    <a:pt x="20744" y="14853"/>
                    <a:pt x="20902" y="14948"/>
                  </a:cubicBezTo>
                  <a:cubicBezTo>
                    <a:pt x="20966" y="14948"/>
                    <a:pt x="20966" y="15043"/>
                    <a:pt x="20997" y="15170"/>
                  </a:cubicBezTo>
                  <a:cubicBezTo>
                    <a:pt x="20744" y="15106"/>
                    <a:pt x="20585" y="15043"/>
                    <a:pt x="20427" y="14980"/>
                  </a:cubicBezTo>
                  <a:cubicBezTo>
                    <a:pt x="20300" y="15075"/>
                    <a:pt x="20300" y="15170"/>
                    <a:pt x="20395" y="15233"/>
                  </a:cubicBezTo>
                  <a:cubicBezTo>
                    <a:pt x="20522" y="15360"/>
                    <a:pt x="20680" y="15423"/>
                    <a:pt x="20871" y="15550"/>
                  </a:cubicBezTo>
                  <a:cubicBezTo>
                    <a:pt x="20871" y="15962"/>
                    <a:pt x="20775" y="16405"/>
                    <a:pt x="20712" y="16880"/>
                  </a:cubicBezTo>
                  <a:cubicBezTo>
                    <a:pt x="20585" y="16817"/>
                    <a:pt x="20490" y="16817"/>
                    <a:pt x="20427" y="16753"/>
                  </a:cubicBezTo>
                  <a:cubicBezTo>
                    <a:pt x="20142" y="16468"/>
                    <a:pt x="19857" y="16152"/>
                    <a:pt x="19572" y="15835"/>
                  </a:cubicBezTo>
                  <a:cubicBezTo>
                    <a:pt x="19445" y="15708"/>
                    <a:pt x="19319" y="15582"/>
                    <a:pt x="19192" y="15455"/>
                  </a:cubicBezTo>
                  <a:cubicBezTo>
                    <a:pt x="19160" y="15423"/>
                    <a:pt x="19065" y="15423"/>
                    <a:pt x="19034" y="15455"/>
                  </a:cubicBezTo>
                  <a:cubicBezTo>
                    <a:pt x="19002" y="15487"/>
                    <a:pt x="18970" y="15582"/>
                    <a:pt x="19002" y="15613"/>
                  </a:cubicBezTo>
                  <a:cubicBezTo>
                    <a:pt x="19002" y="15708"/>
                    <a:pt x="19065" y="15803"/>
                    <a:pt x="19097" y="15867"/>
                  </a:cubicBezTo>
                  <a:cubicBezTo>
                    <a:pt x="19382" y="16247"/>
                    <a:pt x="19699" y="16595"/>
                    <a:pt x="19984" y="16975"/>
                  </a:cubicBezTo>
                  <a:cubicBezTo>
                    <a:pt x="20079" y="17070"/>
                    <a:pt x="20174" y="17165"/>
                    <a:pt x="20269" y="17260"/>
                  </a:cubicBezTo>
                  <a:cubicBezTo>
                    <a:pt x="20110" y="17545"/>
                    <a:pt x="19889" y="17672"/>
                    <a:pt x="19635" y="17767"/>
                  </a:cubicBezTo>
                  <a:cubicBezTo>
                    <a:pt x="19097" y="17893"/>
                    <a:pt x="18590" y="18020"/>
                    <a:pt x="18020" y="18020"/>
                  </a:cubicBezTo>
                  <a:cubicBezTo>
                    <a:pt x="17260" y="17988"/>
                    <a:pt x="16469" y="18020"/>
                    <a:pt x="15708" y="17988"/>
                  </a:cubicBezTo>
                  <a:cubicBezTo>
                    <a:pt x="15265" y="17988"/>
                    <a:pt x="14853" y="17925"/>
                    <a:pt x="14410" y="17893"/>
                  </a:cubicBezTo>
                  <a:cubicBezTo>
                    <a:pt x="12985" y="17798"/>
                    <a:pt x="11528" y="17735"/>
                    <a:pt x="10071" y="17608"/>
                  </a:cubicBezTo>
                  <a:cubicBezTo>
                    <a:pt x="9343" y="17545"/>
                    <a:pt x="8583" y="17418"/>
                    <a:pt x="7855" y="17260"/>
                  </a:cubicBezTo>
                  <a:cubicBezTo>
                    <a:pt x="6809" y="17038"/>
                    <a:pt x="5764" y="16753"/>
                    <a:pt x="4719" y="16532"/>
                  </a:cubicBezTo>
                  <a:cubicBezTo>
                    <a:pt x="4213" y="16405"/>
                    <a:pt x="3674" y="16342"/>
                    <a:pt x="3136" y="16247"/>
                  </a:cubicBezTo>
                  <a:cubicBezTo>
                    <a:pt x="3104" y="16183"/>
                    <a:pt x="3072" y="16120"/>
                    <a:pt x="2977" y="16088"/>
                  </a:cubicBezTo>
                  <a:cubicBezTo>
                    <a:pt x="2977" y="16120"/>
                    <a:pt x="2946" y="16152"/>
                    <a:pt x="2946" y="16183"/>
                  </a:cubicBezTo>
                  <a:cubicBezTo>
                    <a:pt x="2724" y="16152"/>
                    <a:pt x="2471" y="16088"/>
                    <a:pt x="2249" y="16025"/>
                  </a:cubicBezTo>
                  <a:cubicBezTo>
                    <a:pt x="2091" y="15993"/>
                    <a:pt x="1964" y="15898"/>
                    <a:pt x="1901" y="15740"/>
                  </a:cubicBezTo>
                  <a:cubicBezTo>
                    <a:pt x="1711" y="15233"/>
                    <a:pt x="1426" y="14821"/>
                    <a:pt x="1172" y="14410"/>
                  </a:cubicBezTo>
                  <a:cubicBezTo>
                    <a:pt x="1077" y="14283"/>
                    <a:pt x="951" y="14125"/>
                    <a:pt x="1014" y="13903"/>
                  </a:cubicBezTo>
                  <a:cubicBezTo>
                    <a:pt x="1109" y="13903"/>
                    <a:pt x="1236" y="13903"/>
                    <a:pt x="1331" y="13935"/>
                  </a:cubicBezTo>
                  <a:cubicBezTo>
                    <a:pt x="2154" y="14030"/>
                    <a:pt x="2946" y="14125"/>
                    <a:pt x="3769" y="14251"/>
                  </a:cubicBezTo>
                  <a:cubicBezTo>
                    <a:pt x="4434" y="14315"/>
                    <a:pt x="5099" y="14410"/>
                    <a:pt x="5796" y="14441"/>
                  </a:cubicBezTo>
                  <a:cubicBezTo>
                    <a:pt x="6841" y="14505"/>
                    <a:pt x="7918" y="14631"/>
                    <a:pt x="8963" y="14726"/>
                  </a:cubicBezTo>
                  <a:cubicBezTo>
                    <a:pt x="9691" y="14790"/>
                    <a:pt x="10451" y="14758"/>
                    <a:pt x="11180" y="14821"/>
                  </a:cubicBezTo>
                  <a:cubicBezTo>
                    <a:pt x="12162" y="14885"/>
                    <a:pt x="13143" y="15011"/>
                    <a:pt x="14125" y="15106"/>
                  </a:cubicBezTo>
                  <a:cubicBezTo>
                    <a:pt x="14663" y="15170"/>
                    <a:pt x="15233" y="15233"/>
                    <a:pt x="15803" y="15296"/>
                  </a:cubicBezTo>
                  <a:cubicBezTo>
                    <a:pt x="16373" y="15360"/>
                    <a:pt x="16944" y="15423"/>
                    <a:pt x="17514" y="15487"/>
                  </a:cubicBezTo>
                  <a:cubicBezTo>
                    <a:pt x="17672" y="15487"/>
                    <a:pt x="17830" y="15518"/>
                    <a:pt x="17989" y="15518"/>
                  </a:cubicBezTo>
                  <a:cubicBezTo>
                    <a:pt x="18685" y="15518"/>
                    <a:pt x="19160" y="15170"/>
                    <a:pt x="19445" y="14568"/>
                  </a:cubicBezTo>
                  <a:cubicBezTo>
                    <a:pt x="19509" y="14473"/>
                    <a:pt x="19540" y="14378"/>
                    <a:pt x="19572" y="14283"/>
                  </a:cubicBezTo>
                  <a:cubicBezTo>
                    <a:pt x="19699" y="13650"/>
                    <a:pt x="19920" y="13016"/>
                    <a:pt x="19952" y="12351"/>
                  </a:cubicBezTo>
                  <a:cubicBezTo>
                    <a:pt x="19984" y="11876"/>
                    <a:pt x="20079" y="11370"/>
                    <a:pt x="20174" y="10895"/>
                  </a:cubicBezTo>
                  <a:cubicBezTo>
                    <a:pt x="20364" y="9976"/>
                    <a:pt x="20395" y="9026"/>
                    <a:pt x="20554" y="8044"/>
                  </a:cubicBezTo>
                  <a:cubicBezTo>
                    <a:pt x="20680" y="8076"/>
                    <a:pt x="20807" y="8076"/>
                    <a:pt x="20871" y="8108"/>
                  </a:cubicBezTo>
                  <a:cubicBezTo>
                    <a:pt x="21061" y="8266"/>
                    <a:pt x="21187" y="8424"/>
                    <a:pt x="21346" y="8551"/>
                  </a:cubicBezTo>
                  <a:cubicBezTo>
                    <a:pt x="21504" y="8709"/>
                    <a:pt x="21694" y="8804"/>
                    <a:pt x="21884" y="8963"/>
                  </a:cubicBezTo>
                  <a:cubicBezTo>
                    <a:pt x="21916" y="9343"/>
                    <a:pt x="21916" y="9343"/>
                    <a:pt x="21789" y="9786"/>
                  </a:cubicBezTo>
                  <a:cubicBezTo>
                    <a:pt x="21472" y="9438"/>
                    <a:pt x="21219" y="9026"/>
                    <a:pt x="20775" y="8868"/>
                  </a:cubicBezTo>
                  <a:cubicBezTo>
                    <a:pt x="20744" y="8868"/>
                    <a:pt x="20680" y="8899"/>
                    <a:pt x="20649" y="8899"/>
                  </a:cubicBezTo>
                  <a:cubicBezTo>
                    <a:pt x="20775" y="9121"/>
                    <a:pt x="21567" y="9913"/>
                    <a:pt x="21789" y="10039"/>
                  </a:cubicBezTo>
                  <a:close/>
                  <a:moveTo>
                    <a:pt x="21947" y="8583"/>
                  </a:moveTo>
                  <a:cubicBezTo>
                    <a:pt x="21409" y="8234"/>
                    <a:pt x="21092" y="7823"/>
                    <a:pt x="20775" y="7443"/>
                  </a:cubicBezTo>
                  <a:cubicBezTo>
                    <a:pt x="20712" y="7379"/>
                    <a:pt x="20712" y="7253"/>
                    <a:pt x="20712" y="7158"/>
                  </a:cubicBezTo>
                  <a:cubicBezTo>
                    <a:pt x="20680" y="7094"/>
                    <a:pt x="20712" y="7031"/>
                    <a:pt x="20712" y="6999"/>
                  </a:cubicBezTo>
                  <a:cubicBezTo>
                    <a:pt x="20871" y="6334"/>
                    <a:pt x="20871" y="5637"/>
                    <a:pt x="20902" y="4972"/>
                  </a:cubicBezTo>
                  <a:cubicBezTo>
                    <a:pt x="20902" y="4846"/>
                    <a:pt x="20934" y="4719"/>
                    <a:pt x="20966" y="4624"/>
                  </a:cubicBezTo>
                  <a:cubicBezTo>
                    <a:pt x="21124" y="4624"/>
                    <a:pt x="21124" y="4751"/>
                    <a:pt x="21156" y="4814"/>
                  </a:cubicBezTo>
                  <a:cubicBezTo>
                    <a:pt x="21314" y="5321"/>
                    <a:pt x="21472" y="5827"/>
                    <a:pt x="21631" y="6366"/>
                  </a:cubicBezTo>
                  <a:cubicBezTo>
                    <a:pt x="21662" y="6398"/>
                    <a:pt x="21662" y="6429"/>
                    <a:pt x="21662" y="6461"/>
                  </a:cubicBezTo>
                  <a:cubicBezTo>
                    <a:pt x="21631" y="6778"/>
                    <a:pt x="21662" y="7063"/>
                    <a:pt x="21884" y="7284"/>
                  </a:cubicBezTo>
                  <a:cubicBezTo>
                    <a:pt x="21884" y="7284"/>
                    <a:pt x="21884" y="7316"/>
                    <a:pt x="21916" y="7316"/>
                  </a:cubicBezTo>
                  <a:cubicBezTo>
                    <a:pt x="21979" y="7728"/>
                    <a:pt x="21947" y="8139"/>
                    <a:pt x="21947" y="858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3"/>
            <p:cNvSpPr/>
            <p:nvPr/>
          </p:nvSpPr>
          <p:spPr>
            <a:xfrm>
              <a:off x="4505525" y="1127175"/>
              <a:ext cx="672975" cy="652400"/>
            </a:xfrm>
            <a:custGeom>
              <a:avLst/>
              <a:gdLst/>
              <a:ahLst/>
              <a:cxnLst/>
              <a:rect l="l" t="t" r="r" b="b"/>
              <a:pathLst>
                <a:path w="26919" h="26096" extrusionOk="0">
                  <a:moveTo>
                    <a:pt x="824" y="10673"/>
                  </a:moveTo>
                  <a:cubicBezTo>
                    <a:pt x="1330" y="11623"/>
                    <a:pt x="1869" y="12541"/>
                    <a:pt x="2439" y="13459"/>
                  </a:cubicBezTo>
                  <a:cubicBezTo>
                    <a:pt x="2755" y="13998"/>
                    <a:pt x="3104" y="14536"/>
                    <a:pt x="3642" y="14916"/>
                  </a:cubicBezTo>
                  <a:cubicBezTo>
                    <a:pt x="4339" y="15391"/>
                    <a:pt x="5067" y="15835"/>
                    <a:pt x="5796" y="16310"/>
                  </a:cubicBezTo>
                  <a:cubicBezTo>
                    <a:pt x="5859" y="16373"/>
                    <a:pt x="5922" y="16373"/>
                    <a:pt x="5986" y="16405"/>
                  </a:cubicBezTo>
                  <a:cubicBezTo>
                    <a:pt x="6429" y="16626"/>
                    <a:pt x="6872" y="16848"/>
                    <a:pt x="7316" y="17038"/>
                  </a:cubicBezTo>
                  <a:cubicBezTo>
                    <a:pt x="7854" y="17291"/>
                    <a:pt x="8393" y="17545"/>
                    <a:pt x="8963" y="17766"/>
                  </a:cubicBezTo>
                  <a:cubicBezTo>
                    <a:pt x="9913" y="18146"/>
                    <a:pt x="10863" y="18526"/>
                    <a:pt x="11813" y="18906"/>
                  </a:cubicBezTo>
                  <a:cubicBezTo>
                    <a:pt x="12066" y="19001"/>
                    <a:pt x="12288" y="19096"/>
                    <a:pt x="12510" y="19191"/>
                  </a:cubicBezTo>
                  <a:cubicBezTo>
                    <a:pt x="13048" y="19350"/>
                    <a:pt x="13523" y="19572"/>
                    <a:pt x="13998" y="19825"/>
                  </a:cubicBezTo>
                  <a:cubicBezTo>
                    <a:pt x="14410" y="20047"/>
                    <a:pt x="14821" y="20237"/>
                    <a:pt x="15201" y="20427"/>
                  </a:cubicBezTo>
                  <a:cubicBezTo>
                    <a:pt x="15296" y="20490"/>
                    <a:pt x="15423" y="20553"/>
                    <a:pt x="15486" y="20617"/>
                  </a:cubicBezTo>
                  <a:cubicBezTo>
                    <a:pt x="15961" y="20997"/>
                    <a:pt x="16405" y="21377"/>
                    <a:pt x="16912" y="21725"/>
                  </a:cubicBezTo>
                  <a:cubicBezTo>
                    <a:pt x="17545" y="22200"/>
                    <a:pt x="18115" y="22707"/>
                    <a:pt x="18653" y="23277"/>
                  </a:cubicBezTo>
                  <a:cubicBezTo>
                    <a:pt x="19318" y="24037"/>
                    <a:pt x="20078" y="24702"/>
                    <a:pt x="20839" y="25335"/>
                  </a:cubicBezTo>
                  <a:cubicBezTo>
                    <a:pt x="21472" y="25874"/>
                    <a:pt x="22200" y="26095"/>
                    <a:pt x="23024" y="25874"/>
                  </a:cubicBezTo>
                  <a:cubicBezTo>
                    <a:pt x="23879" y="25620"/>
                    <a:pt x="24670" y="25240"/>
                    <a:pt x="25304" y="24544"/>
                  </a:cubicBezTo>
                  <a:cubicBezTo>
                    <a:pt x="25431" y="24417"/>
                    <a:pt x="25557" y="24259"/>
                    <a:pt x="25716" y="24132"/>
                  </a:cubicBezTo>
                  <a:cubicBezTo>
                    <a:pt x="26064" y="23815"/>
                    <a:pt x="26317" y="23435"/>
                    <a:pt x="26602" y="23055"/>
                  </a:cubicBezTo>
                  <a:cubicBezTo>
                    <a:pt x="26887" y="22612"/>
                    <a:pt x="26919" y="22200"/>
                    <a:pt x="26697" y="21725"/>
                  </a:cubicBezTo>
                  <a:cubicBezTo>
                    <a:pt x="26476" y="21187"/>
                    <a:pt x="26222" y="20617"/>
                    <a:pt x="25811" y="20173"/>
                  </a:cubicBezTo>
                  <a:cubicBezTo>
                    <a:pt x="25684" y="19983"/>
                    <a:pt x="25526" y="19793"/>
                    <a:pt x="25399" y="19603"/>
                  </a:cubicBezTo>
                  <a:cubicBezTo>
                    <a:pt x="24924" y="18811"/>
                    <a:pt x="24259" y="18178"/>
                    <a:pt x="23594" y="17576"/>
                  </a:cubicBezTo>
                  <a:cubicBezTo>
                    <a:pt x="22802" y="16848"/>
                    <a:pt x="21947" y="16183"/>
                    <a:pt x="21155" y="15486"/>
                  </a:cubicBezTo>
                  <a:cubicBezTo>
                    <a:pt x="21029" y="15391"/>
                    <a:pt x="20902" y="15233"/>
                    <a:pt x="20839" y="15075"/>
                  </a:cubicBezTo>
                  <a:cubicBezTo>
                    <a:pt x="20459" y="14409"/>
                    <a:pt x="20173" y="13713"/>
                    <a:pt x="19983" y="12984"/>
                  </a:cubicBezTo>
                  <a:cubicBezTo>
                    <a:pt x="19698" y="11781"/>
                    <a:pt x="19445" y="10578"/>
                    <a:pt x="19097" y="9406"/>
                  </a:cubicBezTo>
                  <a:cubicBezTo>
                    <a:pt x="18685" y="8202"/>
                    <a:pt x="18337" y="6967"/>
                    <a:pt x="17957" y="5732"/>
                  </a:cubicBezTo>
                  <a:cubicBezTo>
                    <a:pt x="17893" y="5542"/>
                    <a:pt x="17767" y="5352"/>
                    <a:pt x="17640" y="5194"/>
                  </a:cubicBezTo>
                  <a:cubicBezTo>
                    <a:pt x="17323" y="4750"/>
                    <a:pt x="16975" y="4339"/>
                    <a:pt x="16658" y="3895"/>
                  </a:cubicBezTo>
                  <a:cubicBezTo>
                    <a:pt x="15993" y="2977"/>
                    <a:pt x="15138" y="2312"/>
                    <a:pt x="14188" y="1805"/>
                  </a:cubicBezTo>
                  <a:cubicBezTo>
                    <a:pt x="13111" y="1204"/>
                    <a:pt x="11908" y="824"/>
                    <a:pt x="10736" y="444"/>
                  </a:cubicBezTo>
                  <a:cubicBezTo>
                    <a:pt x="9881" y="190"/>
                    <a:pt x="8994" y="95"/>
                    <a:pt x="7854" y="63"/>
                  </a:cubicBezTo>
                  <a:cubicBezTo>
                    <a:pt x="7157" y="0"/>
                    <a:pt x="6271" y="127"/>
                    <a:pt x="5416" y="475"/>
                  </a:cubicBezTo>
                  <a:cubicBezTo>
                    <a:pt x="4751" y="760"/>
                    <a:pt x="4086" y="1045"/>
                    <a:pt x="3452" y="1362"/>
                  </a:cubicBezTo>
                  <a:cubicBezTo>
                    <a:pt x="3167" y="1489"/>
                    <a:pt x="2914" y="1679"/>
                    <a:pt x="2660" y="1869"/>
                  </a:cubicBezTo>
                  <a:cubicBezTo>
                    <a:pt x="2059" y="2375"/>
                    <a:pt x="1489" y="2945"/>
                    <a:pt x="1045" y="3579"/>
                  </a:cubicBezTo>
                  <a:cubicBezTo>
                    <a:pt x="602" y="4180"/>
                    <a:pt x="349" y="4845"/>
                    <a:pt x="254" y="5574"/>
                  </a:cubicBezTo>
                  <a:cubicBezTo>
                    <a:pt x="190" y="6176"/>
                    <a:pt x="127" y="6777"/>
                    <a:pt x="95" y="7379"/>
                  </a:cubicBezTo>
                  <a:cubicBezTo>
                    <a:pt x="64" y="7981"/>
                    <a:pt x="0" y="8582"/>
                    <a:pt x="222" y="9152"/>
                  </a:cubicBezTo>
                  <a:cubicBezTo>
                    <a:pt x="412" y="9659"/>
                    <a:pt x="570" y="10198"/>
                    <a:pt x="824" y="10673"/>
                  </a:cubicBezTo>
                  <a:close/>
                  <a:moveTo>
                    <a:pt x="21029" y="15930"/>
                  </a:moveTo>
                  <a:cubicBezTo>
                    <a:pt x="20997" y="16246"/>
                    <a:pt x="20617" y="16436"/>
                    <a:pt x="20649" y="16816"/>
                  </a:cubicBezTo>
                  <a:cubicBezTo>
                    <a:pt x="20775" y="16753"/>
                    <a:pt x="20902" y="16690"/>
                    <a:pt x="20997" y="16626"/>
                  </a:cubicBezTo>
                  <a:cubicBezTo>
                    <a:pt x="20997" y="16626"/>
                    <a:pt x="20997" y="16626"/>
                    <a:pt x="20997" y="16626"/>
                  </a:cubicBezTo>
                  <a:cubicBezTo>
                    <a:pt x="21029" y="16595"/>
                    <a:pt x="21029" y="16595"/>
                    <a:pt x="21029" y="16595"/>
                  </a:cubicBezTo>
                  <a:cubicBezTo>
                    <a:pt x="21029" y="16405"/>
                    <a:pt x="21124" y="16310"/>
                    <a:pt x="21250" y="16183"/>
                  </a:cubicBezTo>
                  <a:cubicBezTo>
                    <a:pt x="21219" y="16373"/>
                    <a:pt x="21219" y="16405"/>
                    <a:pt x="21029" y="16595"/>
                  </a:cubicBezTo>
                  <a:cubicBezTo>
                    <a:pt x="21029" y="16595"/>
                    <a:pt x="21029" y="16626"/>
                    <a:pt x="21029" y="16626"/>
                  </a:cubicBezTo>
                  <a:cubicBezTo>
                    <a:pt x="20997" y="16626"/>
                    <a:pt x="20997" y="16626"/>
                    <a:pt x="20997" y="16626"/>
                  </a:cubicBezTo>
                  <a:cubicBezTo>
                    <a:pt x="20870" y="16848"/>
                    <a:pt x="20744" y="17070"/>
                    <a:pt x="20649" y="17291"/>
                  </a:cubicBezTo>
                  <a:cubicBezTo>
                    <a:pt x="20744" y="17418"/>
                    <a:pt x="20807" y="17355"/>
                    <a:pt x="20839" y="17291"/>
                  </a:cubicBezTo>
                  <a:cubicBezTo>
                    <a:pt x="20997" y="17133"/>
                    <a:pt x="21124" y="16975"/>
                    <a:pt x="21250" y="16785"/>
                  </a:cubicBezTo>
                  <a:cubicBezTo>
                    <a:pt x="21345" y="16626"/>
                    <a:pt x="21472" y="16500"/>
                    <a:pt x="21599" y="16341"/>
                  </a:cubicBezTo>
                  <a:cubicBezTo>
                    <a:pt x="21662" y="16373"/>
                    <a:pt x="21725" y="16405"/>
                    <a:pt x="21789" y="16468"/>
                  </a:cubicBezTo>
                  <a:cubicBezTo>
                    <a:pt x="21725" y="16753"/>
                    <a:pt x="21472" y="16880"/>
                    <a:pt x="21345" y="17101"/>
                  </a:cubicBezTo>
                  <a:cubicBezTo>
                    <a:pt x="21219" y="17323"/>
                    <a:pt x="20965" y="17450"/>
                    <a:pt x="20902" y="17703"/>
                  </a:cubicBezTo>
                  <a:cubicBezTo>
                    <a:pt x="20997" y="17798"/>
                    <a:pt x="21092" y="17735"/>
                    <a:pt x="21124" y="17703"/>
                  </a:cubicBezTo>
                  <a:cubicBezTo>
                    <a:pt x="21314" y="17513"/>
                    <a:pt x="21504" y="17291"/>
                    <a:pt x="21694" y="17101"/>
                  </a:cubicBezTo>
                  <a:cubicBezTo>
                    <a:pt x="21789" y="16975"/>
                    <a:pt x="21915" y="16848"/>
                    <a:pt x="22010" y="16721"/>
                  </a:cubicBezTo>
                  <a:cubicBezTo>
                    <a:pt x="22074" y="16753"/>
                    <a:pt x="22137" y="16753"/>
                    <a:pt x="22169" y="16753"/>
                  </a:cubicBezTo>
                  <a:cubicBezTo>
                    <a:pt x="22770" y="17291"/>
                    <a:pt x="23372" y="17798"/>
                    <a:pt x="23942" y="18336"/>
                  </a:cubicBezTo>
                  <a:cubicBezTo>
                    <a:pt x="24702" y="19001"/>
                    <a:pt x="25272" y="19857"/>
                    <a:pt x="25842" y="20680"/>
                  </a:cubicBezTo>
                  <a:cubicBezTo>
                    <a:pt x="26096" y="21060"/>
                    <a:pt x="26286" y="21535"/>
                    <a:pt x="26476" y="21978"/>
                  </a:cubicBezTo>
                  <a:cubicBezTo>
                    <a:pt x="26602" y="22232"/>
                    <a:pt x="26571" y="22485"/>
                    <a:pt x="26444" y="22707"/>
                  </a:cubicBezTo>
                  <a:cubicBezTo>
                    <a:pt x="26317" y="22897"/>
                    <a:pt x="26222" y="23087"/>
                    <a:pt x="26096" y="23245"/>
                  </a:cubicBezTo>
                  <a:cubicBezTo>
                    <a:pt x="25589" y="23783"/>
                    <a:pt x="25114" y="24354"/>
                    <a:pt x="24544" y="24829"/>
                  </a:cubicBezTo>
                  <a:cubicBezTo>
                    <a:pt x="24100" y="25209"/>
                    <a:pt x="23530" y="25462"/>
                    <a:pt x="22929" y="25589"/>
                  </a:cubicBezTo>
                  <a:cubicBezTo>
                    <a:pt x="22232" y="25747"/>
                    <a:pt x="21599" y="25589"/>
                    <a:pt x="21029" y="25114"/>
                  </a:cubicBezTo>
                  <a:cubicBezTo>
                    <a:pt x="20712" y="24860"/>
                    <a:pt x="20427" y="24575"/>
                    <a:pt x="20110" y="24290"/>
                  </a:cubicBezTo>
                  <a:lnTo>
                    <a:pt x="20110" y="23752"/>
                  </a:lnTo>
                  <a:cubicBezTo>
                    <a:pt x="20775" y="22802"/>
                    <a:pt x="21757" y="22042"/>
                    <a:pt x="22390" y="21028"/>
                  </a:cubicBezTo>
                  <a:cubicBezTo>
                    <a:pt x="22327" y="20933"/>
                    <a:pt x="22232" y="20933"/>
                    <a:pt x="22169" y="20997"/>
                  </a:cubicBezTo>
                  <a:cubicBezTo>
                    <a:pt x="22042" y="21155"/>
                    <a:pt x="21884" y="21313"/>
                    <a:pt x="21725" y="21472"/>
                  </a:cubicBezTo>
                  <a:cubicBezTo>
                    <a:pt x="21377" y="21852"/>
                    <a:pt x="21029" y="22232"/>
                    <a:pt x="20680" y="22643"/>
                  </a:cubicBezTo>
                  <a:cubicBezTo>
                    <a:pt x="20427" y="22960"/>
                    <a:pt x="20173" y="23245"/>
                    <a:pt x="19888" y="23593"/>
                  </a:cubicBezTo>
                  <a:cubicBezTo>
                    <a:pt x="19508" y="23435"/>
                    <a:pt x="19223" y="23087"/>
                    <a:pt x="18907" y="22802"/>
                  </a:cubicBezTo>
                  <a:cubicBezTo>
                    <a:pt x="18622" y="22548"/>
                    <a:pt x="18273" y="22327"/>
                    <a:pt x="18020" y="21978"/>
                  </a:cubicBezTo>
                  <a:cubicBezTo>
                    <a:pt x="18083" y="21852"/>
                    <a:pt x="18115" y="21725"/>
                    <a:pt x="18178" y="21630"/>
                  </a:cubicBezTo>
                  <a:cubicBezTo>
                    <a:pt x="18748" y="20553"/>
                    <a:pt x="19508" y="19667"/>
                    <a:pt x="20522" y="18970"/>
                  </a:cubicBezTo>
                  <a:cubicBezTo>
                    <a:pt x="20744" y="18843"/>
                    <a:pt x="20965" y="18685"/>
                    <a:pt x="21187" y="18495"/>
                  </a:cubicBezTo>
                  <a:cubicBezTo>
                    <a:pt x="21250" y="18463"/>
                    <a:pt x="21282" y="18368"/>
                    <a:pt x="21377" y="18273"/>
                  </a:cubicBezTo>
                  <a:cubicBezTo>
                    <a:pt x="20997" y="18305"/>
                    <a:pt x="20775" y="18400"/>
                    <a:pt x="19920" y="19096"/>
                  </a:cubicBezTo>
                  <a:cubicBezTo>
                    <a:pt x="19445" y="19445"/>
                    <a:pt x="19033" y="19857"/>
                    <a:pt x="18685" y="20332"/>
                  </a:cubicBezTo>
                  <a:cubicBezTo>
                    <a:pt x="18368" y="20775"/>
                    <a:pt x="18083" y="21250"/>
                    <a:pt x="17735" y="21757"/>
                  </a:cubicBezTo>
                  <a:cubicBezTo>
                    <a:pt x="17482" y="21630"/>
                    <a:pt x="17260" y="21503"/>
                    <a:pt x="17133" y="21218"/>
                  </a:cubicBezTo>
                  <a:cubicBezTo>
                    <a:pt x="17070" y="21092"/>
                    <a:pt x="16943" y="20965"/>
                    <a:pt x="16817" y="20870"/>
                  </a:cubicBezTo>
                  <a:cubicBezTo>
                    <a:pt x="16627" y="20712"/>
                    <a:pt x="16437" y="20553"/>
                    <a:pt x="16215" y="20395"/>
                  </a:cubicBezTo>
                  <a:cubicBezTo>
                    <a:pt x="16247" y="20268"/>
                    <a:pt x="16278" y="20173"/>
                    <a:pt x="16342" y="20078"/>
                  </a:cubicBezTo>
                  <a:cubicBezTo>
                    <a:pt x="16690" y="19572"/>
                    <a:pt x="17038" y="19065"/>
                    <a:pt x="17450" y="18590"/>
                  </a:cubicBezTo>
                  <a:cubicBezTo>
                    <a:pt x="17862" y="18146"/>
                    <a:pt x="18210" y="17671"/>
                    <a:pt x="18590" y="17196"/>
                  </a:cubicBezTo>
                  <a:cubicBezTo>
                    <a:pt x="18812" y="16943"/>
                    <a:pt x="18812" y="16943"/>
                    <a:pt x="19223" y="16848"/>
                  </a:cubicBezTo>
                  <a:cubicBezTo>
                    <a:pt x="19223" y="16753"/>
                    <a:pt x="19223" y="16626"/>
                    <a:pt x="19223" y="16500"/>
                  </a:cubicBezTo>
                  <a:cubicBezTo>
                    <a:pt x="19762" y="15930"/>
                    <a:pt x="19888" y="15866"/>
                    <a:pt x="20363" y="15771"/>
                  </a:cubicBezTo>
                  <a:cubicBezTo>
                    <a:pt x="20268" y="15993"/>
                    <a:pt x="20142" y="16183"/>
                    <a:pt x="20047" y="16373"/>
                  </a:cubicBezTo>
                  <a:cubicBezTo>
                    <a:pt x="20015" y="16405"/>
                    <a:pt x="20078" y="16436"/>
                    <a:pt x="20110" y="16500"/>
                  </a:cubicBezTo>
                  <a:cubicBezTo>
                    <a:pt x="20173" y="16436"/>
                    <a:pt x="20237" y="16405"/>
                    <a:pt x="20268" y="16373"/>
                  </a:cubicBezTo>
                  <a:cubicBezTo>
                    <a:pt x="20427" y="16183"/>
                    <a:pt x="20554" y="15993"/>
                    <a:pt x="20712" y="15835"/>
                  </a:cubicBezTo>
                  <a:cubicBezTo>
                    <a:pt x="20839" y="15740"/>
                    <a:pt x="20934" y="15803"/>
                    <a:pt x="21029" y="15930"/>
                  </a:cubicBezTo>
                  <a:close/>
                  <a:moveTo>
                    <a:pt x="665" y="5479"/>
                  </a:moveTo>
                  <a:cubicBezTo>
                    <a:pt x="729" y="4909"/>
                    <a:pt x="982" y="4370"/>
                    <a:pt x="1330" y="3895"/>
                  </a:cubicBezTo>
                  <a:cubicBezTo>
                    <a:pt x="1774" y="3262"/>
                    <a:pt x="2280" y="2724"/>
                    <a:pt x="2882" y="2217"/>
                  </a:cubicBezTo>
                  <a:cubicBezTo>
                    <a:pt x="3326" y="1837"/>
                    <a:pt x="3832" y="1584"/>
                    <a:pt x="4371" y="1362"/>
                  </a:cubicBezTo>
                  <a:cubicBezTo>
                    <a:pt x="5099" y="1014"/>
                    <a:pt x="5859" y="665"/>
                    <a:pt x="6651" y="539"/>
                  </a:cubicBezTo>
                  <a:cubicBezTo>
                    <a:pt x="6809" y="507"/>
                    <a:pt x="6936" y="475"/>
                    <a:pt x="7062" y="475"/>
                  </a:cubicBezTo>
                  <a:cubicBezTo>
                    <a:pt x="8488" y="412"/>
                    <a:pt x="9881" y="507"/>
                    <a:pt x="11243" y="1045"/>
                  </a:cubicBezTo>
                  <a:cubicBezTo>
                    <a:pt x="11971" y="1299"/>
                    <a:pt x="12700" y="1584"/>
                    <a:pt x="13428" y="1869"/>
                  </a:cubicBezTo>
                  <a:cubicBezTo>
                    <a:pt x="14283" y="2185"/>
                    <a:pt x="15011" y="2724"/>
                    <a:pt x="15676" y="3357"/>
                  </a:cubicBezTo>
                  <a:cubicBezTo>
                    <a:pt x="16152" y="3800"/>
                    <a:pt x="16500" y="4339"/>
                    <a:pt x="16912" y="4845"/>
                  </a:cubicBezTo>
                  <a:cubicBezTo>
                    <a:pt x="17038" y="5004"/>
                    <a:pt x="17165" y="5162"/>
                    <a:pt x="17292" y="5352"/>
                  </a:cubicBezTo>
                  <a:cubicBezTo>
                    <a:pt x="17387" y="5511"/>
                    <a:pt x="17513" y="5669"/>
                    <a:pt x="17577" y="5859"/>
                  </a:cubicBezTo>
                  <a:cubicBezTo>
                    <a:pt x="17957" y="7031"/>
                    <a:pt x="18337" y="8234"/>
                    <a:pt x="18717" y="9406"/>
                  </a:cubicBezTo>
                  <a:cubicBezTo>
                    <a:pt x="18717" y="9501"/>
                    <a:pt x="18748" y="9564"/>
                    <a:pt x="18748" y="9627"/>
                  </a:cubicBezTo>
                  <a:cubicBezTo>
                    <a:pt x="18463" y="10103"/>
                    <a:pt x="18083" y="10546"/>
                    <a:pt x="17862" y="11053"/>
                  </a:cubicBezTo>
                  <a:cubicBezTo>
                    <a:pt x="17862" y="11084"/>
                    <a:pt x="17893" y="11116"/>
                    <a:pt x="17893" y="11179"/>
                  </a:cubicBezTo>
                  <a:cubicBezTo>
                    <a:pt x="18400" y="10958"/>
                    <a:pt x="18558" y="10451"/>
                    <a:pt x="18843" y="10039"/>
                  </a:cubicBezTo>
                  <a:cubicBezTo>
                    <a:pt x="19033" y="10261"/>
                    <a:pt x="19033" y="10514"/>
                    <a:pt x="19097" y="10768"/>
                  </a:cubicBezTo>
                  <a:cubicBezTo>
                    <a:pt x="19160" y="10989"/>
                    <a:pt x="19192" y="11211"/>
                    <a:pt x="19223" y="11496"/>
                  </a:cubicBezTo>
                  <a:cubicBezTo>
                    <a:pt x="18970" y="11781"/>
                    <a:pt x="18812" y="12224"/>
                    <a:pt x="18622" y="12604"/>
                  </a:cubicBezTo>
                  <a:cubicBezTo>
                    <a:pt x="18590" y="12699"/>
                    <a:pt x="18590" y="12794"/>
                    <a:pt x="18558" y="12889"/>
                  </a:cubicBezTo>
                  <a:cubicBezTo>
                    <a:pt x="18558" y="12921"/>
                    <a:pt x="18590" y="12984"/>
                    <a:pt x="18622" y="12984"/>
                  </a:cubicBezTo>
                  <a:cubicBezTo>
                    <a:pt x="18685" y="12984"/>
                    <a:pt x="18748" y="12984"/>
                    <a:pt x="18780" y="12984"/>
                  </a:cubicBezTo>
                  <a:cubicBezTo>
                    <a:pt x="18843" y="12921"/>
                    <a:pt x="18875" y="12858"/>
                    <a:pt x="18907" y="12794"/>
                  </a:cubicBezTo>
                  <a:cubicBezTo>
                    <a:pt x="19033" y="12509"/>
                    <a:pt x="19160" y="12256"/>
                    <a:pt x="19287" y="12003"/>
                  </a:cubicBezTo>
                  <a:cubicBezTo>
                    <a:pt x="19318" y="12003"/>
                    <a:pt x="19318" y="11971"/>
                    <a:pt x="19318" y="11971"/>
                  </a:cubicBezTo>
                  <a:cubicBezTo>
                    <a:pt x="19382" y="12098"/>
                    <a:pt x="19445" y="12224"/>
                    <a:pt x="19508" y="12288"/>
                  </a:cubicBezTo>
                  <a:cubicBezTo>
                    <a:pt x="19318" y="12636"/>
                    <a:pt x="19160" y="12921"/>
                    <a:pt x="19002" y="13206"/>
                  </a:cubicBezTo>
                  <a:cubicBezTo>
                    <a:pt x="18970" y="13333"/>
                    <a:pt x="18938" y="13428"/>
                    <a:pt x="18907" y="13554"/>
                  </a:cubicBezTo>
                  <a:cubicBezTo>
                    <a:pt x="18907" y="13586"/>
                    <a:pt x="18970" y="13649"/>
                    <a:pt x="19002" y="13681"/>
                  </a:cubicBezTo>
                  <a:cubicBezTo>
                    <a:pt x="19033" y="13681"/>
                    <a:pt x="19128" y="13681"/>
                    <a:pt x="19160" y="13649"/>
                  </a:cubicBezTo>
                  <a:cubicBezTo>
                    <a:pt x="19223" y="13523"/>
                    <a:pt x="19287" y="13396"/>
                    <a:pt x="19350" y="13301"/>
                  </a:cubicBezTo>
                  <a:cubicBezTo>
                    <a:pt x="19413" y="13174"/>
                    <a:pt x="19445" y="13079"/>
                    <a:pt x="19540" y="12921"/>
                  </a:cubicBezTo>
                  <a:cubicBezTo>
                    <a:pt x="19603" y="13048"/>
                    <a:pt x="19667" y="13111"/>
                    <a:pt x="19698" y="13206"/>
                  </a:cubicBezTo>
                  <a:cubicBezTo>
                    <a:pt x="19793" y="13523"/>
                    <a:pt x="19888" y="13839"/>
                    <a:pt x="19983" y="14156"/>
                  </a:cubicBezTo>
                  <a:cubicBezTo>
                    <a:pt x="19762" y="14378"/>
                    <a:pt x="19572" y="14600"/>
                    <a:pt x="19508" y="14885"/>
                  </a:cubicBezTo>
                  <a:cubicBezTo>
                    <a:pt x="19477" y="14916"/>
                    <a:pt x="19508" y="15043"/>
                    <a:pt x="19540" y="15043"/>
                  </a:cubicBezTo>
                  <a:cubicBezTo>
                    <a:pt x="19603" y="15043"/>
                    <a:pt x="19698" y="15043"/>
                    <a:pt x="19730" y="15011"/>
                  </a:cubicBezTo>
                  <a:cubicBezTo>
                    <a:pt x="19857" y="14885"/>
                    <a:pt x="19983" y="14695"/>
                    <a:pt x="20110" y="14504"/>
                  </a:cubicBezTo>
                  <a:cubicBezTo>
                    <a:pt x="20205" y="14631"/>
                    <a:pt x="20268" y="14790"/>
                    <a:pt x="20332" y="14916"/>
                  </a:cubicBezTo>
                  <a:cubicBezTo>
                    <a:pt x="20395" y="15011"/>
                    <a:pt x="20459" y="15138"/>
                    <a:pt x="20522" y="15296"/>
                  </a:cubicBezTo>
                  <a:cubicBezTo>
                    <a:pt x="20205" y="15455"/>
                    <a:pt x="19888" y="15581"/>
                    <a:pt x="19635" y="15740"/>
                  </a:cubicBezTo>
                  <a:cubicBezTo>
                    <a:pt x="19382" y="15930"/>
                    <a:pt x="19160" y="16151"/>
                    <a:pt x="18875" y="16341"/>
                  </a:cubicBezTo>
                  <a:cubicBezTo>
                    <a:pt x="18527" y="15993"/>
                    <a:pt x="18115" y="15740"/>
                    <a:pt x="17767" y="15360"/>
                  </a:cubicBezTo>
                  <a:cubicBezTo>
                    <a:pt x="17007" y="14600"/>
                    <a:pt x="16342" y="13808"/>
                    <a:pt x="15518" y="13143"/>
                  </a:cubicBezTo>
                  <a:cubicBezTo>
                    <a:pt x="15265" y="12921"/>
                    <a:pt x="15011" y="12668"/>
                    <a:pt x="14790" y="12383"/>
                  </a:cubicBezTo>
                  <a:cubicBezTo>
                    <a:pt x="13713" y="11148"/>
                    <a:pt x="12573" y="9976"/>
                    <a:pt x="11433" y="8772"/>
                  </a:cubicBezTo>
                  <a:cubicBezTo>
                    <a:pt x="10958" y="8266"/>
                    <a:pt x="10514" y="7759"/>
                    <a:pt x="10039" y="7252"/>
                  </a:cubicBezTo>
                  <a:cubicBezTo>
                    <a:pt x="9691" y="6841"/>
                    <a:pt x="9501" y="6302"/>
                    <a:pt x="9533" y="5732"/>
                  </a:cubicBezTo>
                  <a:cubicBezTo>
                    <a:pt x="9533" y="5542"/>
                    <a:pt x="9533" y="5352"/>
                    <a:pt x="9533" y="5162"/>
                  </a:cubicBezTo>
                  <a:cubicBezTo>
                    <a:pt x="9564" y="4877"/>
                    <a:pt x="9691" y="4719"/>
                    <a:pt x="9976" y="4687"/>
                  </a:cubicBezTo>
                  <a:cubicBezTo>
                    <a:pt x="10324" y="4655"/>
                    <a:pt x="10673" y="4655"/>
                    <a:pt x="11021" y="4687"/>
                  </a:cubicBezTo>
                  <a:cubicBezTo>
                    <a:pt x="11338" y="4687"/>
                    <a:pt x="11623" y="5004"/>
                    <a:pt x="11686" y="5384"/>
                  </a:cubicBezTo>
                  <a:cubicBezTo>
                    <a:pt x="11750" y="5574"/>
                    <a:pt x="11781" y="5827"/>
                    <a:pt x="11623" y="5986"/>
                  </a:cubicBezTo>
                  <a:cubicBezTo>
                    <a:pt x="11401" y="6176"/>
                    <a:pt x="11179" y="6081"/>
                    <a:pt x="10958" y="5986"/>
                  </a:cubicBezTo>
                  <a:cubicBezTo>
                    <a:pt x="10863" y="5922"/>
                    <a:pt x="10768" y="5891"/>
                    <a:pt x="10641" y="5859"/>
                  </a:cubicBezTo>
                  <a:cubicBezTo>
                    <a:pt x="10609" y="5859"/>
                    <a:pt x="10514" y="5891"/>
                    <a:pt x="10483" y="5922"/>
                  </a:cubicBezTo>
                  <a:cubicBezTo>
                    <a:pt x="10483" y="5954"/>
                    <a:pt x="10483" y="6049"/>
                    <a:pt x="10483" y="6081"/>
                  </a:cubicBezTo>
                  <a:cubicBezTo>
                    <a:pt x="10768" y="6429"/>
                    <a:pt x="11338" y="6556"/>
                    <a:pt x="11718" y="6397"/>
                  </a:cubicBezTo>
                  <a:cubicBezTo>
                    <a:pt x="11908" y="6334"/>
                    <a:pt x="12035" y="6176"/>
                    <a:pt x="12066" y="5986"/>
                  </a:cubicBezTo>
                  <a:cubicBezTo>
                    <a:pt x="12256" y="5162"/>
                    <a:pt x="11750" y="4244"/>
                    <a:pt x="10799" y="4275"/>
                  </a:cubicBezTo>
                  <a:cubicBezTo>
                    <a:pt x="10514" y="4275"/>
                    <a:pt x="10229" y="4275"/>
                    <a:pt x="9944" y="4307"/>
                  </a:cubicBezTo>
                  <a:cubicBezTo>
                    <a:pt x="9406" y="4370"/>
                    <a:pt x="9153" y="4655"/>
                    <a:pt x="9153" y="5194"/>
                  </a:cubicBezTo>
                  <a:cubicBezTo>
                    <a:pt x="9153" y="5289"/>
                    <a:pt x="9153" y="5352"/>
                    <a:pt x="9153" y="5447"/>
                  </a:cubicBezTo>
                  <a:cubicBezTo>
                    <a:pt x="9058" y="6397"/>
                    <a:pt x="9374" y="7189"/>
                    <a:pt x="10039" y="7886"/>
                  </a:cubicBezTo>
                  <a:cubicBezTo>
                    <a:pt x="10419" y="8297"/>
                    <a:pt x="10799" y="8709"/>
                    <a:pt x="11179" y="9121"/>
                  </a:cubicBezTo>
                  <a:cubicBezTo>
                    <a:pt x="12098" y="10103"/>
                    <a:pt x="13080" y="11084"/>
                    <a:pt x="13966" y="12098"/>
                  </a:cubicBezTo>
                  <a:cubicBezTo>
                    <a:pt x="14663" y="12858"/>
                    <a:pt x="15391" y="13586"/>
                    <a:pt x="16152" y="14283"/>
                  </a:cubicBezTo>
                  <a:cubicBezTo>
                    <a:pt x="16658" y="14726"/>
                    <a:pt x="17070" y="15233"/>
                    <a:pt x="17545" y="15676"/>
                  </a:cubicBezTo>
                  <a:cubicBezTo>
                    <a:pt x="17735" y="15898"/>
                    <a:pt x="17988" y="16088"/>
                    <a:pt x="18178" y="16278"/>
                  </a:cubicBezTo>
                  <a:cubicBezTo>
                    <a:pt x="18337" y="16405"/>
                    <a:pt x="18463" y="16531"/>
                    <a:pt x="18653" y="16658"/>
                  </a:cubicBezTo>
                  <a:cubicBezTo>
                    <a:pt x="18210" y="17228"/>
                    <a:pt x="17767" y="17735"/>
                    <a:pt x="17323" y="18273"/>
                  </a:cubicBezTo>
                  <a:cubicBezTo>
                    <a:pt x="17228" y="18210"/>
                    <a:pt x="17133" y="18178"/>
                    <a:pt x="17070" y="18083"/>
                  </a:cubicBezTo>
                  <a:cubicBezTo>
                    <a:pt x="16912" y="17893"/>
                    <a:pt x="16753" y="17703"/>
                    <a:pt x="16627" y="17481"/>
                  </a:cubicBezTo>
                  <a:cubicBezTo>
                    <a:pt x="15961" y="16373"/>
                    <a:pt x="15106" y="15423"/>
                    <a:pt x="14093" y="14600"/>
                  </a:cubicBezTo>
                  <a:cubicBezTo>
                    <a:pt x="13396" y="14029"/>
                    <a:pt x="12731" y="13396"/>
                    <a:pt x="12161" y="12699"/>
                  </a:cubicBezTo>
                  <a:cubicBezTo>
                    <a:pt x="11845" y="12319"/>
                    <a:pt x="11496" y="11971"/>
                    <a:pt x="11148" y="11654"/>
                  </a:cubicBezTo>
                  <a:cubicBezTo>
                    <a:pt x="10356" y="10894"/>
                    <a:pt x="9564" y="10134"/>
                    <a:pt x="8773" y="9406"/>
                  </a:cubicBezTo>
                  <a:cubicBezTo>
                    <a:pt x="8424" y="9057"/>
                    <a:pt x="8013" y="8741"/>
                    <a:pt x="7569" y="8519"/>
                  </a:cubicBezTo>
                  <a:cubicBezTo>
                    <a:pt x="7157" y="8297"/>
                    <a:pt x="6746" y="8202"/>
                    <a:pt x="6334" y="8234"/>
                  </a:cubicBezTo>
                  <a:cubicBezTo>
                    <a:pt x="5827" y="8266"/>
                    <a:pt x="5479" y="8551"/>
                    <a:pt x="5416" y="9057"/>
                  </a:cubicBezTo>
                  <a:cubicBezTo>
                    <a:pt x="5352" y="9406"/>
                    <a:pt x="5352" y="9754"/>
                    <a:pt x="5352" y="10103"/>
                  </a:cubicBezTo>
                  <a:cubicBezTo>
                    <a:pt x="5352" y="10388"/>
                    <a:pt x="5447" y="10641"/>
                    <a:pt x="5606" y="10863"/>
                  </a:cubicBezTo>
                  <a:cubicBezTo>
                    <a:pt x="6049" y="11623"/>
                    <a:pt x="6397" y="11686"/>
                    <a:pt x="7157" y="11591"/>
                  </a:cubicBezTo>
                  <a:cubicBezTo>
                    <a:pt x="7601" y="11559"/>
                    <a:pt x="7918" y="11179"/>
                    <a:pt x="7949" y="10704"/>
                  </a:cubicBezTo>
                  <a:cubicBezTo>
                    <a:pt x="7981" y="10609"/>
                    <a:pt x="7981" y="10483"/>
                    <a:pt x="7949" y="10356"/>
                  </a:cubicBezTo>
                  <a:cubicBezTo>
                    <a:pt x="7949" y="9976"/>
                    <a:pt x="7791" y="9722"/>
                    <a:pt x="7379" y="9596"/>
                  </a:cubicBezTo>
                  <a:cubicBezTo>
                    <a:pt x="7348" y="9564"/>
                    <a:pt x="7253" y="9596"/>
                    <a:pt x="7221" y="9627"/>
                  </a:cubicBezTo>
                  <a:cubicBezTo>
                    <a:pt x="7189" y="9659"/>
                    <a:pt x="7189" y="9754"/>
                    <a:pt x="7221" y="9786"/>
                  </a:cubicBezTo>
                  <a:cubicBezTo>
                    <a:pt x="7253" y="9849"/>
                    <a:pt x="7316" y="9944"/>
                    <a:pt x="7379" y="10008"/>
                  </a:cubicBezTo>
                  <a:cubicBezTo>
                    <a:pt x="7664" y="10261"/>
                    <a:pt x="7633" y="10578"/>
                    <a:pt x="7506" y="10863"/>
                  </a:cubicBezTo>
                  <a:cubicBezTo>
                    <a:pt x="7411" y="11148"/>
                    <a:pt x="7126" y="11211"/>
                    <a:pt x="6841" y="11243"/>
                  </a:cubicBezTo>
                  <a:cubicBezTo>
                    <a:pt x="6239" y="11243"/>
                    <a:pt x="5859" y="10768"/>
                    <a:pt x="5796" y="10324"/>
                  </a:cubicBezTo>
                  <a:cubicBezTo>
                    <a:pt x="5732" y="9913"/>
                    <a:pt x="5764" y="9501"/>
                    <a:pt x="5796" y="9089"/>
                  </a:cubicBezTo>
                  <a:cubicBezTo>
                    <a:pt x="5827" y="8836"/>
                    <a:pt x="6049" y="8677"/>
                    <a:pt x="6334" y="8646"/>
                  </a:cubicBezTo>
                  <a:cubicBezTo>
                    <a:pt x="6746" y="8614"/>
                    <a:pt x="7094" y="8709"/>
                    <a:pt x="7443" y="8931"/>
                  </a:cubicBezTo>
                  <a:cubicBezTo>
                    <a:pt x="8044" y="9247"/>
                    <a:pt x="8551" y="9691"/>
                    <a:pt x="9058" y="10166"/>
                  </a:cubicBezTo>
                  <a:cubicBezTo>
                    <a:pt x="9849" y="10958"/>
                    <a:pt x="10641" y="11749"/>
                    <a:pt x="11464" y="12541"/>
                  </a:cubicBezTo>
                  <a:cubicBezTo>
                    <a:pt x="11655" y="12731"/>
                    <a:pt x="11845" y="12921"/>
                    <a:pt x="12003" y="13143"/>
                  </a:cubicBezTo>
                  <a:cubicBezTo>
                    <a:pt x="12478" y="13744"/>
                    <a:pt x="13016" y="14219"/>
                    <a:pt x="13555" y="14695"/>
                  </a:cubicBezTo>
                  <a:cubicBezTo>
                    <a:pt x="14251" y="15265"/>
                    <a:pt x="14885" y="15835"/>
                    <a:pt x="15455" y="16531"/>
                  </a:cubicBezTo>
                  <a:cubicBezTo>
                    <a:pt x="15550" y="16626"/>
                    <a:pt x="15676" y="16753"/>
                    <a:pt x="15740" y="16880"/>
                  </a:cubicBezTo>
                  <a:cubicBezTo>
                    <a:pt x="16152" y="17450"/>
                    <a:pt x="16563" y="18020"/>
                    <a:pt x="16975" y="18621"/>
                  </a:cubicBezTo>
                  <a:cubicBezTo>
                    <a:pt x="16627" y="19160"/>
                    <a:pt x="16247" y="19667"/>
                    <a:pt x="15898" y="20173"/>
                  </a:cubicBezTo>
                  <a:cubicBezTo>
                    <a:pt x="15455" y="20078"/>
                    <a:pt x="15075" y="19920"/>
                    <a:pt x="14695" y="19698"/>
                  </a:cubicBezTo>
                  <a:cubicBezTo>
                    <a:pt x="13966" y="19318"/>
                    <a:pt x="13238" y="18938"/>
                    <a:pt x="12415" y="18685"/>
                  </a:cubicBezTo>
                  <a:cubicBezTo>
                    <a:pt x="11876" y="18526"/>
                    <a:pt x="11338" y="18241"/>
                    <a:pt x="10799" y="18020"/>
                  </a:cubicBezTo>
                  <a:cubicBezTo>
                    <a:pt x="9438" y="17481"/>
                    <a:pt x="8044" y="17006"/>
                    <a:pt x="6746" y="16310"/>
                  </a:cubicBezTo>
                  <a:cubicBezTo>
                    <a:pt x="6492" y="16183"/>
                    <a:pt x="6239" y="16088"/>
                    <a:pt x="5986" y="15993"/>
                  </a:cubicBezTo>
                  <a:cubicBezTo>
                    <a:pt x="5669" y="15803"/>
                    <a:pt x="5352" y="15645"/>
                    <a:pt x="5067" y="15360"/>
                  </a:cubicBezTo>
                  <a:cubicBezTo>
                    <a:pt x="4972" y="15265"/>
                    <a:pt x="4814" y="15170"/>
                    <a:pt x="4656" y="15075"/>
                  </a:cubicBezTo>
                  <a:cubicBezTo>
                    <a:pt x="3959" y="14695"/>
                    <a:pt x="3389" y="14188"/>
                    <a:pt x="2977" y="13523"/>
                  </a:cubicBezTo>
                  <a:cubicBezTo>
                    <a:pt x="2692" y="13079"/>
                    <a:pt x="2439" y="12668"/>
                    <a:pt x="2185" y="12224"/>
                  </a:cubicBezTo>
                  <a:cubicBezTo>
                    <a:pt x="1900" y="11749"/>
                    <a:pt x="1584" y="11243"/>
                    <a:pt x="1330" y="10768"/>
                  </a:cubicBezTo>
                  <a:cubicBezTo>
                    <a:pt x="1045" y="10198"/>
                    <a:pt x="824" y="9627"/>
                    <a:pt x="602" y="9026"/>
                  </a:cubicBezTo>
                  <a:cubicBezTo>
                    <a:pt x="507" y="8804"/>
                    <a:pt x="475" y="8551"/>
                    <a:pt x="475" y="8297"/>
                  </a:cubicBezTo>
                  <a:cubicBezTo>
                    <a:pt x="444" y="7347"/>
                    <a:pt x="570" y="6429"/>
                    <a:pt x="665" y="547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p:nvPr/>
          </p:nvSpPr>
          <p:spPr>
            <a:xfrm>
              <a:off x="5639275" y="1816750"/>
              <a:ext cx="598575" cy="700700"/>
            </a:xfrm>
            <a:custGeom>
              <a:avLst/>
              <a:gdLst/>
              <a:ahLst/>
              <a:cxnLst/>
              <a:rect l="l" t="t" r="r" b="b"/>
              <a:pathLst>
                <a:path w="23943" h="28028" extrusionOk="0">
                  <a:moveTo>
                    <a:pt x="285" y="22707"/>
                  </a:moveTo>
                  <a:cubicBezTo>
                    <a:pt x="190" y="22802"/>
                    <a:pt x="127" y="22929"/>
                    <a:pt x="0" y="23151"/>
                  </a:cubicBezTo>
                  <a:cubicBezTo>
                    <a:pt x="349" y="23151"/>
                    <a:pt x="570" y="23119"/>
                    <a:pt x="824" y="23087"/>
                  </a:cubicBezTo>
                  <a:cubicBezTo>
                    <a:pt x="1711" y="22992"/>
                    <a:pt x="2597" y="22929"/>
                    <a:pt x="3484" y="22992"/>
                  </a:cubicBezTo>
                  <a:cubicBezTo>
                    <a:pt x="3706" y="22992"/>
                    <a:pt x="3959" y="22992"/>
                    <a:pt x="4181" y="22992"/>
                  </a:cubicBezTo>
                  <a:cubicBezTo>
                    <a:pt x="5194" y="22961"/>
                    <a:pt x="6176" y="22897"/>
                    <a:pt x="7189" y="22866"/>
                  </a:cubicBezTo>
                  <a:cubicBezTo>
                    <a:pt x="7348" y="22866"/>
                    <a:pt x="7506" y="22866"/>
                    <a:pt x="7633" y="22961"/>
                  </a:cubicBezTo>
                  <a:cubicBezTo>
                    <a:pt x="8836" y="23721"/>
                    <a:pt x="10039" y="24481"/>
                    <a:pt x="11211" y="25241"/>
                  </a:cubicBezTo>
                  <a:cubicBezTo>
                    <a:pt x="12320" y="25938"/>
                    <a:pt x="13428" y="26603"/>
                    <a:pt x="14536" y="27299"/>
                  </a:cubicBezTo>
                  <a:cubicBezTo>
                    <a:pt x="14853" y="27489"/>
                    <a:pt x="15170" y="27679"/>
                    <a:pt x="15487" y="27838"/>
                  </a:cubicBezTo>
                  <a:cubicBezTo>
                    <a:pt x="15772" y="28028"/>
                    <a:pt x="15898" y="27964"/>
                    <a:pt x="16057" y="27679"/>
                  </a:cubicBezTo>
                  <a:cubicBezTo>
                    <a:pt x="16120" y="27521"/>
                    <a:pt x="16183" y="27331"/>
                    <a:pt x="16247" y="27141"/>
                  </a:cubicBezTo>
                  <a:cubicBezTo>
                    <a:pt x="16373" y="26761"/>
                    <a:pt x="16500" y="26381"/>
                    <a:pt x="16595" y="25969"/>
                  </a:cubicBezTo>
                  <a:cubicBezTo>
                    <a:pt x="16943" y="24702"/>
                    <a:pt x="17292" y="23467"/>
                    <a:pt x="17640" y="22201"/>
                  </a:cubicBezTo>
                  <a:cubicBezTo>
                    <a:pt x="17672" y="22042"/>
                    <a:pt x="17735" y="21916"/>
                    <a:pt x="17767" y="21789"/>
                  </a:cubicBezTo>
                  <a:cubicBezTo>
                    <a:pt x="18305" y="21662"/>
                    <a:pt x="21599" y="21409"/>
                    <a:pt x="22295" y="21409"/>
                  </a:cubicBezTo>
                  <a:cubicBezTo>
                    <a:pt x="22327" y="21377"/>
                    <a:pt x="22390" y="21346"/>
                    <a:pt x="22390" y="21282"/>
                  </a:cubicBezTo>
                  <a:cubicBezTo>
                    <a:pt x="22960" y="14283"/>
                    <a:pt x="23467" y="7253"/>
                    <a:pt x="23942" y="254"/>
                  </a:cubicBezTo>
                  <a:cubicBezTo>
                    <a:pt x="23942" y="191"/>
                    <a:pt x="23911" y="96"/>
                    <a:pt x="23879" y="1"/>
                  </a:cubicBezTo>
                  <a:cubicBezTo>
                    <a:pt x="23784" y="1"/>
                    <a:pt x="23689" y="1"/>
                    <a:pt x="23657" y="32"/>
                  </a:cubicBezTo>
                  <a:cubicBezTo>
                    <a:pt x="23531" y="127"/>
                    <a:pt x="23404" y="254"/>
                    <a:pt x="23309" y="349"/>
                  </a:cubicBezTo>
                  <a:cubicBezTo>
                    <a:pt x="20459" y="3073"/>
                    <a:pt x="17640" y="5764"/>
                    <a:pt x="14822" y="8488"/>
                  </a:cubicBezTo>
                  <a:cubicBezTo>
                    <a:pt x="12256" y="10958"/>
                    <a:pt x="9691" y="13428"/>
                    <a:pt x="7126" y="15899"/>
                  </a:cubicBezTo>
                  <a:cubicBezTo>
                    <a:pt x="5099" y="17862"/>
                    <a:pt x="3072" y="19857"/>
                    <a:pt x="1045" y="21852"/>
                  </a:cubicBezTo>
                  <a:cubicBezTo>
                    <a:pt x="792" y="22137"/>
                    <a:pt x="539" y="22422"/>
                    <a:pt x="285" y="22707"/>
                  </a:cubicBezTo>
                  <a:close/>
                  <a:moveTo>
                    <a:pt x="17038" y="23246"/>
                  </a:moveTo>
                  <a:cubicBezTo>
                    <a:pt x="16817" y="23372"/>
                    <a:pt x="16753" y="23024"/>
                    <a:pt x="16532" y="23119"/>
                  </a:cubicBezTo>
                  <a:cubicBezTo>
                    <a:pt x="16563" y="23341"/>
                    <a:pt x="16785" y="23467"/>
                    <a:pt x="16912" y="23626"/>
                  </a:cubicBezTo>
                  <a:cubicBezTo>
                    <a:pt x="16848" y="23879"/>
                    <a:pt x="16785" y="24101"/>
                    <a:pt x="16722" y="24386"/>
                  </a:cubicBezTo>
                  <a:cubicBezTo>
                    <a:pt x="16373" y="24132"/>
                    <a:pt x="16310" y="23689"/>
                    <a:pt x="15930" y="23499"/>
                  </a:cubicBezTo>
                  <a:cubicBezTo>
                    <a:pt x="15993" y="23879"/>
                    <a:pt x="16247" y="24259"/>
                    <a:pt x="16627" y="24607"/>
                  </a:cubicBezTo>
                  <a:cubicBezTo>
                    <a:pt x="16627" y="24671"/>
                    <a:pt x="16627" y="24734"/>
                    <a:pt x="16627" y="24797"/>
                  </a:cubicBezTo>
                  <a:cubicBezTo>
                    <a:pt x="16595" y="24829"/>
                    <a:pt x="16563" y="24892"/>
                    <a:pt x="16532" y="24988"/>
                  </a:cubicBezTo>
                  <a:cubicBezTo>
                    <a:pt x="16088" y="24576"/>
                    <a:pt x="15867" y="23974"/>
                    <a:pt x="15392" y="23626"/>
                  </a:cubicBezTo>
                  <a:cubicBezTo>
                    <a:pt x="15297" y="23784"/>
                    <a:pt x="15360" y="23879"/>
                    <a:pt x="15423" y="23974"/>
                  </a:cubicBezTo>
                  <a:cubicBezTo>
                    <a:pt x="15740" y="24354"/>
                    <a:pt x="16025" y="24766"/>
                    <a:pt x="16342" y="25178"/>
                  </a:cubicBezTo>
                  <a:cubicBezTo>
                    <a:pt x="16468" y="25368"/>
                    <a:pt x="16468" y="25368"/>
                    <a:pt x="16342" y="25716"/>
                  </a:cubicBezTo>
                  <a:cubicBezTo>
                    <a:pt x="16088" y="25558"/>
                    <a:pt x="15962" y="25336"/>
                    <a:pt x="15803" y="25114"/>
                  </a:cubicBezTo>
                  <a:cubicBezTo>
                    <a:pt x="15677" y="24924"/>
                    <a:pt x="15518" y="24702"/>
                    <a:pt x="15360" y="24512"/>
                  </a:cubicBezTo>
                  <a:cubicBezTo>
                    <a:pt x="15202" y="24291"/>
                    <a:pt x="15043" y="24101"/>
                    <a:pt x="14822" y="23911"/>
                  </a:cubicBezTo>
                  <a:cubicBezTo>
                    <a:pt x="14790" y="24006"/>
                    <a:pt x="14758" y="24037"/>
                    <a:pt x="14758" y="24069"/>
                  </a:cubicBezTo>
                  <a:cubicBezTo>
                    <a:pt x="14790" y="24132"/>
                    <a:pt x="14822" y="24196"/>
                    <a:pt x="14885" y="24259"/>
                  </a:cubicBezTo>
                  <a:cubicBezTo>
                    <a:pt x="15297" y="24797"/>
                    <a:pt x="15708" y="25336"/>
                    <a:pt x="16152" y="25843"/>
                  </a:cubicBezTo>
                  <a:cubicBezTo>
                    <a:pt x="16183" y="25906"/>
                    <a:pt x="16215" y="25938"/>
                    <a:pt x="16278" y="26001"/>
                  </a:cubicBezTo>
                  <a:cubicBezTo>
                    <a:pt x="16215" y="26508"/>
                    <a:pt x="16025" y="27046"/>
                    <a:pt x="15867" y="27616"/>
                  </a:cubicBezTo>
                  <a:cubicBezTo>
                    <a:pt x="15740" y="27521"/>
                    <a:pt x="15645" y="27458"/>
                    <a:pt x="15582" y="27363"/>
                  </a:cubicBezTo>
                  <a:cubicBezTo>
                    <a:pt x="14758" y="26191"/>
                    <a:pt x="13935" y="25019"/>
                    <a:pt x="13080" y="23879"/>
                  </a:cubicBezTo>
                  <a:cubicBezTo>
                    <a:pt x="12795" y="23467"/>
                    <a:pt x="12478" y="23119"/>
                    <a:pt x="12193" y="22707"/>
                  </a:cubicBezTo>
                  <a:cubicBezTo>
                    <a:pt x="12130" y="22644"/>
                    <a:pt x="12066" y="22549"/>
                    <a:pt x="12003" y="22454"/>
                  </a:cubicBezTo>
                  <a:cubicBezTo>
                    <a:pt x="12066" y="22391"/>
                    <a:pt x="12098" y="22359"/>
                    <a:pt x="12130" y="22359"/>
                  </a:cubicBezTo>
                  <a:cubicBezTo>
                    <a:pt x="12985" y="22264"/>
                    <a:pt x="13808" y="22169"/>
                    <a:pt x="14663" y="22074"/>
                  </a:cubicBezTo>
                  <a:cubicBezTo>
                    <a:pt x="15518" y="21979"/>
                    <a:pt x="16342" y="21884"/>
                    <a:pt x="17197" y="21821"/>
                  </a:cubicBezTo>
                  <a:cubicBezTo>
                    <a:pt x="17228" y="21821"/>
                    <a:pt x="17260" y="21821"/>
                    <a:pt x="17387" y="21884"/>
                  </a:cubicBezTo>
                  <a:cubicBezTo>
                    <a:pt x="17260" y="22359"/>
                    <a:pt x="17133" y="22802"/>
                    <a:pt x="17038" y="23246"/>
                  </a:cubicBezTo>
                  <a:close/>
                  <a:moveTo>
                    <a:pt x="23309" y="1204"/>
                  </a:moveTo>
                  <a:cubicBezTo>
                    <a:pt x="23372" y="1109"/>
                    <a:pt x="23435" y="1046"/>
                    <a:pt x="23467" y="951"/>
                  </a:cubicBezTo>
                  <a:cubicBezTo>
                    <a:pt x="23562" y="1268"/>
                    <a:pt x="23594" y="1299"/>
                    <a:pt x="23531" y="1394"/>
                  </a:cubicBezTo>
                  <a:cubicBezTo>
                    <a:pt x="23499" y="1458"/>
                    <a:pt x="23435" y="1521"/>
                    <a:pt x="23340" y="1584"/>
                  </a:cubicBezTo>
                  <a:cubicBezTo>
                    <a:pt x="23626" y="1901"/>
                    <a:pt x="23499" y="2249"/>
                    <a:pt x="23435" y="2566"/>
                  </a:cubicBezTo>
                  <a:cubicBezTo>
                    <a:pt x="23435" y="2629"/>
                    <a:pt x="23309" y="2693"/>
                    <a:pt x="23214" y="2756"/>
                  </a:cubicBezTo>
                  <a:cubicBezTo>
                    <a:pt x="23309" y="3009"/>
                    <a:pt x="23562" y="3231"/>
                    <a:pt x="23340" y="3579"/>
                  </a:cubicBezTo>
                  <a:cubicBezTo>
                    <a:pt x="23214" y="3453"/>
                    <a:pt x="23087" y="3326"/>
                    <a:pt x="22929" y="3136"/>
                  </a:cubicBezTo>
                  <a:cubicBezTo>
                    <a:pt x="22929" y="3263"/>
                    <a:pt x="22897" y="3326"/>
                    <a:pt x="22929" y="3389"/>
                  </a:cubicBezTo>
                  <a:cubicBezTo>
                    <a:pt x="23024" y="3579"/>
                    <a:pt x="23087" y="3769"/>
                    <a:pt x="23245" y="3928"/>
                  </a:cubicBezTo>
                  <a:cubicBezTo>
                    <a:pt x="23372" y="4118"/>
                    <a:pt x="23340" y="4276"/>
                    <a:pt x="23340" y="4466"/>
                  </a:cubicBezTo>
                  <a:cubicBezTo>
                    <a:pt x="23119" y="4593"/>
                    <a:pt x="23119" y="4244"/>
                    <a:pt x="22897" y="4339"/>
                  </a:cubicBezTo>
                  <a:cubicBezTo>
                    <a:pt x="22865" y="4656"/>
                    <a:pt x="23150" y="4814"/>
                    <a:pt x="23309" y="5068"/>
                  </a:cubicBezTo>
                  <a:cubicBezTo>
                    <a:pt x="23277" y="5226"/>
                    <a:pt x="23245" y="5416"/>
                    <a:pt x="23214" y="5701"/>
                  </a:cubicBezTo>
                  <a:cubicBezTo>
                    <a:pt x="23055" y="5479"/>
                    <a:pt x="22929" y="5353"/>
                    <a:pt x="22739" y="5099"/>
                  </a:cubicBezTo>
                  <a:cubicBezTo>
                    <a:pt x="22802" y="5321"/>
                    <a:pt x="22802" y="5416"/>
                    <a:pt x="22834" y="5479"/>
                  </a:cubicBezTo>
                  <a:cubicBezTo>
                    <a:pt x="22929" y="5669"/>
                    <a:pt x="23024" y="5828"/>
                    <a:pt x="23119" y="5986"/>
                  </a:cubicBezTo>
                  <a:cubicBezTo>
                    <a:pt x="23214" y="6176"/>
                    <a:pt x="23245" y="6366"/>
                    <a:pt x="23150" y="6556"/>
                  </a:cubicBezTo>
                  <a:cubicBezTo>
                    <a:pt x="22865" y="6493"/>
                    <a:pt x="22897" y="6081"/>
                    <a:pt x="22549" y="6018"/>
                  </a:cubicBezTo>
                  <a:cubicBezTo>
                    <a:pt x="22549" y="6113"/>
                    <a:pt x="22517" y="6176"/>
                    <a:pt x="22549" y="6240"/>
                  </a:cubicBezTo>
                  <a:cubicBezTo>
                    <a:pt x="22707" y="6588"/>
                    <a:pt x="22865" y="6936"/>
                    <a:pt x="23024" y="7316"/>
                  </a:cubicBezTo>
                  <a:cubicBezTo>
                    <a:pt x="23055" y="7380"/>
                    <a:pt x="23055" y="7475"/>
                    <a:pt x="23150" y="7665"/>
                  </a:cubicBezTo>
                  <a:cubicBezTo>
                    <a:pt x="22802" y="7380"/>
                    <a:pt x="22739" y="7000"/>
                    <a:pt x="22327" y="6778"/>
                  </a:cubicBezTo>
                  <a:cubicBezTo>
                    <a:pt x="22390" y="6968"/>
                    <a:pt x="22390" y="7031"/>
                    <a:pt x="22422" y="7095"/>
                  </a:cubicBezTo>
                  <a:cubicBezTo>
                    <a:pt x="22580" y="7380"/>
                    <a:pt x="22770" y="7696"/>
                    <a:pt x="22960" y="7981"/>
                  </a:cubicBezTo>
                  <a:cubicBezTo>
                    <a:pt x="23087" y="8171"/>
                    <a:pt x="23087" y="8330"/>
                    <a:pt x="22929" y="8551"/>
                  </a:cubicBezTo>
                  <a:cubicBezTo>
                    <a:pt x="22675" y="8298"/>
                    <a:pt x="22612" y="7886"/>
                    <a:pt x="22232" y="7696"/>
                  </a:cubicBezTo>
                  <a:cubicBezTo>
                    <a:pt x="22264" y="7981"/>
                    <a:pt x="22264" y="7981"/>
                    <a:pt x="22549" y="8456"/>
                  </a:cubicBezTo>
                  <a:cubicBezTo>
                    <a:pt x="22707" y="8646"/>
                    <a:pt x="22834" y="8868"/>
                    <a:pt x="22992" y="9090"/>
                  </a:cubicBezTo>
                  <a:cubicBezTo>
                    <a:pt x="22897" y="9406"/>
                    <a:pt x="23024" y="9723"/>
                    <a:pt x="22865" y="10103"/>
                  </a:cubicBezTo>
                  <a:cubicBezTo>
                    <a:pt x="22517" y="9755"/>
                    <a:pt x="22359" y="9280"/>
                    <a:pt x="21979" y="8995"/>
                  </a:cubicBezTo>
                  <a:cubicBezTo>
                    <a:pt x="21884" y="9153"/>
                    <a:pt x="21947" y="9248"/>
                    <a:pt x="22010" y="9311"/>
                  </a:cubicBezTo>
                  <a:cubicBezTo>
                    <a:pt x="22295" y="9660"/>
                    <a:pt x="22454" y="10103"/>
                    <a:pt x="22865" y="10325"/>
                  </a:cubicBezTo>
                  <a:lnTo>
                    <a:pt x="22865" y="10737"/>
                  </a:lnTo>
                  <a:cubicBezTo>
                    <a:pt x="22802" y="10737"/>
                    <a:pt x="22770" y="10737"/>
                    <a:pt x="22739" y="10705"/>
                  </a:cubicBezTo>
                  <a:cubicBezTo>
                    <a:pt x="22612" y="10578"/>
                    <a:pt x="22517" y="10451"/>
                    <a:pt x="22390" y="10325"/>
                  </a:cubicBezTo>
                  <a:cubicBezTo>
                    <a:pt x="22232" y="10198"/>
                    <a:pt x="22074" y="10103"/>
                    <a:pt x="21820" y="10135"/>
                  </a:cubicBezTo>
                  <a:cubicBezTo>
                    <a:pt x="21852" y="10420"/>
                    <a:pt x="22137" y="10578"/>
                    <a:pt x="22169" y="10832"/>
                  </a:cubicBezTo>
                  <a:cubicBezTo>
                    <a:pt x="22264" y="10832"/>
                    <a:pt x="22327" y="10832"/>
                    <a:pt x="22359" y="10800"/>
                  </a:cubicBezTo>
                  <a:cubicBezTo>
                    <a:pt x="22359" y="10768"/>
                    <a:pt x="22327" y="10673"/>
                    <a:pt x="22359" y="10737"/>
                  </a:cubicBezTo>
                  <a:cubicBezTo>
                    <a:pt x="22549" y="10863"/>
                    <a:pt x="22675" y="11053"/>
                    <a:pt x="22834" y="11243"/>
                  </a:cubicBezTo>
                  <a:cubicBezTo>
                    <a:pt x="22802" y="11465"/>
                    <a:pt x="22770" y="11687"/>
                    <a:pt x="22739" y="11877"/>
                  </a:cubicBezTo>
                  <a:cubicBezTo>
                    <a:pt x="22517" y="11845"/>
                    <a:pt x="22485" y="11655"/>
                    <a:pt x="22390" y="11528"/>
                  </a:cubicBezTo>
                  <a:cubicBezTo>
                    <a:pt x="22264" y="11402"/>
                    <a:pt x="22200" y="11243"/>
                    <a:pt x="21947" y="11243"/>
                  </a:cubicBezTo>
                  <a:cubicBezTo>
                    <a:pt x="21979" y="11338"/>
                    <a:pt x="21947" y="11402"/>
                    <a:pt x="21979" y="11433"/>
                  </a:cubicBezTo>
                  <a:cubicBezTo>
                    <a:pt x="22200" y="11718"/>
                    <a:pt x="22422" y="12003"/>
                    <a:pt x="22644" y="12320"/>
                  </a:cubicBezTo>
                  <a:cubicBezTo>
                    <a:pt x="22802" y="12542"/>
                    <a:pt x="22770" y="12732"/>
                    <a:pt x="22644" y="12985"/>
                  </a:cubicBezTo>
                  <a:cubicBezTo>
                    <a:pt x="22327" y="12763"/>
                    <a:pt x="22200" y="12352"/>
                    <a:pt x="21725" y="12320"/>
                  </a:cubicBezTo>
                  <a:cubicBezTo>
                    <a:pt x="21852" y="12637"/>
                    <a:pt x="21979" y="12890"/>
                    <a:pt x="22200" y="13048"/>
                  </a:cubicBezTo>
                  <a:cubicBezTo>
                    <a:pt x="22359" y="13175"/>
                    <a:pt x="22517" y="13270"/>
                    <a:pt x="22644" y="13397"/>
                  </a:cubicBezTo>
                  <a:cubicBezTo>
                    <a:pt x="22644" y="13587"/>
                    <a:pt x="22644" y="13745"/>
                    <a:pt x="22612" y="13872"/>
                  </a:cubicBezTo>
                  <a:cubicBezTo>
                    <a:pt x="22580" y="13872"/>
                    <a:pt x="22517" y="13872"/>
                    <a:pt x="22517" y="13872"/>
                  </a:cubicBezTo>
                  <a:cubicBezTo>
                    <a:pt x="22327" y="13713"/>
                    <a:pt x="22264" y="13460"/>
                    <a:pt x="21979" y="13365"/>
                  </a:cubicBezTo>
                  <a:cubicBezTo>
                    <a:pt x="22010" y="13777"/>
                    <a:pt x="22295" y="13998"/>
                    <a:pt x="22612" y="14252"/>
                  </a:cubicBezTo>
                  <a:cubicBezTo>
                    <a:pt x="22580" y="14442"/>
                    <a:pt x="22580" y="14632"/>
                    <a:pt x="22549" y="14885"/>
                  </a:cubicBezTo>
                  <a:cubicBezTo>
                    <a:pt x="22327" y="14822"/>
                    <a:pt x="22264" y="14632"/>
                    <a:pt x="22169" y="14505"/>
                  </a:cubicBezTo>
                  <a:cubicBezTo>
                    <a:pt x="22042" y="14378"/>
                    <a:pt x="21979" y="14188"/>
                    <a:pt x="21757" y="14125"/>
                  </a:cubicBezTo>
                  <a:cubicBezTo>
                    <a:pt x="21820" y="14473"/>
                    <a:pt x="22074" y="14853"/>
                    <a:pt x="22517" y="15265"/>
                  </a:cubicBezTo>
                  <a:cubicBezTo>
                    <a:pt x="22517" y="15582"/>
                    <a:pt x="22549" y="15930"/>
                    <a:pt x="22390" y="16247"/>
                  </a:cubicBezTo>
                  <a:cubicBezTo>
                    <a:pt x="22074" y="15994"/>
                    <a:pt x="22010" y="15550"/>
                    <a:pt x="21599" y="15328"/>
                  </a:cubicBezTo>
                  <a:cubicBezTo>
                    <a:pt x="21630" y="15455"/>
                    <a:pt x="21630" y="15519"/>
                    <a:pt x="21662" y="15582"/>
                  </a:cubicBezTo>
                  <a:cubicBezTo>
                    <a:pt x="21820" y="15899"/>
                    <a:pt x="22010" y="16184"/>
                    <a:pt x="22200" y="16469"/>
                  </a:cubicBezTo>
                  <a:cubicBezTo>
                    <a:pt x="22422" y="16754"/>
                    <a:pt x="22454" y="17070"/>
                    <a:pt x="22327" y="17450"/>
                  </a:cubicBezTo>
                  <a:cubicBezTo>
                    <a:pt x="22232" y="17387"/>
                    <a:pt x="22169" y="17355"/>
                    <a:pt x="22137" y="17292"/>
                  </a:cubicBezTo>
                  <a:cubicBezTo>
                    <a:pt x="21979" y="17070"/>
                    <a:pt x="21852" y="16849"/>
                    <a:pt x="21694" y="16627"/>
                  </a:cubicBezTo>
                  <a:cubicBezTo>
                    <a:pt x="21630" y="16500"/>
                    <a:pt x="21535" y="16405"/>
                    <a:pt x="21377" y="16215"/>
                  </a:cubicBezTo>
                  <a:cubicBezTo>
                    <a:pt x="21409" y="16405"/>
                    <a:pt x="21377" y="16500"/>
                    <a:pt x="21409" y="16564"/>
                  </a:cubicBezTo>
                  <a:cubicBezTo>
                    <a:pt x="21662" y="16944"/>
                    <a:pt x="21915" y="17355"/>
                    <a:pt x="22169" y="17735"/>
                  </a:cubicBezTo>
                  <a:cubicBezTo>
                    <a:pt x="22264" y="17830"/>
                    <a:pt x="22327" y="17957"/>
                    <a:pt x="22295" y="18084"/>
                  </a:cubicBezTo>
                  <a:cubicBezTo>
                    <a:pt x="22232" y="19065"/>
                    <a:pt x="22169" y="20047"/>
                    <a:pt x="22074" y="20997"/>
                  </a:cubicBezTo>
                  <a:cubicBezTo>
                    <a:pt x="21567" y="21124"/>
                    <a:pt x="20427" y="21187"/>
                    <a:pt x="19762" y="21156"/>
                  </a:cubicBezTo>
                  <a:cubicBezTo>
                    <a:pt x="19667" y="20966"/>
                    <a:pt x="19540" y="20776"/>
                    <a:pt x="19414" y="20586"/>
                  </a:cubicBezTo>
                  <a:cubicBezTo>
                    <a:pt x="19224" y="20301"/>
                    <a:pt x="19033" y="20047"/>
                    <a:pt x="18843" y="19762"/>
                  </a:cubicBezTo>
                  <a:cubicBezTo>
                    <a:pt x="18812" y="19730"/>
                    <a:pt x="18748" y="19699"/>
                    <a:pt x="18653" y="19699"/>
                  </a:cubicBezTo>
                  <a:cubicBezTo>
                    <a:pt x="18653" y="19857"/>
                    <a:pt x="18717" y="19952"/>
                    <a:pt x="18812" y="20079"/>
                  </a:cubicBezTo>
                  <a:cubicBezTo>
                    <a:pt x="18970" y="20332"/>
                    <a:pt x="19129" y="20586"/>
                    <a:pt x="19287" y="20839"/>
                  </a:cubicBezTo>
                  <a:cubicBezTo>
                    <a:pt x="19319" y="20934"/>
                    <a:pt x="19382" y="21029"/>
                    <a:pt x="19414" y="21156"/>
                  </a:cubicBezTo>
                  <a:cubicBezTo>
                    <a:pt x="19350" y="21187"/>
                    <a:pt x="19287" y="21251"/>
                    <a:pt x="19224" y="21251"/>
                  </a:cubicBezTo>
                  <a:cubicBezTo>
                    <a:pt x="18527" y="21314"/>
                    <a:pt x="17830" y="21377"/>
                    <a:pt x="17133" y="21472"/>
                  </a:cubicBezTo>
                  <a:cubicBezTo>
                    <a:pt x="16943" y="21504"/>
                    <a:pt x="16848" y="21377"/>
                    <a:pt x="16722" y="21282"/>
                  </a:cubicBezTo>
                  <a:cubicBezTo>
                    <a:pt x="16563" y="20681"/>
                    <a:pt x="16183" y="20206"/>
                    <a:pt x="15835" y="19730"/>
                  </a:cubicBezTo>
                  <a:cubicBezTo>
                    <a:pt x="15803" y="19857"/>
                    <a:pt x="15835" y="19952"/>
                    <a:pt x="15867" y="20015"/>
                  </a:cubicBezTo>
                  <a:cubicBezTo>
                    <a:pt x="15993" y="20269"/>
                    <a:pt x="16120" y="20491"/>
                    <a:pt x="16247" y="20744"/>
                  </a:cubicBezTo>
                  <a:cubicBezTo>
                    <a:pt x="16310" y="20839"/>
                    <a:pt x="16310" y="20934"/>
                    <a:pt x="16342" y="21061"/>
                  </a:cubicBezTo>
                  <a:cubicBezTo>
                    <a:pt x="16278" y="21124"/>
                    <a:pt x="16278" y="21219"/>
                    <a:pt x="16373" y="21282"/>
                  </a:cubicBezTo>
                  <a:lnTo>
                    <a:pt x="16373" y="21061"/>
                  </a:lnTo>
                  <a:cubicBezTo>
                    <a:pt x="16405" y="21092"/>
                    <a:pt x="16468" y="21156"/>
                    <a:pt x="16532" y="21187"/>
                  </a:cubicBezTo>
                  <a:cubicBezTo>
                    <a:pt x="16595" y="21219"/>
                    <a:pt x="16627" y="21251"/>
                    <a:pt x="16690" y="21282"/>
                  </a:cubicBezTo>
                  <a:cubicBezTo>
                    <a:pt x="16690" y="21346"/>
                    <a:pt x="16658" y="21409"/>
                    <a:pt x="16658" y="21504"/>
                  </a:cubicBezTo>
                  <a:cubicBezTo>
                    <a:pt x="16595" y="21472"/>
                    <a:pt x="16532" y="21441"/>
                    <a:pt x="16468" y="21409"/>
                  </a:cubicBezTo>
                  <a:cubicBezTo>
                    <a:pt x="16405" y="21441"/>
                    <a:pt x="16342" y="21504"/>
                    <a:pt x="16278" y="21536"/>
                  </a:cubicBezTo>
                  <a:cubicBezTo>
                    <a:pt x="16215" y="21567"/>
                    <a:pt x="16088" y="21599"/>
                    <a:pt x="15993" y="21599"/>
                  </a:cubicBezTo>
                  <a:cubicBezTo>
                    <a:pt x="15360" y="21662"/>
                    <a:pt x="14695" y="21694"/>
                    <a:pt x="14061" y="21757"/>
                  </a:cubicBezTo>
                  <a:cubicBezTo>
                    <a:pt x="13998" y="21757"/>
                    <a:pt x="13966" y="21821"/>
                    <a:pt x="13903" y="21821"/>
                  </a:cubicBezTo>
                  <a:cubicBezTo>
                    <a:pt x="13301" y="21916"/>
                    <a:pt x="12668" y="22011"/>
                    <a:pt x="12066" y="22106"/>
                  </a:cubicBezTo>
                  <a:cubicBezTo>
                    <a:pt x="12035" y="22106"/>
                    <a:pt x="12003" y="22074"/>
                    <a:pt x="11940" y="22042"/>
                  </a:cubicBezTo>
                  <a:cubicBezTo>
                    <a:pt x="11971" y="21916"/>
                    <a:pt x="12003" y="21821"/>
                    <a:pt x="12066" y="21726"/>
                  </a:cubicBezTo>
                  <a:cubicBezTo>
                    <a:pt x="12985" y="19730"/>
                    <a:pt x="14061" y="17862"/>
                    <a:pt x="15107" y="15962"/>
                  </a:cubicBezTo>
                  <a:cubicBezTo>
                    <a:pt x="17862" y="11022"/>
                    <a:pt x="20585" y="6113"/>
                    <a:pt x="23309" y="1204"/>
                  </a:cubicBezTo>
                  <a:close/>
                  <a:moveTo>
                    <a:pt x="22264" y="2281"/>
                  </a:moveTo>
                  <a:cubicBezTo>
                    <a:pt x="22264" y="2281"/>
                    <a:pt x="22295" y="2281"/>
                    <a:pt x="22390" y="2218"/>
                  </a:cubicBezTo>
                  <a:cubicBezTo>
                    <a:pt x="22327" y="2376"/>
                    <a:pt x="22264" y="2503"/>
                    <a:pt x="22200" y="2598"/>
                  </a:cubicBezTo>
                  <a:cubicBezTo>
                    <a:pt x="21377" y="4086"/>
                    <a:pt x="20554" y="5511"/>
                    <a:pt x="19762" y="6968"/>
                  </a:cubicBezTo>
                  <a:cubicBezTo>
                    <a:pt x="19635" y="7158"/>
                    <a:pt x="19509" y="7348"/>
                    <a:pt x="19350" y="7475"/>
                  </a:cubicBezTo>
                  <a:lnTo>
                    <a:pt x="19350" y="7158"/>
                  </a:lnTo>
                  <a:lnTo>
                    <a:pt x="19319" y="7158"/>
                  </a:lnTo>
                  <a:lnTo>
                    <a:pt x="19350" y="7443"/>
                  </a:lnTo>
                  <a:cubicBezTo>
                    <a:pt x="19414" y="7601"/>
                    <a:pt x="19350" y="7728"/>
                    <a:pt x="19255" y="7855"/>
                  </a:cubicBezTo>
                  <a:cubicBezTo>
                    <a:pt x="19192" y="7823"/>
                    <a:pt x="19160" y="7823"/>
                    <a:pt x="19097" y="7791"/>
                  </a:cubicBezTo>
                  <a:cubicBezTo>
                    <a:pt x="19065" y="7791"/>
                    <a:pt x="19033" y="7791"/>
                    <a:pt x="19002" y="7791"/>
                  </a:cubicBezTo>
                  <a:cubicBezTo>
                    <a:pt x="18970" y="7823"/>
                    <a:pt x="18938" y="7855"/>
                    <a:pt x="18938" y="7886"/>
                  </a:cubicBezTo>
                  <a:cubicBezTo>
                    <a:pt x="18938" y="8045"/>
                    <a:pt x="19002" y="8171"/>
                    <a:pt x="18970" y="8298"/>
                  </a:cubicBezTo>
                  <a:cubicBezTo>
                    <a:pt x="18970" y="8393"/>
                    <a:pt x="18907" y="8488"/>
                    <a:pt x="18843" y="8551"/>
                  </a:cubicBezTo>
                  <a:cubicBezTo>
                    <a:pt x="18780" y="8583"/>
                    <a:pt x="18685" y="8520"/>
                    <a:pt x="18590" y="8488"/>
                  </a:cubicBezTo>
                  <a:cubicBezTo>
                    <a:pt x="18558" y="8678"/>
                    <a:pt x="18558" y="8868"/>
                    <a:pt x="18558" y="9058"/>
                  </a:cubicBezTo>
                  <a:lnTo>
                    <a:pt x="18305" y="9058"/>
                  </a:lnTo>
                  <a:cubicBezTo>
                    <a:pt x="18210" y="9280"/>
                    <a:pt x="18463" y="9565"/>
                    <a:pt x="18147" y="9755"/>
                  </a:cubicBezTo>
                  <a:cubicBezTo>
                    <a:pt x="18052" y="9660"/>
                    <a:pt x="17957" y="9533"/>
                    <a:pt x="17830" y="9438"/>
                  </a:cubicBezTo>
                  <a:lnTo>
                    <a:pt x="17830" y="9438"/>
                  </a:lnTo>
                  <a:cubicBezTo>
                    <a:pt x="17925" y="9755"/>
                    <a:pt x="17830" y="10040"/>
                    <a:pt x="17862" y="10325"/>
                  </a:cubicBezTo>
                  <a:cubicBezTo>
                    <a:pt x="17672" y="10483"/>
                    <a:pt x="17640" y="10198"/>
                    <a:pt x="17513" y="10230"/>
                  </a:cubicBezTo>
                  <a:cubicBezTo>
                    <a:pt x="17482" y="10261"/>
                    <a:pt x="17450" y="10293"/>
                    <a:pt x="17450" y="10325"/>
                  </a:cubicBezTo>
                  <a:cubicBezTo>
                    <a:pt x="17513" y="10451"/>
                    <a:pt x="17577" y="10578"/>
                    <a:pt x="17577" y="10705"/>
                  </a:cubicBezTo>
                  <a:cubicBezTo>
                    <a:pt x="17608" y="10800"/>
                    <a:pt x="17545" y="10895"/>
                    <a:pt x="17513" y="11053"/>
                  </a:cubicBezTo>
                  <a:cubicBezTo>
                    <a:pt x="17387" y="10895"/>
                    <a:pt x="17292" y="10832"/>
                    <a:pt x="17197" y="10705"/>
                  </a:cubicBezTo>
                  <a:cubicBezTo>
                    <a:pt x="16880" y="10990"/>
                    <a:pt x="17418" y="11307"/>
                    <a:pt x="17165" y="11560"/>
                  </a:cubicBezTo>
                  <a:cubicBezTo>
                    <a:pt x="17070" y="11497"/>
                    <a:pt x="16975" y="11433"/>
                    <a:pt x="16880" y="11402"/>
                  </a:cubicBezTo>
                  <a:cubicBezTo>
                    <a:pt x="16880" y="11402"/>
                    <a:pt x="16848" y="11402"/>
                    <a:pt x="16785" y="11433"/>
                  </a:cubicBezTo>
                  <a:cubicBezTo>
                    <a:pt x="16817" y="11687"/>
                    <a:pt x="17133" y="11940"/>
                    <a:pt x="16785" y="12225"/>
                  </a:cubicBezTo>
                  <a:cubicBezTo>
                    <a:pt x="16690" y="12162"/>
                    <a:pt x="16595" y="12067"/>
                    <a:pt x="16500" y="11972"/>
                  </a:cubicBezTo>
                  <a:cubicBezTo>
                    <a:pt x="16247" y="12225"/>
                    <a:pt x="16532" y="12447"/>
                    <a:pt x="16532" y="12732"/>
                  </a:cubicBezTo>
                  <a:cubicBezTo>
                    <a:pt x="16500" y="12827"/>
                    <a:pt x="16405" y="12953"/>
                    <a:pt x="16342" y="13080"/>
                  </a:cubicBezTo>
                  <a:cubicBezTo>
                    <a:pt x="16310" y="13080"/>
                    <a:pt x="16247" y="13080"/>
                    <a:pt x="16215" y="13080"/>
                  </a:cubicBezTo>
                  <a:cubicBezTo>
                    <a:pt x="16088" y="12827"/>
                    <a:pt x="15867" y="12795"/>
                    <a:pt x="15645" y="12827"/>
                  </a:cubicBezTo>
                  <a:cubicBezTo>
                    <a:pt x="15645" y="12795"/>
                    <a:pt x="15645" y="12732"/>
                    <a:pt x="15645" y="12668"/>
                  </a:cubicBezTo>
                  <a:cubicBezTo>
                    <a:pt x="15645" y="12668"/>
                    <a:pt x="15613" y="12637"/>
                    <a:pt x="15613" y="12637"/>
                  </a:cubicBezTo>
                  <a:cubicBezTo>
                    <a:pt x="15613" y="12637"/>
                    <a:pt x="15613" y="12668"/>
                    <a:pt x="15613" y="12668"/>
                  </a:cubicBezTo>
                  <a:cubicBezTo>
                    <a:pt x="15613" y="12732"/>
                    <a:pt x="15613" y="12795"/>
                    <a:pt x="15613" y="12827"/>
                  </a:cubicBezTo>
                  <a:lnTo>
                    <a:pt x="15645" y="12827"/>
                  </a:lnTo>
                  <a:lnTo>
                    <a:pt x="15645" y="12827"/>
                  </a:lnTo>
                  <a:lnTo>
                    <a:pt x="15613" y="12827"/>
                  </a:lnTo>
                  <a:cubicBezTo>
                    <a:pt x="15677" y="12985"/>
                    <a:pt x="15740" y="13143"/>
                    <a:pt x="15803" y="13302"/>
                  </a:cubicBezTo>
                  <a:cubicBezTo>
                    <a:pt x="15803" y="13302"/>
                    <a:pt x="15803" y="13302"/>
                    <a:pt x="15835" y="13302"/>
                  </a:cubicBezTo>
                  <a:cubicBezTo>
                    <a:pt x="15835" y="13302"/>
                    <a:pt x="15835" y="13302"/>
                    <a:pt x="15835" y="13302"/>
                  </a:cubicBezTo>
                  <a:cubicBezTo>
                    <a:pt x="15898" y="13397"/>
                    <a:pt x="15930" y="13492"/>
                    <a:pt x="15867" y="13618"/>
                  </a:cubicBezTo>
                  <a:lnTo>
                    <a:pt x="15867" y="13618"/>
                  </a:lnTo>
                  <a:cubicBezTo>
                    <a:pt x="15867" y="13618"/>
                    <a:pt x="15867" y="13618"/>
                    <a:pt x="15867" y="13618"/>
                  </a:cubicBezTo>
                  <a:cubicBezTo>
                    <a:pt x="15930" y="13618"/>
                    <a:pt x="15962" y="13618"/>
                    <a:pt x="15993" y="13618"/>
                  </a:cubicBezTo>
                  <a:cubicBezTo>
                    <a:pt x="15993" y="13618"/>
                    <a:pt x="15962" y="13650"/>
                    <a:pt x="15962" y="13650"/>
                  </a:cubicBezTo>
                  <a:cubicBezTo>
                    <a:pt x="15930" y="13650"/>
                    <a:pt x="15898" y="13650"/>
                    <a:pt x="15867" y="13618"/>
                  </a:cubicBezTo>
                  <a:lnTo>
                    <a:pt x="15867" y="13618"/>
                  </a:lnTo>
                  <a:cubicBezTo>
                    <a:pt x="15867" y="13618"/>
                    <a:pt x="15867" y="13618"/>
                    <a:pt x="15867" y="13618"/>
                  </a:cubicBezTo>
                  <a:cubicBezTo>
                    <a:pt x="15867" y="13523"/>
                    <a:pt x="15835" y="13428"/>
                    <a:pt x="15835" y="13302"/>
                  </a:cubicBezTo>
                  <a:cubicBezTo>
                    <a:pt x="15835" y="13302"/>
                    <a:pt x="15803" y="13302"/>
                    <a:pt x="15803" y="13302"/>
                  </a:cubicBezTo>
                  <a:cubicBezTo>
                    <a:pt x="15803" y="13302"/>
                    <a:pt x="15803" y="13302"/>
                    <a:pt x="15803" y="13302"/>
                  </a:cubicBezTo>
                  <a:cubicBezTo>
                    <a:pt x="15740" y="13302"/>
                    <a:pt x="15677" y="13333"/>
                    <a:pt x="15582" y="13365"/>
                  </a:cubicBezTo>
                  <a:cubicBezTo>
                    <a:pt x="15645" y="13555"/>
                    <a:pt x="15677" y="13713"/>
                    <a:pt x="15740" y="13872"/>
                  </a:cubicBezTo>
                  <a:cubicBezTo>
                    <a:pt x="15803" y="14062"/>
                    <a:pt x="15772" y="14220"/>
                    <a:pt x="15613" y="14347"/>
                  </a:cubicBezTo>
                  <a:cubicBezTo>
                    <a:pt x="15392" y="14283"/>
                    <a:pt x="15487" y="13967"/>
                    <a:pt x="15233" y="13872"/>
                  </a:cubicBezTo>
                  <a:cubicBezTo>
                    <a:pt x="15233" y="13872"/>
                    <a:pt x="15138" y="13872"/>
                    <a:pt x="15043" y="13935"/>
                  </a:cubicBezTo>
                  <a:cubicBezTo>
                    <a:pt x="15075" y="14030"/>
                    <a:pt x="15107" y="14157"/>
                    <a:pt x="15170" y="14252"/>
                  </a:cubicBezTo>
                  <a:cubicBezTo>
                    <a:pt x="15233" y="14410"/>
                    <a:pt x="15297" y="14568"/>
                    <a:pt x="15360" y="14727"/>
                  </a:cubicBezTo>
                  <a:cubicBezTo>
                    <a:pt x="15392" y="14822"/>
                    <a:pt x="15360" y="14948"/>
                    <a:pt x="15202" y="15012"/>
                  </a:cubicBezTo>
                  <a:cubicBezTo>
                    <a:pt x="15075" y="14822"/>
                    <a:pt x="14948" y="14632"/>
                    <a:pt x="14790" y="14442"/>
                  </a:cubicBezTo>
                  <a:cubicBezTo>
                    <a:pt x="14695" y="14473"/>
                    <a:pt x="14663" y="14568"/>
                    <a:pt x="14695" y="14663"/>
                  </a:cubicBezTo>
                  <a:cubicBezTo>
                    <a:pt x="14822" y="14853"/>
                    <a:pt x="14917" y="15043"/>
                    <a:pt x="15012" y="15202"/>
                  </a:cubicBezTo>
                  <a:cubicBezTo>
                    <a:pt x="15138" y="15392"/>
                    <a:pt x="15012" y="15487"/>
                    <a:pt x="14917" y="15614"/>
                  </a:cubicBezTo>
                  <a:cubicBezTo>
                    <a:pt x="14758" y="15360"/>
                    <a:pt x="14631" y="15138"/>
                    <a:pt x="14505" y="14917"/>
                  </a:cubicBezTo>
                  <a:cubicBezTo>
                    <a:pt x="14346" y="14980"/>
                    <a:pt x="14378" y="15075"/>
                    <a:pt x="14410" y="15170"/>
                  </a:cubicBezTo>
                  <a:cubicBezTo>
                    <a:pt x="14536" y="15392"/>
                    <a:pt x="14663" y="15645"/>
                    <a:pt x="14790" y="15899"/>
                  </a:cubicBezTo>
                  <a:cubicBezTo>
                    <a:pt x="14727" y="15994"/>
                    <a:pt x="14695" y="16089"/>
                    <a:pt x="14631" y="16184"/>
                  </a:cubicBezTo>
                  <a:cubicBezTo>
                    <a:pt x="14568" y="16184"/>
                    <a:pt x="14536" y="16184"/>
                    <a:pt x="14505" y="16152"/>
                  </a:cubicBezTo>
                  <a:cubicBezTo>
                    <a:pt x="14410" y="15994"/>
                    <a:pt x="14315" y="15804"/>
                    <a:pt x="14220" y="15614"/>
                  </a:cubicBezTo>
                  <a:cubicBezTo>
                    <a:pt x="13998" y="15582"/>
                    <a:pt x="13966" y="15772"/>
                    <a:pt x="13871" y="15867"/>
                  </a:cubicBezTo>
                  <a:cubicBezTo>
                    <a:pt x="14030" y="16089"/>
                    <a:pt x="14220" y="16310"/>
                    <a:pt x="14410" y="16532"/>
                  </a:cubicBezTo>
                  <a:cubicBezTo>
                    <a:pt x="14378" y="16659"/>
                    <a:pt x="14315" y="16754"/>
                    <a:pt x="14251" y="16912"/>
                  </a:cubicBezTo>
                  <a:cubicBezTo>
                    <a:pt x="14093" y="16690"/>
                    <a:pt x="13966" y="16500"/>
                    <a:pt x="13808" y="16342"/>
                  </a:cubicBezTo>
                  <a:cubicBezTo>
                    <a:pt x="13681" y="16374"/>
                    <a:pt x="13713" y="16469"/>
                    <a:pt x="13713" y="16532"/>
                  </a:cubicBezTo>
                  <a:cubicBezTo>
                    <a:pt x="13808" y="16690"/>
                    <a:pt x="13903" y="16880"/>
                    <a:pt x="13998" y="17039"/>
                  </a:cubicBezTo>
                  <a:cubicBezTo>
                    <a:pt x="14030" y="17134"/>
                    <a:pt x="13998" y="17260"/>
                    <a:pt x="13998" y="17387"/>
                  </a:cubicBezTo>
                  <a:cubicBezTo>
                    <a:pt x="13713" y="17197"/>
                    <a:pt x="13713" y="17197"/>
                    <a:pt x="13523" y="16754"/>
                  </a:cubicBezTo>
                  <a:cubicBezTo>
                    <a:pt x="13365" y="16754"/>
                    <a:pt x="13365" y="16849"/>
                    <a:pt x="13396" y="16944"/>
                  </a:cubicBezTo>
                  <a:cubicBezTo>
                    <a:pt x="13460" y="17102"/>
                    <a:pt x="13555" y="17260"/>
                    <a:pt x="13618" y="17419"/>
                  </a:cubicBezTo>
                  <a:cubicBezTo>
                    <a:pt x="13650" y="17514"/>
                    <a:pt x="13713" y="17640"/>
                    <a:pt x="13713" y="17735"/>
                  </a:cubicBezTo>
                  <a:cubicBezTo>
                    <a:pt x="13713" y="17830"/>
                    <a:pt x="13713" y="17925"/>
                    <a:pt x="13586" y="17957"/>
                  </a:cubicBezTo>
                  <a:cubicBezTo>
                    <a:pt x="13460" y="17704"/>
                    <a:pt x="13333" y="17450"/>
                    <a:pt x="13206" y="17197"/>
                  </a:cubicBezTo>
                  <a:cubicBezTo>
                    <a:pt x="13048" y="17229"/>
                    <a:pt x="13016" y="17324"/>
                    <a:pt x="13048" y="17419"/>
                  </a:cubicBezTo>
                  <a:cubicBezTo>
                    <a:pt x="13175" y="17735"/>
                    <a:pt x="13270" y="18084"/>
                    <a:pt x="13396" y="18400"/>
                  </a:cubicBezTo>
                  <a:cubicBezTo>
                    <a:pt x="12763" y="19635"/>
                    <a:pt x="12161" y="20839"/>
                    <a:pt x="11560" y="22074"/>
                  </a:cubicBezTo>
                  <a:cubicBezTo>
                    <a:pt x="11591" y="22327"/>
                    <a:pt x="11750" y="22549"/>
                    <a:pt x="11876" y="22771"/>
                  </a:cubicBezTo>
                  <a:lnTo>
                    <a:pt x="13491" y="25083"/>
                  </a:lnTo>
                  <a:cubicBezTo>
                    <a:pt x="13745" y="25463"/>
                    <a:pt x="13966" y="25843"/>
                    <a:pt x="14346" y="26159"/>
                  </a:cubicBezTo>
                  <a:cubicBezTo>
                    <a:pt x="14600" y="26381"/>
                    <a:pt x="14758" y="26698"/>
                    <a:pt x="14948" y="26983"/>
                  </a:cubicBezTo>
                  <a:cubicBezTo>
                    <a:pt x="14853" y="27141"/>
                    <a:pt x="14758" y="27046"/>
                    <a:pt x="14695" y="26983"/>
                  </a:cubicBezTo>
                  <a:cubicBezTo>
                    <a:pt x="13871" y="26508"/>
                    <a:pt x="13016" y="26001"/>
                    <a:pt x="12193" y="25494"/>
                  </a:cubicBezTo>
                  <a:cubicBezTo>
                    <a:pt x="10705" y="24576"/>
                    <a:pt x="9216" y="23657"/>
                    <a:pt x="7728" y="22739"/>
                  </a:cubicBezTo>
                  <a:cubicBezTo>
                    <a:pt x="7696" y="22707"/>
                    <a:pt x="7664" y="22676"/>
                    <a:pt x="7569" y="22612"/>
                  </a:cubicBezTo>
                  <a:cubicBezTo>
                    <a:pt x="7601" y="22549"/>
                    <a:pt x="7633" y="22486"/>
                    <a:pt x="7664" y="22454"/>
                  </a:cubicBezTo>
                  <a:cubicBezTo>
                    <a:pt x="8171" y="21757"/>
                    <a:pt x="8709" y="21092"/>
                    <a:pt x="9216" y="20396"/>
                  </a:cubicBezTo>
                  <a:cubicBezTo>
                    <a:pt x="9628" y="19825"/>
                    <a:pt x="10008" y="19255"/>
                    <a:pt x="10420" y="18685"/>
                  </a:cubicBezTo>
                  <a:cubicBezTo>
                    <a:pt x="10958" y="17925"/>
                    <a:pt x="11496" y="17165"/>
                    <a:pt x="12035" y="16405"/>
                  </a:cubicBezTo>
                  <a:cubicBezTo>
                    <a:pt x="12573" y="15677"/>
                    <a:pt x="13111" y="14948"/>
                    <a:pt x="13618" y="14188"/>
                  </a:cubicBezTo>
                  <a:cubicBezTo>
                    <a:pt x="13618" y="14157"/>
                    <a:pt x="13650" y="14093"/>
                    <a:pt x="13681" y="14093"/>
                  </a:cubicBezTo>
                  <a:cubicBezTo>
                    <a:pt x="14346" y="13555"/>
                    <a:pt x="14790" y="12795"/>
                    <a:pt x="15328" y="12130"/>
                  </a:cubicBezTo>
                  <a:cubicBezTo>
                    <a:pt x="15360" y="12067"/>
                    <a:pt x="15423" y="12035"/>
                    <a:pt x="15487" y="11972"/>
                  </a:cubicBezTo>
                  <a:cubicBezTo>
                    <a:pt x="15455" y="12003"/>
                    <a:pt x="15455" y="12003"/>
                    <a:pt x="15455" y="12035"/>
                  </a:cubicBezTo>
                  <a:cubicBezTo>
                    <a:pt x="15455" y="12003"/>
                    <a:pt x="15487" y="12003"/>
                    <a:pt x="15487" y="11972"/>
                  </a:cubicBezTo>
                  <a:lnTo>
                    <a:pt x="15487" y="11972"/>
                  </a:lnTo>
                  <a:lnTo>
                    <a:pt x="15487" y="11972"/>
                  </a:lnTo>
                  <a:lnTo>
                    <a:pt x="15487" y="11972"/>
                  </a:lnTo>
                  <a:cubicBezTo>
                    <a:pt x="15487" y="11908"/>
                    <a:pt x="15455" y="11845"/>
                    <a:pt x="15487" y="11813"/>
                  </a:cubicBezTo>
                  <a:cubicBezTo>
                    <a:pt x="15582" y="11592"/>
                    <a:pt x="15677" y="11338"/>
                    <a:pt x="15835" y="11148"/>
                  </a:cubicBezTo>
                  <a:cubicBezTo>
                    <a:pt x="16057" y="10863"/>
                    <a:pt x="16247" y="10546"/>
                    <a:pt x="16468" y="10261"/>
                  </a:cubicBezTo>
                  <a:cubicBezTo>
                    <a:pt x="16753" y="9850"/>
                    <a:pt x="17007" y="9438"/>
                    <a:pt x="17355" y="9026"/>
                  </a:cubicBezTo>
                  <a:cubicBezTo>
                    <a:pt x="17735" y="8551"/>
                    <a:pt x="18052" y="8013"/>
                    <a:pt x="18432" y="7538"/>
                  </a:cubicBezTo>
                  <a:cubicBezTo>
                    <a:pt x="18812" y="7031"/>
                    <a:pt x="19160" y="6493"/>
                    <a:pt x="19540" y="5986"/>
                  </a:cubicBezTo>
                  <a:cubicBezTo>
                    <a:pt x="19920" y="5479"/>
                    <a:pt x="20269" y="4973"/>
                    <a:pt x="20649" y="4466"/>
                  </a:cubicBezTo>
                  <a:cubicBezTo>
                    <a:pt x="20997" y="3959"/>
                    <a:pt x="21377" y="3453"/>
                    <a:pt x="21725" y="2946"/>
                  </a:cubicBezTo>
                  <a:cubicBezTo>
                    <a:pt x="21884" y="2756"/>
                    <a:pt x="22074" y="2534"/>
                    <a:pt x="22264" y="2281"/>
                  </a:cubicBezTo>
                  <a:close/>
                  <a:moveTo>
                    <a:pt x="11560" y="12003"/>
                  </a:moveTo>
                  <a:cubicBezTo>
                    <a:pt x="12636" y="10990"/>
                    <a:pt x="13681" y="9945"/>
                    <a:pt x="14758" y="8931"/>
                  </a:cubicBezTo>
                  <a:cubicBezTo>
                    <a:pt x="14822" y="8868"/>
                    <a:pt x="14885" y="8805"/>
                    <a:pt x="14948" y="8741"/>
                  </a:cubicBezTo>
                  <a:cubicBezTo>
                    <a:pt x="15677" y="8203"/>
                    <a:pt x="16278" y="7538"/>
                    <a:pt x="16912" y="6905"/>
                  </a:cubicBezTo>
                  <a:cubicBezTo>
                    <a:pt x="17197" y="6588"/>
                    <a:pt x="17513" y="6303"/>
                    <a:pt x="17830" y="5986"/>
                  </a:cubicBezTo>
                  <a:cubicBezTo>
                    <a:pt x="18938" y="4909"/>
                    <a:pt x="20047" y="3864"/>
                    <a:pt x="21187" y="2788"/>
                  </a:cubicBezTo>
                  <a:cubicBezTo>
                    <a:pt x="21314" y="2629"/>
                    <a:pt x="21472" y="2503"/>
                    <a:pt x="21599" y="2376"/>
                  </a:cubicBezTo>
                  <a:cubicBezTo>
                    <a:pt x="21725" y="2534"/>
                    <a:pt x="21599" y="2598"/>
                    <a:pt x="21535" y="2693"/>
                  </a:cubicBezTo>
                  <a:cubicBezTo>
                    <a:pt x="20617" y="3959"/>
                    <a:pt x="19699" y="5226"/>
                    <a:pt x="18780" y="6525"/>
                  </a:cubicBezTo>
                  <a:cubicBezTo>
                    <a:pt x="17450" y="8330"/>
                    <a:pt x="16152" y="10135"/>
                    <a:pt x="14853" y="11940"/>
                  </a:cubicBezTo>
                  <a:cubicBezTo>
                    <a:pt x="13143" y="14347"/>
                    <a:pt x="11401" y="16754"/>
                    <a:pt x="9691" y="19160"/>
                  </a:cubicBezTo>
                  <a:cubicBezTo>
                    <a:pt x="8963" y="20174"/>
                    <a:pt x="8266" y="21187"/>
                    <a:pt x="7538" y="22201"/>
                  </a:cubicBezTo>
                  <a:cubicBezTo>
                    <a:pt x="7474" y="22327"/>
                    <a:pt x="7379" y="22422"/>
                    <a:pt x="7284" y="22549"/>
                  </a:cubicBezTo>
                  <a:cubicBezTo>
                    <a:pt x="6968" y="22581"/>
                    <a:pt x="6714" y="22612"/>
                    <a:pt x="6429" y="22644"/>
                  </a:cubicBezTo>
                  <a:cubicBezTo>
                    <a:pt x="5352" y="22676"/>
                    <a:pt x="4276" y="22676"/>
                    <a:pt x="3167" y="22707"/>
                  </a:cubicBezTo>
                  <a:cubicBezTo>
                    <a:pt x="2407" y="22739"/>
                    <a:pt x="1647" y="22802"/>
                    <a:pt x="855" y="22866"/>
                  </a:cubicBezTo>
                  <a:cubicBezTo>
                    <a:pt x="760" y="22866"/>
                    <a:pt x="634" y="22866"/>
                    <a:pt x="444" y="22897"/>
                  </a:cubicBezTo>
                  <a:cubicBezTo>
                    <a:pt x="507" y="22771"/>
                    <a:pt x="539" y="22707"/>
                    <a:pt x="602" y="22644"/>
                  </a:cubicBezTo>
                  <a:cubicBezTo>
                    <a:pt x="4244" y="19097"/>
                    <a:pt x="7918" y="15550"/>
                    <a:pt x="11560" y="1200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3"/>
            <p:cNvSpPr/>
            <p:nvPr/>
          </p:nvSpPr>
          <p:spPr>
            <a:xfrm>
              <a:off x="6199025" y="2087525"/>
              <a:ext cx="25" cy="25"/>
            </a:xfrm>
            <a:custGeom>
              <a:avLst/>
              <a:gdLst/>
              <a:ahLst/>
              <a:cxnLst/>
              <a:rect l="l" t="t" r="r" b="b"/>
              <a:pathLst>
                <a:path w="1" h="1" extrusionOk="0">
                  <a:moveTo>
                    <a:pt x="0" y="1"/>
                  </a:moveTo>
                  <a:lnTo>
                    <a:pt x="0" y="1"/>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3"/>
            <p:cNvSpPr/>
            <p:nvPr/>
          </p:nvSpPr>
          <p:spPr>
            <a:xfrm>
              <a:off x="6105600" y="2308425"/>
              <a:ext cx="825" cy="800"/>
            </a:xfrm>
            <a:custGeom>
              <a:avLst/>
              <a:gdLst/>
              <a:ahLst/>
              <a:cxnLst/>
              <a:rect l="l" t="t" r="r" b="b"/>
              <a:pathLst>
                <a:path w="33" h="32" extrusionOk="0">
                  <a:moveTo>
                    <a:pt x="0" y="32"/>
                  </a:moveTo>
                  <a:cubicBezTo>
                    <a:pt x="0" y="32"/>
                    <a:pt x="32" y="32"/>
                    <a:pt x="32" y="32"/>
                  </a:cubicBezTo>
                  <a:lnTo>
                    <a:pt x="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3"/>
            <p:cNvSpPr/>
            <p:nvPr/>
          </p:nvSpPr>
          <p:spPr>
            <a:xfrm>
              <a:off x="4240300" y="2454100"/>
              <a:ext cx="607275" cy="538400"/>
            </a:xfrm>
            <a:custGeom>
              <a:avLst/>
              <a:gdLst/>
              <a:ahLst/>
              <a:cxnLst/>
              <a:rect l="l" t="t" r="r" b="b"/>
              <a:pathLst>
                <a:path w="24291" h="21536" extrusionOk="0">
                  <a:moveTo>
                    <a:pt x="1489" y="5701"/>
                  </a:moveTo>
                  <a:cubicBezTo>
                    <a:pt x="3040" y="6904"/>
                    <a:pt x="4592" y="8139"/>
                    <a:pt x="6176" y="9374"/>
                  </a:cubicBezTo>
                  <a:cubicBezTo>
                    <a:pt x="6651" y="9754"/>
                    <a:pt x="7157" y="10103"/>
                    <a:pt x="7696" y="10388"/>
                  </a:cubicBezTo>
                  <a:cubicBezTo>
                    <a:pt x="8297" y="10736"/>
                    <a:pt x="8867" y="11116"/>
                    <a:pt x="9406" y="11496"/>
                  </a:cubicBezTo>
                  <a:cubicBezTo>
                    <a:pt x="9913" y="11813"/>
                    <a:pt x="10356" y="12161"/>
                    <a:pt x="10831" y="12509"/>
                  </a:cubicBezTo>
                  <a:cubicBezTo>
                    <a:pt x="11401" y="12953"/>
                    <a:pt x="12003" y="13364"/>
                    <a:pt x="12573" y="13808"/>
                  </a:cubicBezTo>
                  <a:cubicBezTo>
                    <a:pt x="12731" y="13903"/>
                    <a:pt x="12794" y="14061"/>
                    <a:pt x="12858" y="14220"/>
                  </a:cubicBezTo>
                  <a:cubicBezTo>
                    <a:pt x="13016" y="14790"/>
                    <a:pt x="13174" y="15391"/>
                    <a:pt x="13364" y="15961"/>
                  </a:cubicBezTo>
                  <a:cubicBezTo>
                    <a:pt x="13523" y="16563"/>
                    <a:pt x="13713" y="17133"/>
                    <a:pt x="14030" y="17703"/>
                  </a:cubicBezTo>
                  <a:cubicBezTo>
                    <a:pt x="14125" y="17893"/>
                    <a:pt x="14188" y="18083"/>
                    <a:pt x="14251" y="18305"/>
                  </a:cubicBezTo>
                  <a:cubicBezTo>
                    <a:pt x="14505" y="19350"/>
                    <a:pt x="15011" y="20300"/>
                    <a:pt x="15106" y="21377"/>
                  </a:cubicBezTo>
                  <a:cubicBezTo>
                    <a:pt x="15106" y="21440"/>
                    <a:pt x="15201" y="21503"/>
                    <a:pt x="15265" y="21535"/>
                  </a:cubicBezTo>
                  <a:cubicBezTo>
                    <a:pt x="15296" y="21535"/>
                    <a:pt x="15391" y="21503"/>
                    <a:pt x="15391" y="21472"/>
                  </a:cubicBezTo>
                  <a:cubicBezTo>
                    <a:pt x="15486" y="21123"/>
                    <a:pt x="15771" y="21092"/>
                    <a:pt x="16056" y="20997"/>
                  </a:cubicBezTo>
                  <a:cubicBezTo>
                    <a:pt x="16215" y="20965"/>
                    <a:pt x="16341" y="20870"/>
                    <a:pt x="16468" y="20807"/>
                  </a:cubicBezTo>
                  <a:cubicBezTo>
                    <a:pt x="17038" y="20490"/>
                    <a:pt x="17640" y="20173"/>
                    <a:pt x="18210" y="19857"/>
                  </a:cubicBezTo>
                  <a:cubicBezTo>
                    <a:pt x="19097" y="19382"/>
                    <a:pt x="19983" y="18907"/>
                    <a:pt x="20870" y="18431"/>
                  </a:cubicBezTo>
                  <a:cubicBezTo>
                    <a:pt x="21282" y="18178"/>
                    <a:pt x="21693" y="17925"/>
                    <a:pt x="22105" y="17640"/>
                  </a:cubicBezTo>
                  <a:cubicBezTo>
                    <a:pt x="22390" y="17418"/>
                    <a:pt x="22707" y="17228"/>
                    <a:pt x="23055" y="17070"/>
                  </a:cubicBezTo>
                  <a:cubicBezTo>
                    <a:pt x="23372" y="16943"/>
                    <a:pt x="23657" y="16753"/>
                    <a:pt x="23910" y="16468"/>
                  </a:cubicBezTo>
                  <a:cubicBezTo>
                    <a:pt x="24005" y="16373"/>
                    <a:pt x="24132" y="16278"/>
                    <a:pt x="24259" y="16151"/>
                  </a:cubicBezTo>
                  <a:cubicBezTo>
                    <a:pt x="24290" y="15803"/>
                    <a:pt x="24227" y="15423"/>
                    <a:pt x="24195" y="15075"/>
                  </a:cubicBezTo>
                  <a:cubicBezTo>
                    <a:pt x="24132" y="14790"/>
                    <a:pt x="24100" y="14505"/>
                    <a:pt x="24164" y="14188"/>
                  </a:cubicBezTo>
                  <a:cubicBezTo>
                    <a:pt x="24164" y="13998"/>
                    <a:pt x="24132" y="13776"/>
                    <a:pt x="24069" y="13586"/>
                  </a:cubicBezTo>
                  <a:cubicBezTo>
                    <a:pt x="23974" y="13111"/>
                    <a:pt x="23815" y="12668"/>
                    <a:pt x="23784" y="12193"/>
                  </a:cubicBezTo>
                  <a:cubicBezTo>
                    <a:pt x="23689" y="11654"/>
                    <a:pt x="23562" y="11148"/>
                    <a:pt x="23340" y="10641"/>
                  </a:cubicBezTo>
                  <a:cubicBezTo>
                    <a:pt x="23150" y="10103"/>
                    <a:pt x="22929" y="9564"/>
                    <a:pt x="22675" y="9026"/>
                  </a:cubicBezTo>
                  <a:cubicBezTo>
                    <a:pt x="22644" y="8931"/>
                    <a:pt x="22549" y="8836"/>
                    <a:pt x="22454" y="8772"/>
                  </a:cubicBezTo>
                  <a:cubicBezTo>
                    <a:pt x="22327" y="8646"/>
                    <a:pt x="22168" y="8519"/>
                    <a:pt x="22010" y="8392"/>
                  </a:cubicBezTo>
                  <a:cubicBezTo>
                    <a:pt x="21408" y="7854"/>
                    <a:pt x="20743" y="7379"/>
                    <a:pt x="20047" y="6936"/>
                  </a:cubicBezTo>
                  <a:cubicBezTo>
                    <a:pt x="19572" y="6587"/>
                    <a:pt x="19065" y="6239"/>
                    <a:pt x="18590" y="5891"/>
                  </a:cubicBezTo>
                  <a:cubicBezTo>
                    <a:pt x="18147" y="5574"/>
                    <a:pt x="17671" y="5226"/>
                    <a:pt x="17260" y="4846"/>
                  </a:cubicBezTo>
                  <a:cubicBezTo>
                    <a:pt x="16816" y="4466"/>
                    <a:pt x="16246" y="4244"/>
                    <a:pt x="15803" y="3895"/>
                  </a:cubicBezTo>
                  <a:cubicBezTo>
                    <a:pt x="15550" y="3674"/>
                    <a:pt x="15265" y="3515"/>
                    <a:pt x="15043" y="3294"/>
                  </a:cubicBezTo>
                  <a:cubicBezTo>
                    <a:pt x="14251" y="2534"/>
                    <a:pt x="13428" y="1900"/>
                    <a:pt x="12573" y="1235"/>
                  </a:cubicBezTo>
                  <a:cubicBezTo>
                    <a:pt x="12288" y="1045"/>
                    <a:pt x="12034" y="855"/>
                    <a:pt x="11749" y="697"/>
                  </a:cubicBezTo>
                  <a:cubicBezTo>
                    <a:pt x="11433" y="507"/>
                    <a:pt x="11084" y="349"/>
                    <a:pt x="10958" y="0"/>
                  </a:cubicBezTo>
                  <a:cubicBezTo>
                    <a:pt x="10799" y="0"/>
                    <a:pt x="10673" y="0"/>
                    <a:pt x="10578" y="32"/>
                  </a:cubicBezTo>
                  <a:cubicBezTo>
                    <a:pt x="10134" y="159"/>
                    <a:pt x="9691" y="254"/>
                    <a:pt x="9311" y="444"/>
                  </a:cubicBezTo>
                  <a:cubicBezTo>
                    <a:pt x="8266" y="919"/>
                    <a:pt x="7126" y="1172"/>
                    <a:pt x="6049" y="1520"/>
                  </a:cubicBezTo>
                  <a:cubicBezTo>
                    <a:pt x="5289" y="1774"/>
                    <a:pt x="4529" y="2059"/>
                    <a:pt x="3769" y="2407"/>
                  </a:cubicBezTo>
                  <a:cubicBezTo>
                    <a:pt x="3199" y="2692"/>
                    <a:pt x="2597" y="3009"/>
                    <a:pt x="1995" y="3262"/>
                  </a:cubicBezTo>
                  <a:cubicBezTo>
                    <a:pt x="1425" y="3515"/>
                    <a:pt x="855" y="3737"/>
                    <a:pt x="285" y="3990"/>
                  </a:cubicBezTo>
                  <a:cubicBezTo>
                    <a:pt x="190" y="4022"/>
                    <a:pt x="95" y="4117"/>
                    <a:pt x="32" y="4149"/>
                  </a:cubicBezTo>
                  <a:cubicBezTo>
                    <a:pt x="0" y="4719"/>
                    <a:pt x="190" y="5194"/>
                    <a:pt x="475" y="5606"/>
                  </a:cubicBezTo>
                  <a:cubicBezTo>
                    <a:pt x="634" y="5859"/>
                    <a:pt x="760" y="6144"/>
                    <a:pt x="887" y="6429"/>
                  </a:cubicBezTo>
                  <a:cubicBezTo>
                    <a:pt x="1489" y="7664"/>
                    <a:pt x="2059" y="8899"/>
                    <a:pt x="2629" y="10134"/>
                  </a:cubicBezTo>
                  <a:cubicBezTo>
                    <a:pt x="2692" y="10293"/>
                    <a:pt x="2787" y="10451"/>
                    <a:pt x="2819" y="10641"/>
                  </a:cubicBezTo>
                  <a:cubicBezTo>
                    <a:pt x="2914" y="10989"/>
                    <a:pt x="3104" y="11243"/>
                    <a:pt x="3420" y="11464"/>
                  </a:cubicBezTo>
                  <a:cubicBezTo>
                    <a:pt x="3769" y="11718"/>
                    <a:pt x="4117" y="12003"/>
                    <a:pt x="4402" y="12351"/>
                  </a:cubicBezTo>
                  <a:cubicBezTo>
                    <a:pt x="4529" y="12478"/>
                    <a:pt x="4655" y="12573"/>
                    <a:pt x="4814" y="12668"/>
                  </a:cubicBezTo>
                  <a:cubicBezTo>
                    <a:pt x="5384" y="13016"/>
                    <a:pt x="5827" y="13554"/>
                    <a:pt x="6397" y="13935"/>
                  </a:cubicBezTo>
                  <a:cubicBezTo>
                    <a:pt x="6461" y="13998"/>
                    <a:pt x="6492" y="14061"/>
                    <a:pt x="6524" y="14125"/>
                  </a:cubicBezTo>
                  <a:cubicBezTo>
                    <a:pt x="6841" y="14600"/>
                    <a:pt x="7284" y="14948"/>
                    <a:pt x="7632" y="15391"/>
                  </a:cubicBezTo>
                  <a:cubicBezTo>
                    <a:pt x="7632" y="15296"/>
                    <a:pt x="7601" y="15201"/>
                    <a:pt x="7569" y="15106"/>
                  </a:cubicBezTo>
                  <a:cubicBezTo>
                    <a:pt x="7537" y="15043"/>
                    <a:pt x="7411" y="14980"/>
                    <a:pt x="7537" y="14853"/>
                  </a:cubicBezTo>
                  <a:cubicBezTo>
                    <a:pt x="8012" y="15233"/>
                    <a:pt x="8487" y="15613"/>
                    <a:pt x="8962" y="15961"/>
                  </a:cubicBezTo>
                  <a:cubicBezTo>
                    <a:pt x="9121" y="16088"/>
                    <a:pt x="9248" y="16246"/>
                    <a:pt x="9438" y="16310"/>
                  </a:cubicBezTo>
                  <a:cubicBezTo>
                    <a:pt x="9754" y="16468"/>
                    <a:pt x="10008" y="16690"/>
                    <a:pt x="10261" y="16911"/>
                  </a:cubicBezTo>
                  <a:cubicBezTo>
                    <a:pt x="10799" y="17386"/>
                    <a:pt x="11338" y="17861"/>
                    <a:pt x="11876" y="18368"/>
                  </a:cubicBezTo>
                  <a:cubicBezTo>
                    <a:pt x="12351" y="18780"/>
                    <a:pt x="12794" y="19255"/>
                    <a:pt x="13206" y="19730"/>
                  </a:cubicBezTo>
                  <a:cubicBezTo>
                    <a:pt x="13555" y="20173"/>
                    <a:pt x="13998" y="20553"/>
                    <a:pt x="14378" y="20933"/>
                  </a:cubicBezTo>
                  <a:cubicBezTo>
                    <a:pt x="14505" y="21060"/>
                    <a:pt x="14663" y="21060"/>
                    <a:pt x="14758" y="20965"/>
                  </a:cubicBezTo>
                  <a:cubicBezTo>
                    <a:pt x="14853" y="20870"/>
                    <a:pt x="14853" y="20712"/>
                    <a:pt x="14726" y="20585"/>
                  </a:cubicBezTo>
                  <a:cubicBezTo>
                    <a:pt x="14600" y="20458"/>
                    <a:pt x="14473" y="20332"/>
                    <a:pt x="14346" y="20173"/>
                  </a:cubicBezTo>
                  <a:cubicBezTo>
                    <a:pt x="14061" y="19920"/>
                    <a:pt x="13776" y="19667"/>
                    <a:pt x="13555" y="19382"/>
                  </a:cubicBezTo>
                  <a:cubicBezTo>
                    <a:pt x="13143" y="18812"/>
                    <a:pt x="12604" y="18305"/>
                    <a:pt x="12066" y="17830"/>
                  </a:cubicBezTo>
                  <a:cubicBezTo>
                    <a:pt x="11148" y="17038"/>
                    <a:pt x="10261" y="16246"/>
                    <a:pt x="9216" y="15613"/>
                  </a:cubicBezTo>
                  <a:cubicBezTo>
                    <a:pt x="8994" y="15486"/>
                    <a:pt x="8772" y="15328"/>
                    <a:pt x="8551" y="15138"/>
                  </a:cubicBezTo>
                  <a:cubicBezTo>
                    <a:pt x="7854" y="14568"/>
                    <a:pt x="7157" y="13998"/>
                    <a:pt x="6429" y="13428"/>
                  </a:cubicBezTo>
                  <a:cubicBezTo>
                    <a:pt x="6366" y="13396"/>
                    <a:pt x="6302" y="13333"/>
                    <a:pt x="6271" y="13269"/>
                  </a:cubicBezTo>
                  <a:cubicBezTo>
                    <a:pt x="5986" y="12794"/>
                    <a:pt x="5542" y="12478"/>
                    <a:pt x="5131" y="12129"/>
                  </a:cubicBezTo>
                  <a:cubicBezTo>
                    <a:pt x="4687" y="11813"/>
                    <a:pt x="4244" y="11496"/>
                    <a:pt x="3800" y="11179"/>
                  </a:cubicBezTo>
                  <a:cubicBezTo>
                    <a:pt x="3515" y="10989"/>
                    <a:pt x="3357" y="10768"/>
                    <a:pt x="3262" y="10451"/>
                  </a:cubicBezTo>
                  <a:cubicBezTo>
                    <a:pt x="3167" y="10166"/>
                    <a:pt x="3040" y="9913"/>
                    <a:pt x="2914" y="9659"/>
                  </a:cubicBezTo>
                  <a:cubicBezTo>
                    <a:pt x="2787" y="9343"/>
                    <a:pt x="2629" y="9058"/>
                    <a:pt x="2502" y="8772"/>
                  </a:cubicBezTo>
                  <a:cubicBezTo>
                    <a:pt x="1995" y="7727"/>
                    <a:pt x="1520" y="6682"/>
                    <a:pt x="1045" y="5637"/>
                  </a:cubicBezTo>
                  <a:cubicBezTo>
                    <a:pt x="982" y="5574"/>
                    <a:pt x="887" y="5479"/>
                    <a:pt x="982" y="5352"/>
                  </a:cubicBezTo>
                  <a:cubicBezTo>
                    <a:pt x="1172" y="5416"/>
                    <a:pt x="1330" y="5574"/>
                    <a:pt x="1489" y="5701"/>
                  </a:cubicBezTo>
                  <a:close/>
                  <a:moveTo>
                    <a:pt x="17545" y="5732"/>
                  </a:moveTo>
                  <a:cubicBezTo>
                    <a:pt x="18305" y="6334"/>
                    <a:pt x="19065" y="6936"/>
                    <a:pt x="19888" y="7442"/>
                  </a:cubicBezTo>
                  <a:cubicBezTo>
                    <a:pt x="20712" y="7949"/>
                    <a:pt x="21440" y="8614"/>
                    <a:pt x="22200" y="9216"/>
                  </a:cubicBezTo>
                  <a:cubicBezTo>
                    <a:pt x="22264" y="9248"/>
                    <a:pt x="22295" y="9311"/>
                    <a:pt x="22327" y="9374"/>
                  </a:cubicBezTo>
                  <a:cubicBezTo>
                    <a:pt x="22770" y="10356"/>
                    <a:pt x="23214" y="11338"/>
                    <a:pt x="23435" y="12414"/>
                  </a:cubicBezTo>
                  <a:cubicBezTo>
                    <a:pt x="23562" y="13206"/>
                    <a:pt x="23720" y="13998"/>
                    <a:pt x="23847" y="14821"/>
                  </a:cubicBezTo>
                  <a:cubicBezTo>
                    <a:pt x="23910" y="15075"/>
                    <a:pt x="23942" y="15360"/>
                    <a:pt x="24005" y="15613"/>
                  </a:cubicBezTo>
                  <a:cubicBezTo>
                    <a:pt x="23562" y="16088"/>
                    <a:pt x="23119" y="16531"/>
                    <a:pt x="22485" y="16753"/>
                  </a:cubicBezTo>
                  <a:cubicBezTo>
                    <a:pt x="22359" y="16816"/>
                    <a:pt x="22200" y="16943"/>
                    <a:pt x="22042" y="17038"/>
                  </a:cubicBezTo>
                  <a:cubicBezTo>
                    <a:pt x="21187" y="17735"/>
                    <a:pt x="20142" y="18241"/>
                    <a:pt x="19160" y="18780"/>
                  </a:cubicBezTo>
                  <a:cubicBezTo>
                    <a:pt x="18210" y="19318"/>
                    <a:pt x="17260" y="19825"/>
                    <a:pt x="16341" y="20363"/>
                  </a:cubicBezTo>
                  <a:cubicBezTo>
                    <a:pt x="16056" y="20522"/>
                    <a:pt x="15835" y="20712"/>
                    <a:pt x="15550" y="20902"/>
                  </a:cubicBezTo>
                  <a:cubicBezTo>
                    <a:pt x="15391" y="20775"/>
                    <a:pt x="15455" y="20585"/>
                    <a:pt x="15391" y="20427"/>
                  </a:cubicBezTo>
                  <a:cubicBezTo>
                    <a:pt x="15296" y="20268"/>
                    <a:pt x="15265" y="20110"/>
                    <a:pt x="15201" y="19920"/>
                  </a:cubicBezTo>
                  <a:cubicBezTo>
                    <a:pt x="14916" y="18780"/>
                    <a:pt x="14505" y="17671"/>
                    <a:pt x="14093" y="16563"/>
                  </a:cubicBezTo>
                  <a:cubicBezTo>
                    <a:pt x="13998" y="16341"/>
                    <a:pt x="13935" y="16120"/>
                    <a:pt x="13871" y="15898"/>
                  </a:cubicBezTo>
                  <a:cubicBezTo>
                    <a:pt x="13681" y="15233"/>
                    <a:pt x="13491" y="14600"/>
                    <a:pt x="13301" y="13935"/>
                  </a:cubicBezTo>
                  <a:cubicBezTo>
                    <a:pt x="13238" y="13745"/>
                    <a:pt x="13143" y="13586"/>
                    <a:pt x="12984" y="13459"/>
                  </a:cubicBezTo>
                  <a:cubicBezTo>
                    <a:pt x="12478" y="13079"/>
                    <a:pt x="11939" y="12699"/>
                    <a:pt x="11433" y="12319"/>
                  </a:cubicBezTo>
                  <a:cubicBezTo>
                    <a:pt x="10989" y="12003"/>
                    <a:pt x="10546" y="11686"/>
                    <a:pt x="10103" y="11369"/>
                  </a:cubicBezTo>
                  <a:cubicBezTo>
                    <a:pt x="9406" y="10894"/>
                    <a:pt x="8741" y="10356"/>
                    <a:pt x="7981" y="9976"/>
                  </a:cubicBezTo>
                  <a:cubicBezTo>
                    <a:pt x="7822" y="9881"/>
                    <a:pt x="7601" y="9818"/>
                    <a:pt x="7506" y="9628"/>
                  </a:cubicBezTo>
                  <a:cubicBezTo>
                    <a:pt x="7601" y="9564"/>
                    <a:pt x="7664" y="9501"/>
                    <a:pt x="7759" y="9469"/>
                  </a:cubicBezTo>
                  <a:cubicBezTo>
                    <a:pt x="10799" y="8076"/>
                    <a:pt x="13808" y="6587"/>
                    <a:pt x="16880" y="5257"/>
                  </a:cubicBezTo>
                  <a:cubicBezTo>
                    <a:pt x="17101" y="5416"/>
                    <a:pt x="17323" y="5574"/>
                    <a:pt x="17545" y="5732"/>
                  </a:cubicBezTo>
                  <a:close/>
                  <a:moveTo>
                    <a:pt x="634" y="4402"/>
                  </a:moveTo>
                  <a:cubicBezTo>
                    <a:pt x="1172" y="4180"/>
                    <a:pt x="1615" y="4022"/>
                    <a:pt x="2059" y="3800"/>
                  </a:cubicBezTo>
                  <a:cubicBezTo>
                    <a:pt x="2692" y="3515"/>
                    <a:pt x="3357" y="3199"/>
                    <a:pt x="3990" y="2914"/>
                  </a:cubicBezTo>
                  <a:cubicBezTo>
                    <a:pt x="4719" y="2565"/>
                    <a:pt x="5479" y="2312"/>
                    <a:pt x="6239" y="2059"/>
                  </a:cubicBezTo>
                  <a:cubicBezTo>
                    <a:pt x="7347" y="1679"/>
                    <a:pt x="8519" y="1425"/>
                    <a:pt x="9596" y="919"/>
                  </a:cubicBezTo>
                  <a:cubicBezTo>
                    <a:pt x="9881" y="792"/>
                    <a:pt x="10198" y="697"/>
                    <a:pt x="10514" y="602"/>
                  </a:cubicBezTo>
                  <a:cubicBezTo>
                    <a:pt x="10641" y="570"/>
                    <a:pt x="10736" y="570"/>
                    <a:pt x="10894" y="570"/>
                  </a:cubicBezTo>
                  <a:cubicBezTo>
                    <a:pt x="11021" y="729"/>
                    <a:pt x="11148" y="887"/>
                    <a:pt x="11306" y="1077"/>
                  </a:cubicBezTo>
                  <a:cubicBezTo>
                    <a:pt x="11243" y="1109"/>
                    <a:pt x="11148" y="1172"/>
                    <a:pt x="11053" y="1204"/>
                  </a:cubicBezTo>
                  <a:cubicBezTo>
                    <a:pt x="10578" y="1457"/>
                    <a:pt x="10071" y="1679"/>
                    <a:pt x="9596" y="1932"/>
                  </a:cubicBezTo>
                  <a:cubicBezTo>
                    <a:pt x="9438" y="1995"/>
                    <a:pt x="9343" y="2090"/>
                    <a:pt x="9216" y="2185"/>
                  </a:cubicBezTo>
                  <a:cubicBezTo>
                    <a:pt x="9184" y="2217"/>
                    <a:pt x="9153" y="2312"/>
                    <a:pt x="9184" y="2344"/>
                  </a:cubicBezTo>
                  <a:cubicBezTo>
                    <a:pt x="9216" y="2375"/>
                    <a:pt x="9279" y="2439"/>
                    <a:pt x="9343" y="2470"/>
                  </a:cubicBezTo>
                  <a:cubicBezTo>
                    <a:pt x="9406" y="2470"/>
                    <a:pt x="9501" y="2439"/>
                    <a:pt x="9564" y="2407"/>
                  </a:cubicBezTo>
                  <a:cubicBezTo>
                    <a:pt x="10198" y="2122"/>
                    <a:pt x="10799" y="1837"/>
                    <a:pt x="11401" y="1520"/>
                  </a:cubicBezTo>
                  <a:cubicBezTo>
                    <a:pt x="11528" y="1457"/>
                    <a:pt x="11654" y="1362"/>
                    <a:pt x="11781" y="1267"/>
                  </a:cubicBezTo>
                  <a:cubicBezTo>
                    <a:pt x="11844" y="1330"/>
                    <a:pt x="11908" y="1330"/>
                    <a:pt x="11939" y="1362"/>
                  </a:cubicBezTo>
                  <a:cubicBezTo>
                    <a:pt x="12731" y="1995"/>
                    <a:pt x="13555" y="2565"/>
                    <a:pt x="14283" y="3294"/>
                  </a:cubicBezTo>
                  <a:cubicBezTo>
                    <a:pt x="14726" y="3737"/>
                    <a:pt x="15201" y="4117"/>
                    <a:pt x="15740" y="4466"/>
                  </a:cubicBezTo>
                  <a:cubicBezTo>
                    <a:pt x="15930" y="4561"/>
                    <a:pt x="16120" y="4656"/>
                    <a:pt x="16246" y="4877"/>
                  </a:cubicBezTo>
                  <a:cubicBezTo>
                    <a:pt x="16151" y="4941"/>
                    <a:pt x="16056" y="4972"/>
                    <a:pt x="15993" y="5036"/>
                  </a:cubicBezTo>
                  <a:cubicBezTo>
                    <a:pt x="14346" y="5796"/>
                    <a:pt x="12699" y="6524"/>
                    <a:pt x="11084" y="7316"/>
                  </a:cubicBezTo>
                  <a:cubicBezTo>
                    <a:pt x="9818" y="7917"/>
                    <a:pt x="8551" y="8551"/>
                    <a:pt x="7284" y="9153"/>
                  </a:cubicBezTo>
                  <a:cubicBezTo>
                    <a:pt x="6999" y="9311"/>
                    <a:pt x="6809" y="9279"/>
                    <a:pt x="6587" y="9089"/>
                  </a:cubicBezTo>
                  <a:cubicBezTo>
                    <a:pt x="5954" y="8582"/>
                    <a:pt x="5321" y="8076"/>
                    <a:pt x="4655" y="7569"/>
                  </a:cubicBezTo>
                  <a:cubicBezTo>
                    <a:pt x="3515" y="6682"/>
                    <a:pt x="2375" y="5796"/>
                    <a:pt x="1204" y="4909"/>
                  </a:cubicBezTo>
                  <a:cubicBezTo>
                    <a:pt x="1045" y="4751"/>
                    <a:pt x="824" y="4624"/>
                    <a:pt x="634" y="440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3"/>
            <p:cNvSpPr/>
            <p:nvPr/>
          </p:nvSpPr>
          <p:spPr>
            <a:xfrm>
              <a:off x="4197550" y="2175400"/>
              <a:ext cx="800" cy="825"/>
            </a:xfrm>
            <a:custGeom>
              <a:avLst/>
              <a:gdLst/>
              <a:ahLst/>
              <a:cxnLst/>
              <a:rect l="l" t="t" r="r" b="b"/>
              <a:pathLst>
                <a:path w="32" h="33" extrusionOk="0">
                  <a:moveTo>
                    <a:pt x="32" y="32"/>
                  </a:moveTo>
                  <a:cubicBezTo>
                    <a:pt x="32" y="32"/>
                    <a:pt x="32" y="1"/>
                    <a:pt x="32" y="1"/>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3"/>
            <p:cNvSpPr/>
            <p:nvPr/>
          </p:nvSpPr>
          <p:spPr>
            <a:xfrm>
              <a:off x="3822250" y="1922850"/>
              <a:ext cx="468725" cy="720500"/>
            </a:xfrm>
            <a:custGeom>
              <a:avLst/>
              <a:gdLst/>
              <a:ahLst/>
              <a:cxnLst/>
              <a:rect l="l" t="t" r="r" b="b"/>
              <a:pathLst>
                <a:path w="18749" h="28820" extrusionOk="0">
                  <a:moveTo>
                    <a:pt x="15234" y="13143"/>
                  </a:moveTo>
                  <a:cubicBezTo>
                    <a:pt x="15234" y="12446"/>
                    <a:pt x="15360" y="11781"/>
                    <a:pt x="15614" y="11116"/>
                  </a:cubicBezTo>
                  <a:cubicBezTo>
                    <a:pt x="15899" y="10356"/>
                    <a:pt x="16120" y="9564"/>
                    <a:pt x="16374" y="8773"/>
                  </a:cubicBezTo>
                  <a:cubicBezTo>
                    <a:pt x="16849" y="7411"/>
                    <a:pt x="17229" y="5986"/>
                    <a:pt x="17514" y="4561"/>
                  </a:cubicBezTo>
                  <a:cubicBezTo>
                    <a:pt x="17609" y="4181"/>
                    <a:pt x="17736" y="3769"/>
                    <a:pt x="17926" y="3421"/>
                  </a:cubicBezTo>
                  <a:cubicBezTo>
                    <a:pt x="18084" y="3357"/>
                    <a:pt x="18242" y="3294"/>
                    <a:pt x="18369" y="3231"/>
                  </a:cubicBezTo>
                  <a:cubicBezTo>
                    <a:pt x="18654" y="3104"/>
                    <a:pt x="18749" y="2851"/>
                    <a:pt x="18622" y="2566"/>
                  </a:cubicBezTo>
                  <a:cubicBezTo>
                    <a:pt x="18527" y="2407"/>
                    <a:pt x="18401" y="2281"/>
                    <a:pt x="18274" y="2154"/>
                  </a:cubicBezTo>
                  <a:cubicBezTo>
                    <a:pt x="17894" y="1837"/>
                    <a:pt x="17451" y="1520"/>
                    <a:pt x="17039" y="1204"/>
                  </a:cubicBezTo>
                  <a:cubicBezTo>
                    <a:pt x="16659" y="919"/>
                    <a:pt x="16215" y="665"/>
                    <a:pt x="15772" y="475"/>
                  </a:cubicBezTo>
                  <a:cubicBezTo>
                    <a:pt x="15075" y="159"/>
                    <a:pt x="14315" y="0"/>
                    <a:pt x="13524" y="64"/>
                  </a:cubicBezTo>
                  <a:cubicBezTo>
                    <a:pt x="13365" y="95"/>
                    <a:pt x="13207" y="95"/>
                    <a:pt x="13080" y="159"/>
                  </a:cubicBezTo>
                  <a:cubicBezTo>
                    <a:pt x="12669" y="317"/>
                    <a:pt x="12542" y="602"/>
                    <a:pt x="12700" y="982"/>
                  </a:cubicBezTo>
                  <a:cubicBezTo>
                    <a:pt x="12795" y="1172"/>
                    <a:pt x="12890" y="1330"/>
                    <a:pt x="13017" y="1457"/>
                  </a:cubicBezTo>
                  <a:cubicBezTo>
                    <a:pt x="13112" y="1584"/>
                    <a:pt x="13239" y="1647"/>
                    <a:pt x="13334" y="1742"/>
                  </a:cubicBezTo>
                  <a:cubicBezTo>
                    <a:pt x="13239" y="1996"/>
                    <a:pt x="13175" y="2154"/>
                    <a:pt x="13144" y="2312"/>
                  </a:cubicBezTo>
                  <a:cubicBezTo>
                    <a:pt x="12954" y="2756"/>
                    <a:pt x="12764" y="3199"/>
                    <a:pt x="12637" y="3642"/>
                  </a:cubicBezTo>
                  <a:cubicBezTo>
                    <a:pt x="12415" y="4276"/>
                    <a:pt x="12193" y="4909"/>
                    <a:pt x="12067" y="5606"/>
                  </a:cubicBezTo>
                  <a:cubicBezTo>
                    <a:pt x="11845" y="6778"/>
                    <a:pt x="11370" y="7854"/>
                    <a:pt x="10958" y="8963"/>
                  </a:cubicBezTo>
                  <a:cubicBezTo>
                    <a:pt x="10863" y="9248"/>
                    <a:pt x="10768" y="9501"/>
                    <a:pt x="10673" y="9786"/>
                  </a:cubicBezTo>
                  <a:cubicBezTo>
                    <a:pt x="10642" y="9881"/>
                    <a:pt x="10610" y="9976"/>
                    <a:pt x="10547" y="10071"/>
                  </a:cubicBezTo>
                  <a:cubicBezTo>
                    <a:pt x="10135" y="10641"/>
                    <a:pt x="9692" y="11211"/>
                    <a:pt x="9090" y="11591"/>
                  </a:cubicBezTo>
                  <a:cubicBezTo>
                    <a:pt x="8615" y="11876"/>
                    <a:pt x="8235" y="12225"/>
                    <a:pt x="7855" y="12605"/>
                  </a:cubicBezTo>
                  <a:cubicBezTo>
                    <a:pt x="7475" y="12985"/>
                    <a:pt x="7095" y="13396"/>
                    <a:pt x="6683" y="13808"/>
                  </a:cubicBezTo>
                  <a:cubicBezTo>
                    <a:pt x="6240" y="14283"/>
                    <a:pt x="5796" y="14726"/>
                    <a:pt x="5353" y="15201"/>
                  </a:cubicBezTo>
                  <a:cubicBezTo>
                    <a:pt x="4498" y="16025"/>
                    <a:pt x="3643" y="16848"/>
                    <a:pt x="2851" y="17703"/>
                  </a:cubicBezTo>
                  <a:cubicBezTo>
                    <a:pt x="2028" y="18590"/>
                    <a:pt x="1173" y="19445"/>
                    <a:pt x="634" y="20553"/>
                  </a:cubicBezTo>
                  <a:cubicBezTo>
                    <a:pt x="286" y="21250"/>
                    <a:pt x="1" y="21915"/>
                    <a:pt x="64" y="22707"/>
                  </a:cubicBezTo>
                  <a:cubicBezTo>
                    <a:pt x="64" y="22897"/>
                    <a:pt x="64" y="23087"/>
                    <a:pt x="64" y="23309"/>
                  </a:cubicBezTo>
                  <a:cubicBezTo>
                    <a:pt x="33" y="23594"/>
                    <a:pt x="128" y="23815"/>
                    <a:pt x="254" y="24069"/>
                  </a:cubicBezTo>
                  <a:cubicBezTo>
                    <a:pt x="698" y="24860"/>
                    <a:pt x="1363" y="25399"/>
                    <a:pt x="2154" y="25747"/>
                  </a:cubicBezTo>
                  <a:cubicBezTo>
                    <a:pt x="3263" y="26191"/>
                    <a:pt x="4403" y="26602"/>
                    <a:pt x="5511" y="27046"/>
                  </a:cubicBezTo>
                  <a:cubicBezTo>
                    <a:pt x="5828" y="27172"/>
                    <a:pt x="6145" y="27267"/>
                    <a:pt x="6430" y="27394"/>
                  </a:cubicBezTo>
                  <a:cubicBezTo>
                    <a:pt x="6778" y="27552"/>
                    <a:pt x="7126" y="27647"/>
                    <a:pt x="7506" y="27711"/>
                  </a:cubicBezTo>
                  <a:cubicBezTo>
                    <a:pt x="7886" y="27774"/>
                    <a:pt x="8298" y="27901"/>
                    <a:pt x="8678" y="27964"/>
                  </a:cubicBezTo>
                  <a:cubicBezTo>
                    <a:pt x="9058" y="28059"/>
                    <a:pt x="9438" y="28122"/>
                    <a:pt x="9818" y="28186"/>
                  </a:cubicBezTo>
                  <a:cubicBezTo>
                    <a:pt x="10262" y="28281"/>
                    <a:pt x="10705" y="28376"/>
                    <a:pt x="11117" y="28471"/>
                  </a:cubicBezTo>
                  <a:cubicBezTo>
                    <a:pt x="11908" y="28661"/>
                    <a:pt x="12732" y="28819"/>
                    <a:pt x="13555" y="28756"/>
                  </a:cubicBezTo>
                  <a:cubicBezTo>
                    <a:pt x="13872" y="28756"/>
                    <a:pt x="14125" y="28629"/>
                    <a:pt x="14347" y="28376"/>
                  </a:cubicBezTo>
                  <a:cubicBezTo>
                    <a:pt x="14474" y="28281"/>
                    <a:pt x="14569" y="28122"/>
                    <a:pt x="14632" y="27996"/>
                  </a:cubicBezTo>
                  <a:cubicBezTo>
                    <a:pt x="14949" y="27552"/>
                    <a:pt x="15139" y="27014"/>
                    <a:pt x="15139" y="26476"/>
                  </a:cubicBezTo>
                  <a:cubicBezTo>
                    <a:pt x="15170" y="25589"/>
                    <a:pt x="15170" y="24670"/>
                    <a:pt x="15139" y="23784"/>
                  </a:cubicBezTo>
                  <a:cubicBezTo>
                    <a:pt x="15139" y="23340"/>
                    <a:pt x="15075" y="22897"/>
                    <a:pt x="15075" y="22454"/>
                  </a:cubicBezTo>
                  <a:cubicBezTo>
                    <a:pt x="15044" y="20078"/>
                    <a:pt x="15075" y="17703"/>
                    <a:pt x="15139" y="15328"/>
                  </a:cubicBezTo>
                  <a:cubicBezTo>
                    <a:pt x="15139" y="14600"/>
                    <a:pt x="15234" y="13871"/>
                    <a:pt x="15234" y="13143"/>
                  </a:cubicBezTo>
                  <a:close/>
                  <a:moveTo>
                    <a:pt x="5575" y="15676"/>
                  </a:moveTo>
                  <a:cubicBezTo>
                    <a:pt x="5923" y="16088"/>
                    <a:pt x="5955" y="16088"/>
                    <a:pt x="6461" y="16310"/>
                  </a:cubicBezTo>
                  <a:cubicBezTo>
                    <a:pt x="6778" y="16437"/>
                    <a:pt x="7095" y="16500"/>
                    <a:pt x="7443" y="16627"/>
                  </a:cubicBezTo>
                  <a:cubicBezTo>
                    <a:pt x="7316" y="16722"/>
                    <a:pt x="7221" y="16785"/>
                    <a:pt x="7126" y="16817"/>
                  </a:cubicBezTo>
                  <a:cubicBezTo>
                    <a:pt x="6936" y="16943"/>
                    <a:pt x="6746" y="17070"/>
                    <a:pt x="6556" y="17197"/>
                  </a:cubicBezTo>
                  <a:cubicBezTo>
                    <a:pt x="5986" y="17545"/>
                    <a:pt x="5448" y="17545"/>
                    <a:pt x="4878" y="17133"/>
                  </a:cubicBezTo>
                  <a:cubicBezTo>
                    <a:pt x="4751" y="17038"/>
                    <a:pt x="4625" y="16912"/>
                    <a:pt x="4466" y="16817"/>
                  </a:cubicBezTo>
                  <a:cubicBezTo>
                    <a:pt x="4815" y="16342"/>
                    <a:pt x="5226" y="16057"/>
                    <a:pt x="5575" y="15676"/>
                  </a:cubicBezTo>
                  <a:close/>
                  <a:moveTo>
                    <a:pt x="14664" y="26381"/>
                  </a:moveTo>
                  <a:cubicBezTo>
                    <a:pt x="14664" y="26951"/>
                    <a:pt x="14474" y="27457"/>
                    <a:pt x="14125" y="27901"/>
                  </a:cubicBezTo>
                  <a:cubicBezTo>
                    <a:pt x="13935" y="28154"/>
                    <a:pt x="13714" y="28281"/>
                    <a:pt x="13397" y="28281"/>
                  </a:cubicBezTo>
                  <a:cubicBezTo>
                    <a:pt x="12669" y="28312"/>
                    <a:pt x="11972" y="28217"/>
                    <a:pt x="11307" y="27964"/>
                  </a:cubicBezTo>
                  <a:cubicBezTo>
                    <a:pt x="10863" y="27774"/>
                    <a:pt x="10420" y="27742"/>
                    <a:pt x="9977" y="27679"/>
                  </a:cubicBezTo>
                  <a:cubicBezTo>
                    <a:pt x="9723" y="27616"/>
                    <a:pt x="9438" y="27584"/>
                    <a:pt x="9185" y="27552"/>
                  </a:cubicBezTo>
                  <a:cubicBezTo>
                    <a:pt x="8552" y="27394"/>
                    <a:pt x="7886" y="27267"/>
                    <a:pt x="7253" y="27109"/>
                  </a:cubicBezTo>
                  <a:cubicBezTo>
                    <a:pt x="7158" y="27077"/>
                    <a:pt x="7063" y="27046"/>
                    <a:pt x="6968" y="27014"/>
                  </a:cubicBezTo>
                  <a:cubicBezTo>
                    <a:pt x="6145" y="26697"/>
                    <a:pt x="5321" y="26381"/>
                    <a:pt x="4498" y="26064"/>
                  </a:cubicBezTo>
                  <a:cubicBezTo>
                    <a:pt x="3833" y="25811"/>
                    <a:pt x="3168" y="25589"/>
                    <a:pt x="2534" y="25335"/>
                  </a:cubicBezTo>
                  <a:cubicBezTo>
                    <a:pt x="1806" y="25019"/>
                    <a:pt x="1173" y="24575"/>
                    <a:pt x="761" y="23879"/>
                  </a:cubicBezTo>
                  <a:cubicBezTo>
                    <a:pt x="666" y="23689"/>
                    <a:pt x="571" y="23499"/>
                    <a:pt x="571" y="23277"/>
                  </a:cubicBezTo>
                  <a:cubicBezTo>
                    <a:pt x="603" y="22960"/>
                    <a:pt x="571" y="22644"/>
                    <a:pt x="603" y="22327"/>
                  </a:cubicBezTo>
                  <a:cubicBezTo>
                    <a:pt x="603" y="21820"/>
                    <a:pt x="824" y="21345"/>
                    <a:pt x="1046" y="20902"/>
                  </a:cubicBezTo>
                  <a:cubicBezTo>
                    <a:pt x="1553" y="19793"/>
                    <a:pt x="2439" y="18938"/>
                    <a:pt x="3231" y="18052"/>
                  </a:cubicBezTo>
                  <a:cubicBezTo>
                    <a:pt x="3516" y="17703"/>
                    <a:pt x="3833" y="17387"/>
                    <a:pt x="4150" y="17070"/>
                  </a:cubicBezTo>
                  <a:cubicBezTo>
                    <a:pt x="4371" y="17260"/>
                    <a:pt x="4561" y="17418"/>
                    <a:pt x="4751" y="17577"/>
                  </a:cubicBezTo>
                  <a:cubicBezTo>
                    <a:pt x="5353" y="17988"/>
                    <a:pt x="6113" y="17988"/>
                    <a:pt x="6715" y="17608"/>
                  </a:cubicBezTo>
                  <a:cubicBezTo>
                    <a:pt x="6936" y="17450"/>
                    <a:pt x="7158" y="17323"/>
                    <a:pt x="7380" y="17197"/>
                  </a:cubicBezTo>
                  <a:cubicBezTo>
                    <a:pt x="7950" y="16943"/>
                    <a:pt x="8457" y="17038"/>
                    <a:pt x="8932" y="17482"/>
                  </a:cubicBezTo>
                  <a:cubicBezTo>
                    <a:pt x="9027" y="17577"/>
                    <a:pt x="9122" y="17672"/>
                    <a:pt x="9185" y="17767"/>
                  </a:cubicBezTo>
                  <a:cubicBezTo>
                    <a:pt x="9470" y="18147"/>
                    <a:pt x="9692" y="18495"/>
                    <a:pt x="9977" y="18843"/>
                  </a:cubicBezTo>
                  <a:cubicBezTo>
                    <a:pt x="10293" y="19223"/>
                    <a:pt x="10610" y="19603"/>
                    <a:pt x="10927" y="19983"/>
                  </a:cubicBezTo>
                  <a:cubicBezTo>
                    <a:pt x="11497" y="20617"/>
                    <a:pt x="12257" y="20839"/>
                    <a:pt x="13080" y="20997"/>
                  </a:cubicBezTo>
                  <a:cubicBezTo>
                    <a:pt x="13492" y="21060"/>
                    <a:pt x="13840" y="20870"/>
                    <a:pt x="14157" y="20617"/>
                  </a:cubicBezTo>
                  <a:cubicBezTo>
                    <a:pt x="14284" y="20522"/>
                    <a:pt x="14379" y="20395"/>
                    <a:pt x="14474" y="20300"/>
                  </a:cubicBezTo>
                  <a:cubicBezTo>
                    <a:pt x="14632" y="20363"/>
                    <a:pt x="14600" y="20458"/>
                    <a:pt x="14600" y="20553"/>
                  </a:cubicBezTo>
                  <a:cubicBezTo>
                    <a:pt x="14600" y="21029"/>
                    <a:pt x="14600" y="21472"/>
                    <a:pt x="14600" y="21947"/>
                  </a:cubicBezTo>
                  <a:cubicBezTo>
                    <a:pt x="14600" y="22644"/>
                    <a:pt x="14600" y="23309"/>
                    <a:pt x="14664" y="24005"/>
                  </a:cubicBezTo>
                  <a:cubicBezTo>
                    <a:pt x="14727" y="24797"/>
                    <a:pt x="14695" y="25589"/>
                    <a:pt x="14664" y="26381"/>
                  </a:cubicBezTo>
                  <a:close/>
                  <a:moveTo>
                    <a:pt x="9153" y="17007"/>
                  </a:moveTo>
                  <a:cubicBezTo>
                    <a:pt x="10072" y="17260"/>
                    <a:pt x="10737" y="17672"/>
                    <a:pt x="11212" y="18337"/>
                  </a:cubicBezTo>
                  <a:cubicBezTo>
                    <a:pt x="11465" y="18685"/>
                    <a:pt x="11750" y="19033"/>
                    <a:pt x="12003" y="19350"/>
                  </a:cubicBezTo>
                  <a:cubicBezTo>
                    <a:pt x="12225" y="19635"/>
                    <a:pt x="12542" y="19793"/>
                    <a:pt x="12890" y="19920"/>
                  </a:cubicBezTo>
                  <a:cubicBezTo>
                    <a:pt x="13175" y="20015"/>
                    <a:pt x="13429" y="20142"/>
                    <a:pt x="13745" y="20268"/>
                  </a:cubicBezTo>
                  <a:cubicBezTo>
                    <a:pt x="13524" y="20490"/>
                    <a:pt x="13302" y="20553"/>
                    <a:pt x="13049" y="20490"/>
                  </a:cubicBezTo>
                  <a:cubicBezTo>
                    <a:pt x="12352" y="20363"/>
                    <a:pt x="11687" y="20173"/>
                    <a:pt x="11180" y="19635"/>
                  </a:cubicBezTo>
                  <a:cubicBezTo>
                    <a:pt x="11053" y="19477"/>
                    <a:pt x="10895" y="19318"/>
                    <a:pt x="10768" y="19160"/>
                  </a:cubicBezTo>
                  <a:cubicBezTo>
                    <a:pt x="10230" y="18495"/>
                    <a:pt x="9723" y="17798"/>
                    <a:pt x="9153" y="17007"/>
                  </a:cubicBezTo>
                  <a:close/>
                  <a:moveTo>
                    <a:pt x="14949" y="11338"/>
                  </a:moveTo>
                  <a:cubicBezTo>
                    <a:pt x="14822" y="11686"/>
                    <a:pt x="14759" y="12066"/>
                    <a:pt x="14695" y="12415"/>
                  </a:cubicBezTo>
                  <a:cubicBezTo>
                    <a:pt x="14664" y="12636"/>
                    <a:pt x="14664" y="12858"/>
                    <a:pt x="14822" y="13016"/>
                  </a:cubicBezTo>
                  <a:cubicBezTo>
                    <a:pt x="14885" y="13080"/>
                    <a:pt x="14885" y="13175"/>
                    <a:pt x="14885" y="13238"/>
                  </a:cubicBezTo>
                  <a:cubicBezTo>
                    <a:pt x="14885" y="13365"/>
                    <a:pt x="14854" y="13460"/>
                    <a:pt x="14854" y="13586"/>
                  </a:cubicBezTo>
                  <a:cubicBezTo>
                    <a:pt x="14695" y="14473"/>
                    <a:pt x="14695" y="15360"/>
                    <a:pt x="14695" y="16278"/>
                  </a:cubicBezTo>
                  <a:cubicBezTo>
                    <a:pt x="14695" y="16437"/>
                    <a:pt x="14695" y="16627"/>
                    <a:pt x="14695" y="16785"/>
                  </a:cubicBezTo>
                  <a:cubicBezTo>
                    <a:pt x="14600" y="17640"/>
                    <a:pt x="14569" y="18495"/>
                    <a:pt x="14600" y="19382"/>
                  </a:cubicBezTo>
                  <a:cubicBezTo>
                    <a:pt x="14600" y="19477"/>
                    <a:pt x="14569" y="19572"/>
                    <a:pt x="14569" y="19667"/>
                  </a:cubicBezTo>
                  <a:cubicBezTo>
                    <a:pt x="14284" y="19793"/>
                    <a:pt x="13999" y="19793"/>
                    <a:pt x="13714" y="19698"/>
                  </a:cubicBezTo>
                  <a:cubicBezTo>
                    <a:pt x="13429" y="19635"/>
                    <a:pt x="13144" y="19508"/>
                    <a:pt x="12890" y="19413"/>
                  </a:cubicBezTo>
                  <a:cubicBezTo>
                    <a:pt x="12732" y="19318"/>
                    <a:pt x="12573" y="19223"/>
                    <a:pt x="12447" y="19128"/>
                  </a:cubicBezTo>
                  <a:cubicBezTo>
                    <a:pt x="12288" y="18938"/>
                    <a:pt x="12098" y="18748"/>
                    <a:pt x="11940" y="18558"/>
                  </a:cubicBezTo>
                  <a:cubicBezTo>
                    <a:pt x="11782" y="18337"/>
                    <a:pt x="11655" y="18147"/>
                    <a:pt x="11497" y="17925"/>
                  </a:cubicBezTo>
                  <a:cubicBezTo>
                    <a:pt x="11117" y="17387"/>
                    <a:pt x="10610" y="17038"/>
                    <a:pt x="10008" y="16785"/>
                  </a:cubicBezTo>
                  <a:cubicBezTo>
                    <a:pt x="9343" y="16532"/>
                    <a:pt x="8647" y="16278"/>
                    <a:pt x="7918" y="16215"/>
                  </a:cubicBezTo>
                  <a:cubicBezTo>
                    <a:pt x="7190" y="16120"/>
                    <a:pt x="6493" y="15866"/>
                    <a:pt x="5828" y="15486"/>
                  </a:cubicBezTo>
                  <a:cubicBezTo>
                    <a:pt x="5923" y="15360"/>
                    <a:pt x="5986" y="15265"/>
                    <a:pt x="6081" y="15170"/>
                  </a:cubicBezTo>
                  <a:cubicBezTo>
                    <a:pt x="6778" y="14441"/>
                    <a:pt x="7443" y="13713"/>
                    <a:pt x="8140" y="13016"/>
                  </a:cubicBezTo>
                  <a:cubicBezTo>
                    <a:pt x="8267" y="12858"/>
                    <a:pt x="8425" y="12700"/>
                    <a:pt x="8583" y="12573"/>
                  </a:cubicBezTo>
                  <a:cubicBezTo>
                    <a:pt x="9090" y="12161"/>
                    <a:pt x="9597" y="11781"/>
                    <a:pt x="10135" y="11370"/>
                  </a:cubicBezTo>
                  <a:lnTo>
                    <a:pt x="10135" y="11876"/>
                  </a:lnTo>
                  <a:cubicBezTo>
                    <a:pt x="10230" y="11750"/>
                    <a:pt x="10293" y="11686"/>
                    <a:pt x="10325" y="11623"/>
                  </a:cubicBezTo>
                  <a:cubicBezTo>
                    <a:pt x="10483" y="11275"/>
                    <a:pt x="10673" y="10926"/>
                    <a:pt x="10800" y="10578"/>
                  </a:cubicBezTo>
                  <a:cubicBezTo>
                    <a:pt x="11623" y="8393"/>
                    <a:pt x="12478" y="6207"/>
                    <a:pt x="13144" y="3959"/>
                  </a:cubicBezTo>
                  <a:cubicBezTo>
                    <a:pt x="13270" y="3421"/>
                    <a:pt x="13429" y="2882"/>
                    <a:pt x="13587" y="2344"/>
                  </a:cubicBezTo>
                  <a:cubicBezTo>
                    <a:pt x="13650" y="2217"/>
                    <a:pt x="13682" y="2091"/>
                    <a:pt x="13745" y="1932"/>
                  </a:cubicBezTo>
                  <a:cubicBezTo>
                    <a:pt x="13935" y="1964"/>
                    <a:pt x="14094" y="2027"/>
                    <a:pt x="14252" y="2059"/>
                  </a:cubicBezTo>
                  <a:cubicBezTo>
                    <a:pt x="14379" y="2059"/>
                    <a:pt x="14474" y="1996"/>
                    <a:pt x="14474" y="1901"/>
                  </a:cubicBezTo>
                  <a:cubicBezTo>
                    <a:pt x="14505" y="1837"/>
                    <a:pt x="14442" y="1742"/>
                    <a:pt x="14379" y="1711"/>
                  </a:cubicBezTo>
                  <a:cubicBezTo>
                    <a:pt x="14157" y="1584"/>
                    <a:pt x="13904" y="1489"/>
                    <a:pt x="13650" y="1394"/>
                  </a:cubicBezTo>
                  <a:cubicBezTo>
                    <a:pt x="13302" y="1235"/>
                    <a:pt x="13144" y="1014"/>
                    <a:pt x="13080" y="665"/>
                  </a:cubicBezTo>
                  <a:cubicBezTo>
                    <a:pt x="13239" y="475"/>
                    <a:pt x="13429" y="475"/>
                    <a:pt x="13619" y="475"/>
                  </a:cubicBezTo>
                  <a:cubicBezTo>
                    <a:pt x="14220" y="444"/>
                    <a:pt x="14822" y="570"/>
                    <a:pt x="15360" y="792"/>
                  </a:cubicBezTo>
                  <a:cubicBezTo>
                    <a:pt x="16374" y="1235"/>
                    <a:pt x="17261" y="1901"/>
                    <a:pt x="18052" y="2629"/>
                  </a:cubicBezTo>
                  <a:cubicBezTo>
                    <a:pt x="18084" y="2629"/>
                    <a:pt x="18084" y="2692"/>
                    <a:pt x="18116" y="2756"/>
                  </a:cubicBezTo>
                  <a:cubicBezTo>
                    <a:pt x="17957" y="2882"/>
                    <a:pt x="17736" y="2882"/>
                    <a:pt x="17546" y="2851"/>
                  </a:cubicBezTo>
                  <a:cubicBezTo>
                    <a:pt x="17387" y="2851"/>
                    <a:pt x="17261" y="2819"/>
                    <a:pt x="17166" y="2977"/>
                  </a:cubicBezTo>
                  <a:cubicBezTo>
                    <a:pt x="17102" y="3104"/>
                    <a:pt x="17197" y="3199"/>
                    <a:pt x="17387" y="3326"/>
                  </a:cubicBezTo>
                  <a:cubicBezTo>
                    <a:pt x="17482" y="3357"/>
                    <a:pt x="17546" y="3357"/>
                    <a:pt x="17609" y="3389"/>
                  </a:cubicBezTo>
                  <a:cubicBezTo>
                    <a:pt x="17672" y="3611"/>
                    <a:pt x="17514" y="3737"/>
                    <a:pt x="17451" y="3896"/>
                  </a:cubicBezTo>
                  <a:cubicBezTo>
                    <a:pt x="17261" y="4339"/>
                    <a:pt x="17039" y="4751"/>
                    <a:pt x="16849" y="5226"/>
                  </a:cubicBezTo>
                  <a:cubicBezTo>
                    <a:pt x="16469" y="6207"/>
                    <a:pt x="16057" y="7189"/>
                    <a:pt x="15677" y="8203"/>
                  </a:cubicBezTo>
                  <a:cubicBezTo>
                    <a:pt x="15424" y="8804"/>
                    <a:pt x="15170" y="9438"/>
                    <a:pt x="15044" y="10103"/>
                  </a:cubicBezTo>
                  <a:cubicBezTo>
                    <a:pt x="15202" y="10134"/>
                    <a:pt x="15202" y="9944"/>
                    <a:pt x="15265" y="9881"/>
                  </a:cubicBezTo>
                  <a:cubicBezTo>
                    <a:pt x="15360" y="9786"/>
                    <a:pt x="15360" y="9596"/>
                    <a:pt x="15550" y="9659"/>
                  </a:cubicBezTo>
                  <a:cubicBezTo>
                    <a:pt x="15550" y="9659"/>
                    <a:pt x="15550" y="9628"/>
                    <a:pt x="15550" y="9628"/>
                  </a:cubicBezTo>
                  <a:cubicBezTo>
                    <a:pt x="15550" y="9533"/>
                    <a:pt x="15582" y="9438"/>
                    <a:pt x="15677" y="9406"/>
                  </a:cubicBezTo>
                  <a:lnTo>
                    <a:pt x="15677" y="9311"/>
                  </a:lnTo>
                  <a:cubicBezTo>
                    <a:pt x="15677" y="9343"/>
                    <a:pt x="15677" y="9374"/>
                    <a:pt x="15709" y="9374"/>
                  </a:cubicBezTo>
                  <a:cubicBezTo>
                    <a:pt x="15677" y="9374"/>
                    <a:pt x="15677" y="9374"/>
                    <a:pt x="15677" y="9406"/>
                  </a:cubicBezTo>
                  <a:lnTo>
                    <a:pt x="15677" y="9406"/>
                  </a:lnTo>
                  <a:cubicBezTo>
                    <a:pt x="15645" y="9469"/>
                    <a:pt x="15582" y="9564"/>
                    <a:pt x="15550" y="9628"/>
                  </a:cubicBezTo>
                  <a:lnTo>
                    <a:pt x="15550" y="9659"/>
                  </a:lnTo>
                  <a:cubicBezTo>
                    <a:pt x="15360" y="10229"/>
                    <a:pt x="15139" y="10768"/>
                    <a:pt x="14949" y="1133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3"/>
            <p:cNvSpPr/>
            <p:nvPr/>
          </p:nvSpPr>
          <p:spPr>
            <a:xfrm>
              <a:off x="3866600" y="1211875"/>
              <a:ext cx="417250" cy="636575"/>
            </a:xfrm>
            <a:custGeom>
              <a:avLst/>
              <a:gdLst/>
              <a:ahLst/>
              <a:cxnLst/>
              <a:rect l="l" t="t" r="r" b="b"/>
              <a:pathLst>
                <a:path w="16690" h="25463" extrusionOk="0">
                  <a:moveTo>
                    <a:pt x="602" y="1172"/>
                  </a:moveTo>
                  <a:cubicBezTo>
                    <a:pt x="634" y="1331"/>
                    <a:pt x="697" y="1457"/>
                    <a:pt x="760" y="1616"/>
                  </a:cubicBezTo>
                  <a:cubicBezTo>
                    <a:pt x="1045" y="2249"/>
                    <a:pt x="1330" y="2883"/>
                    <a:pt x="1647" y="3516"/>
                  </a:cubicBezTo>
                  <a:cubicBezTo>
                    <a:pt x="1710" y="3643"/>
                    <a:pt x="1742" y="3801"/>
                    <a:pt x="1805" y="3959"/>
                  </a:cubicBezTo>
                  <a:cubicBezTo>
                    <a:pt x="1615" y="4149"/>
                    <a:pt x="1425" y="4339"/>
                    <a:pt x="1267" y="4498"/>
                  </a:cubicBezTo>
                  <a:cubicBezTo>
                    <a:pt x="634" y="5131"/>
                    <a:pt x="285" y="5923"/>
                    <a:pt x="127" y="6810"/>
                  </a:cubicBezTo>
                  <a:cubicBezTo>
                    <a:pt x="0" y="7443"/>
                    <a:pt x="0" y="8108"/>
                    <a:pt x="0" y="8741"/>
                  </a:cubicBezTo>
                  <a:cubicBezTo>
                    <a:pt x="0" y="9153"/>
                    <a:pt x="127" y="9501"/>
                    <a:pt x="349" y="9818"/>
                  </a:cubicBezTo>
                  <a:cubicBezTo>
                    <a:pt x="919" y="10578"/>
                    <a:pt x="1584" y="11180"/>
                    <a:pt x="2502" y="11433"/>
                  </a:cubicBezTo>
                  <a:cubicBezTo>
                    <a:pt x="3104" y="11592"/>
                    <a:pt x="3674" y="11750"/>
                    <a:pt x="4276" y="11718"/>
                  </a:cubicBezTo>
                  <a:cubicBezTo>
                    <a:pt x="4371" y="11687"/>
                    <a:pt x="4434" y="11718"/>
                    <a:pt x="4561" y="11750"/>
                  </a:cubicBezTo>
                  <a:cubicBezTo>
                    <a:pt x="4814" y="12573"/>
                    <a:pt x="5131" y="13428"/>
                    <a:pt x="5099" y="14315"/>
                  </a:cubicBezTo>
                  <a:cubicBezTo>
                    <a:pt x="4782" y="14505"/>
                    <a:pt x="4466" y="14537"/>
                    <a:pt x="4181" y="14568"/>
                  </a:cubicBezTo>
                  <a:cubicBezTo>
                    <a:pt x="3357" y="14663"/>
                    <a:pt x="2566" y="14885"/>
                    <a:pt x="1742" y="14885"/>
                  </a:cubicBezTo>
                  <a:cubicBezTo>
                    <a:pt x="1647" y="14885"/>
                    <a:pt x="1552" y="14917"/>
                    <a:pt x="1457" y="14917"/>
                  </a:cubicBezTo>
                  <a:cubicBezTo>
                    <a:pt x="1267" y="14948"/>
                    <a:pt x="1014" y="14948"/>
                    <a:pt x="855" y="15075"/>
                  </a:cubicBezTo>
                  <a:cubicBezTo>
                    <a:pt x="665" y="15170"/>
                    <a:pt x="570" y="15423"/>
                    <a:pt x="444" y="15613"/>
                  </a:cubicBezTo>
                  <a:cubicBezTo>
                    <a:pt x="475" y="15645"/>
                    <a:pt x="507" y="15677"/>
                    <a:pt x="539" y="15708"/>
                  </a:cubicBezTo>
                  <a:cubicBezTo>
                    <a:pt x="570" y="15708"/>
                    <a:pt x="570" y="15740"/>
                    <a:pt x="634" y="15740"/>
                  </a:cubicBezTo>
                  <a:cubicBezTo>
                    <a:pt x="792" y="15803"/>
                    <a:pt x="950" y="15867"/>
                    <a:pt x="1109" y="15898"/>
                  </a:cubicBezTo>
                  <a:cubicBezTo>
                    <a:pt x="1552" y="15962"/>
                    <a:pt x="1964" y="15994"/>
                    <a:pt x="2407" y="16025"/>
                  </a:cubicBezTo>
                  <a:cubicBezTo>
                    <a:pt x="3389" y="16120"/>
                    <a:pt x="4339" y="15898"/>
                    <a:pt x="5352" y="15677"/>
                  </a:cubicBezTo>
                  <a:cubicBezTo>
                    <a:pt x="5416" y="15835"/>
                    <a:pt x="5479" y="15962"/>
                    <a:pt x="5542" y="16120"/>
                  </a:cubicBezTo>
                  <a:cubicBezTo>
                    <a:pt x="5891" y="17134"/>
                    <a:pt x="6176" y="18210"/>
                    <a:pt x="6397" y="19255"/>
                  </a:cubicBezTo>
                  <a:cubicBezTo>
                    <a:pt x="6651" y="20332"/>
                    <a:pt x="6873" y="21409"/>
                    <a:pt x="7316" y="22391"/>
                  </a:cubicBezTo>
                  <a:cubicBezTo>
                    <a:pt x="7348" y="22454"/>
                    <a:pt x="7316" y="22517"/>
                    <a:pt x="7348" y="22581"/>
                  </a:cubicBezTo>
                  <a:cubicBezTo>
                    <a:pt x="7221" y="22676"/>
                    <a:pt x="7063" y="22739"/>
                    <a:pt x="6936" y="22802"/>
                  </a:cubicBezTo>
                  <a:cubicBezTo>
                    <a:pt x="6904" y="22834"/>
                    <a:pt x="6904" y="22929"/>
                    <a:pt x="6904" y="22961"/>
                  </a:cubicBezTo>
                  <a:cubicBezTo>
                    <a:pt x="6936" y="23024"/>
                    <a:pt x="6999" y="23056"/>
                    <a:pt x="7031" y="23056"/>
                  </a:cubicBezTo>
                  <a:cubicBezTo>
                    <a:pt x="7189" y="23087"/>
                    <a:pt x="7348" y="23056"/>
                    <a:pt x="7538" y="23056"/>
                  </a:cubicBezTo>
                  <a:cubicBezTo>
                    <a:pt x="7664" y="23436"/>
                    <a:pt x="7791" y="23784"/>
                    <a:pt x="7949" y="24132"/>
                  </a:cubicBezTo>
                  <a:cubicBezTo>
                    <a:pt x="8108" y="24544"/>
                    <a:pt x="8329" y="24924"/>
                    <a:pt x="8678" y="25241"/>
                  </a:cubicBezTo>
                  <a:cubicBezTo>
                    <a:pt x="8741" y="25304"/>
                    <a:pt x="8804" y="25367"/>
                    <a:pt x="8899" y="25399"/>
                  </a:cubicBezTo>
                  <a:cubicBezTo>
                    <a:pt x="8994" y="25463"/>
                    <a:pt x="9153" y="25399"/>
                    <a:pt x="9184" y="25272"/>
                  </a:cubicBezTo>
                  <a:cubicBezTo>
                    <a:pt x="9216" y="25177"/>
                    <a:pt x="9248" y="25051"/>
                    <a:pt x="9248" y="24956"/>
                  </a:cubicBezTo>
                  <a:cubicBezTo>
                    <a:pt x="9216" y="24449"/>
                    <a:pt x="9184" y="23942"/>
                    <a:pt x="9153" y="23436"/>
                  </a:cubicBezTo>
                  <a:cubicBezTo>
                    <a:pt x="9121" y="23119"/>
                    <a:pt x="9058" y="22771"/>
                    <a:pt x="9089" y="22454"/>
                  </a:cubicBezTo>
                  <a:cubicBezTo>
                    <a:pt x="9374" y="22327"/>
                    <a:pt x="9628" y="22232"/>
                    <a:pt x="9849" y="22106"/>
                  </a:cubicBezTo>
                  <a:cubicBezTo>
                    <a:pt x="9944" y="22074"/>
                    <a:pt x="10008" y="22042"/>
                    <a:pt x="10039" y="22011"/>
                  </a:cubicBezTo>
                  <a:cubicBezTo>
                    <a:pt x="10103" y="21947"/>
                    <a:pt x="10103" y="21852"/>
                    <a:pt x="10071" y="21789"/>
                  </a:cubicBezTo>
                  <a:cubicBezTo>
                    <a:pt x="10071" y="21757"/>
                    <a:pt x="9976" y="21694"/>
                    <a:pt x="9944" y="21694"/>
                  </a:cubicBezTo>
                  <a:cubicBezTo>
                    <a:pt x="9786" y="21726"/>
                    <a:pt x="9659" y="21789"/>
                    <a:pt x="9501" y="21852"/>
                  </a:cubicBezTo>
                  <a:cubicBezTo>
                    <a:pt x="9343" y="21884"/>
                    <a:pt x="9216" y="22011"/>
                    <a:pt x="8994" y="21947"/>
                  </a:cubicBezTo>
                  <a:cubicBezTo>
                    <a:pt x="8963" y="21852"/>
                    <a:pt x="8899" y="21757"/>
                    <a:pt x="8868" y="21662"/>
                  </a:cubicBezTo>
                  <a:cubicBezTo>
                    <a:pt x="8551" y="20015"/>
                    <a:pt x="8044" y="18464"/>
                    <a:pt x="7506" y="16880"/>
                  </a:cubicBezTo>
                  <a:cubicBezTo>
                    <a:pt x="7316" y="16374"/>
                    <a:pt x="7189" y="15803"/>
                    <a:pt x="6999" y="15233"/>
                  </a:cubicBezTo>
                  <a:cubicBezTo>
                    <a:pt x="7569" y="15043"/>
                    <a:pt x="8076" y="14853"/>
                    <a:pt x="8583" y="14600"/>
                  </a:cubicBezTo>
                  <a:cubicBezTo>
                    <a:pt x="9089" y="14378"/>
                    <a:pt x="9564" y="14093"/>
                    <a:pt x="10071" y="13808"/>
                  </a:cubicBezTo>
                  <a:cubicBezTo>
                    <a:pt x="10451" y="14220"/>
                    <a:pt x="10799" y="14663"/>
                    <a:pt x="11116" y="15138"/>
                  </a:cubicBezTo>
                  <a:cubicBezTo>
                    <a:pt x="11465" y="15613"/>
                    <a:pt x="11813" y="16120"/>
                    <a:pt x="12161" y="16595"/>
                  </a:cubicBezTo>
                  <a:cubicBezTo>
                    <a:pt x="12383" y="16912"/>
                    <a:pt x="12605" y="17197"/>
                    <a:pt x="12858" y="17482"/>
                  </a:cubicBezTo>
                  <a:cubicBezTo>
                    <a:pt x="13586" y="18369"/>
                    <a:pt x="14251" y="19350"/>
                    <a:pt x="15170" y="20079"/>
                  </a:cubicBezTo>
                  <a:cubicBezTo>
                    <a:pt x="15233" y="20142"/>
                    <a:pt x="15265" y="20205"/>
                    <a:pt x="15328" y="20237"/>
                  </a:cubicBezTo>
                  <a:cubicBezTo>
                    <a:pt x="15613" y="20427"/>
                    <a:pt x="15898" y="20649"/>
                    <a:pt x="16183" y="20839"/>
                  </a:cubicBezTo>
                  <a:cubicBezTo>
                    <a:pt x="16278" y="20902"/>
                    <a:pt x="16405" y="20934"/>
                    <a:pt x="16532" y="20871"/>
                  </a:cubicBezTo>
                  <a:cubicBezTo>
                    <a:pt x="16658" y="20776"/>
                    <a:pt x="16690" y="20617"/>
                    <a:pt x="16658" y="20490"/>
                  </a:cubicBezTo>
                  <a:cubicBezTo>
                    <a:pt x="16595" y="20300"/>
                    <a:pt x="16532" y="20079"/>
                    <a:pt x="16437" y="19889"/>
                  </a:cubicBezTo>
                  <a:cubicBezTo>
                    <a:pt x="16247" y="19509"/>
                    <a:pt x="16025" y="19097"/>
                    <a:pt x="15835" y="18717"/>
                  </a:cubicBezTo>
                  <a:cubicBezTo>
                    <a:pt x="15138" y="17355"/>
                    <a:pt x="14378" y="16057"/>
                    <a:pt x="13555" y="14822"/>
                  </a:cubicBezTo>
                  <a:cubicBezTo>
                    <a:pt x="13080" y="14157"/>
                    <a:pt x="12573" y="13555"/>
                    <a:pt x="11940" y="13017"/>
                  </a:cubicBezTo>
                  <a:cubicBezTo>
                    <a:pt x="11686" y="12827"/>
                    <a:pt x="11433" y="12637"/>
                    <a:pt x="11275" y="12320"/>
                  </a:cubicBezTo>
                  <a:cubicBezTo>
                    <a:pt x="11433" y="12130"/>
                    <a:pt x="11560" y="11940"/>
                    <a:pt x="11718" y="11782"/>
                  </a:cubicBezTo>
                  <a:cubicBezTo>
                    <a:pt x="12320" y="11148"/>
                    <a:pt x="12573" y="10356"/>
                    <a:pt x="12731" y="9533"/>
                  </a:cubicBezTo>
                  <a:cubicBezTo>
                    <a:pt x="12763" y="9343"/>
                    <a:pt x="12763" y="9121"/>
                    <a:pt x="12731" y="8931"/>
                  </a:cubicBezTo>
                  <a:cubicBezTo>
                    <a:pt x="12731" y="8741"/>
                    <a:pt x="12573" y="8615"/>
                    <a:pt x="12383" y="8646"/>
                  </a:cubicBezTo>
                  <a:cubicBezTo>
                    <a:pt x="12256" y="8646"/>
                    <a:pt x="12098" y="8710"/>
                    <a:pt x="12003" y="8773"/>
                  </a:cubicBezTo>
                  <a:cubicBezTo>
                    <a:pt x="11876" y="8900"/>
                    <a:pt x="11781" y="9026"/>
                    <a:pt x="11686" y="9185"/>
                  </a:cubicBezTo>
                  <a:cubicBezTo>
                    <a:pt x="11370" y="9660"/>
                    <a:pt x="11085" y="10135"/>
                    <a:pt x="10768" y="10610"/>
                  </a:cubicBezTo>
                  <a:cubicBezTo>
                    <a:pt x="10641" y="10800"/>
                    <a:pt x="10546" y="11021"/>
                    <a:pt x="10293" y="11085"/>
                  </a:cubicBezTo>
                  <a:cubicBezTo>
                    <a:pt x="9976" y="10863"/>
                    <a:pt x="9026" y="9913"/>
                    <a:pt x="8741" y="9533"/>
                  </a:cubicBezTo>
                  <a:cubicBezTo>
                    <a:pt x="8741" y="9470"/>
                    <a:pt x="8741" y="9438"/>
                    <a:pt x="8773" y="9406"/>
                  </a:cubicBezTo>
                  <a:cubicBezTo>
                    <a:pt x="9184" y="8520"/>
                    <a:pt x="9248" y="7570"/>
                    <a:pt x="9216" y="6620"/>
                  </a:cubicBezTo>
                  <a:cubicBezTo>
                    <a:pt x="9184" y="6303"/>
                    <a:pt x="9153" y="6018"/>
                    <a:pt x="8963" y="5764"/>
                  </a:cubicBezTo>
                  <a:cubicBezTo>
                    <a:pt x="8773" y="5511"/>
                    <a:pt x="8583" y="5258"/>
                    <a:pt x="8361" y="5004"/>
                  </a:cubicBezTo>
                  <a:cubicBezTo>
                    <a:pt x="7949" y="4529"/>
                    <a:pt x="7474" y="4149"/>
                    <a:pt x="6968" y="3769"/>
                  </a:cubicBezTo>
                  <a:cubicBezTo>
                    <a:pt x="6493" y="3421"/>
                    <a:pt x="5954" y="3231"/>
                    <a:pt x="5352" y="3136"/>
                  </a:cubicBezTo>
                  <a:cubicBezTo>
                    <a:pt x="4782" y="3041"/>
                    <a:pt x="4181" y="3041"/>
                    <a:pt x="3579" y="3136"/>
                  </a:cubicBezTo>
                  <a:cubicBezTo>
                    <a:pt x="3357" y="2788"/>
                    <a:pt x="3167" y="2439"/>
                    <a:pt x="3072" y="2059"/>
                  </a:cubicBezTo>
                  <a:cubicBezTo>
                    <a:pt x="2882" y="1489"/>
                    <a:pt x="2661" y="951"/>
                    <a:pt x="2312" y="476"/>
                  </a:cubicBezTo>
                  <a:cubicBezTo>
                    <a:pt x="2027" y="96"/>
                    <a:pt x="1742" y="1"/>
                    <a:pt x="1299" y="159"/>
                  </a:cubicBezTo>
                  <a:cubicBezTo>
                    <a:pt x="1172" y="222"/>
                    <a:pt x="1014" y="286"/>
                    <a:pt x="887" y="381"/>
                  </a:cubicBezTo>
                  <a:cubicBezTo>
                    <a:pt x="539" y="634"/>
                    <a:pt x="475" y="761"/>
                    <a:pt x="602" y="1172"/>
                  </a:cubicBezTo>
                  <a:close/>
                  <a:moveTo>
                    <a:pt x="8804" y="24607"/>
                  </a:moveTo>
                  <a:cubicBezTo>
                    <a:pt x="8741" y="24576"/>
                    <a:pt x="8678" y="24544"/>
                    <a:pt x="8646" y="24512"/>
                  </a:cubicBezTo>
                  <a:cubicBezTo>
                    <a:pt x="8298" y="24037"/>
                    <a:pt x="8139" y="23499"/>
                    <a:pt x="7949" y="22897"/>
                  </a:cubicBezTo>
                  <a:cubicBezTo>
                    <a:pt x="8139" y="22739"/>
                    <a:pt x="8329" y="22676"/>
                    <a:pt x="8583" y="22676"/>
                  </a:cubicBezTo>
                  <a:cubicBezTo>
                    <a:pt x="8741" y="23309"/>
                    <a:pt x="8836" y="24164"/>
                    <a:pt x="8804" y="24607"/>
                  </a:cubicBezTo>
                  <a:close/>
                  <a:moveTo>
                    <a:pt x="7664" y="18717"/>
                  </a:moveTo>
                  <a:cubicBezTo>
                    <a:pt x="8013" y="19794"/>
                    <a:pt x="8266" y="20871"/>
                    <a:pt x="8519" y="21979"/>
                  </a:cubicBezTo>
                  <a:cubicBezTo>
                    <a:pt x="8519" y="22042"/>
                    <a:pt x="8519" y="22106"/>
                    <a:pt x="8519" y="22169"/>
                  </a:cubicBezTo>
                  <a:cubicBezTo>
                    <a:pt x="8329" y="22359"/>
                    <a:pt x="8044" y="22359"/>
                    <a:pt x="7823" y="22454"/>
                  </a:cubicBezTo>
                  <a:cubicBezTo>
                    <a:pt x="7538" y="21947"/>
                    <a:pt x="7379" y="21472"/>
                    <a:pt x="7221" y="20966"/>
                  </a:cubicBezTo>
                  <a:cubicBezTo>
                    <a:pt x="7063" y="20269"/>
                    <a:pt x="6873" y="19572"/>
                    <a:pt x="6714" y="18875"/>
                  </a:cubicBezTo>
                  <a:cubicBezTo>
                    <a:pt x="6493" y="17925"/>
                    <a:pt x="6207" y="16975"/>
                    <a:pt x="5922" y="16057"/>
                  </a:cubicBezTo>
                  <a:cubicBezTo>
                    <a:pt x="5859" y="15930"/>
                    <a:pt x="5827" y="15772"/>
                    <a:pt x="5764" y="15613"/>
                  </a:cubicBezTo>
                  <a:cubicBezTo>
                    <a:pt x="6049" y="15518"/>
                    <a:pt x="6271" y="15392"/>
                    <a:pt x="6588" y="15423"/>
                  </a:cubicBezTo>
                  <a:cubicBezTo>
                    <a:pt x="6619" y="15582"/>
                    <a:pt x="6714" y="15740"/>
                    <a:pt x="6746" y="15867"/>
                  </a:cubicBezTo>
                  <a:cubicBezTo>
                    <a:pt x="6968" y="16849"/>
                    <a:pt x="7348" y="17767"/>
                    <a:pt x="7664" y="18717"/>
                  </a:cubicBezTo>
                  <a:close/>
                  <a:moveTo>
                    <a:pt x="12826" y="14568"/>
                  </a:moveTo>
                  <a:cubicBezTo>
                    <a:pt x="13618" y="15613"/>
                    <a:pt x="14283" y="16754"/>
                    <a:pt x="14916" y="17925"/>
                  </a:cubicBezTo>
                  <a:cubicBezTo>
                    <a:pt x="15265" y="18527"/>
                    <a:pt x="15582" y="19160"/>
                    <a:pt x="15930" y="19762"/>
                  </a:cubicBezTo>
                  <a:cubicBezTo>
                    <a:pt x="15962" y="19889"/>
                    <a:pt x="16025" y="20015"/>
                    <a:pt x="16088" y="20174"/>
                  </a:cubicBezTo>
                  <a:cubicBezTo>
                    <a:pt x="15867" y="20174"/>
                    <a:pt x="15772" y="20079"/>
                    <a:pt x="15677" y="19984"/>
                  </a:cubicBezTo>
                  <a:cubicBezTo>
                    <a:pt x="15106" y="19477"/>
                    <a:pt x="14536" y="18970"/>
                    <a:pt x="14061" y="18369"/>
                  </a:cubicBezTo>
                  <a:cubicBezTo>
                    <a:pt x="13428" y="17514"/>
                    <a:pt x="12731" y="16690"/>
                    <a:pt x="12066" y="15867"/>
                  </a:cubicBezTo>
                  <a:cubicBezTo>
                    <a:pt x="11971" y="15740"/>
                    <a:pt x="11876" y="15613"/>
                    <a:pt x="11813" y="15487"/>
                  </a:cubicBezTo>
                  <a:cubicBezTo>
                    <a:pt x="11433" y="14853"/>
                    <a:pt x="10990" y="14283"/>
                    <a:pt x="10514" y="13745"/>
                  </a:cubicBezTo>
                  <a:cubicBezTo>
                    <a:pt x="10451" y="13682"/>
                    <a:pt x="10419" y="13587"/>
                    <a:pt x="10356" y="13492"/>
                  </a:cubicBezTo>
                  <a:cubicBezTo>
                    <a:pt x="10546" y="13238"/>
                    <a:pt x="10736" y="13017"/>
                    <a:pt x="10990" y="12763"/>
                  </a:cubicBezTo>
                  <a:cubicBezTo>
                    <a:pt x="11655" y="13365"/>
                    <a:pt x="12320" y="13872"/>
                    <a:pt x="12826" y="14568"/>
                  </a:cubicBezTo>
                  <a:close/>
                  <a:moveTo>
                    <a:pt x="10419" y="11592"/>
                  </a:moveTo>
                  <a:cubicBezTo>
                    <a:pt x="10736" y="11370"/>
                    <a:pt x="10958" y="11085"/>
                    <a:pt x="11148" y="10768"/>
                  </a:cubicBezTo>
                  <a:cubicBezTo>
                    <a:pt x="11433" y="10293"/>
                    <a:pt x="11750" y="9850"/>
                    <a:pt x="12035" y="9375"/>
                  </a:cubicBezTo>
                  <a:cubicBezTo>
                    <a:pt x="12098" y="9280"/>
                    <a:pt x="12130" y="9185"/>
                    <a:pt x="12320" y="9185"/>
                  </a:cubicBezTo>
                  <a:cubicBezTo>
                    <a:pt x="12351" y="9533"/>
                    <a:pt x="12193" y="9881"/>
                    <a:pt x="12098" y="10230"/>
                  </a:cubicBezTo>
                  <a:cubicBezTo>
                    <a:pt x="12003" y="10546"/>
                    <a:pt x="11876" y="10863"/>
                    <a:pt x="11655" y="11148"/>
                  </a:cubicBezTo>
                  <a:cubicBezTo>
                    <a:pt x="11401" y="11433"/>
                    <a:pt x="11180" y="11718"/>
                    <a:pt x="10926" y="12035"/>
                  </a:cubicBezTo>
                  <a:cubicBezTo>
                    <a:pt x="10799" y="12035"/>
                    <a:pt x="10673" y="12067"/>
                    <a:pt x="10578" y="12098"/>
                  </a:cubicBezTo>
                  <a:cubicBezTo>
                    <a:pt x="10546" y="12162"/>
                    <a:pt x="10514" y="12193"/>
                    <a:pt x="10514" y="12225"/>
                  </a:cubicBezTo>
                  <a:cubicBezTo>
                    <a:pt x="10578" y="12415"/>
                    <a:pt x="10546" y="12573"/>
                    <a:pt x="10419" y="12763"/>
                  </a:cubicBezTo>
                  <a:cubicBezTo>
                    <a:pt x="9913" y="13365"/>
                    <a:pt x="9279" y="13840"/>
                    <a:pt x="8583" y="14157"/>
                  </a:cubicBezTo>
                  <a:cubicBezTo>
                    <a:pt x="7538" y="14632"/>
                    <a:pt x="6461" y="15043"/>
                    <a:pt x="5321" y="15265"/>
                  </a:cubicBezTo>
                  <a:cubicBezTo>
                    <a:pt x="4719" y="15360"/>
                    <a:pt x="4086" y="15518"/>
                    <a:pt x="3452" y="15613"/>
                  </a:cubicBezTo>
                  <a:cubicBezTo>
                    <a:pt x="2692" y="15740"/>
                    <a:pt x="1964" y="15677"/>
                    <a:pt x="1140" y="15518"/>
                  </a:cubicBezTo>
                  <a:cubicBezTo>
                    <a:pt x="1235" y="15455"/>
                    <a:pt x="1299" y="15392"/>
                    <a:pt x="1330" y="15392"/>
                  </a:cubicBezTo>
                  <a:cubicBezTo>
                    <a:pt x="1552" y="15360"/>
                    <a:pt x="1805" y="15328"/>
                    <a:pt x="2027" y="15297"/>
                  </a:cubicBezTo>
                  <a:cubicBezTo>
                    <a:pt x="2977" y="15265"/>
                    <a:pt x="3864" y="15075"/>
                    <a:pt x="4782" y="14885"/>
                  </a:cubicBezTo>
                  <a:cubicBezTo>
                    <a:pt x="5194" y="14822"/>
                    <a:pt x="5606" y="14663"/>
                    <a:pt x="5986" y="14505"/>
                  </a:cubicBezTo>
                  <a:cubicBezTo>
                    <a:pt x="6873" y="14125"/>
                    <a:pt x="7728" y="13745"/>
                    <a:pt x="8551" y="13238"/>
                  </a:cubicBezTo>
                  <a:cubicBezTo>
                    <a:pt x="8773" y="13080"/>
                    <a:pt x="8963" y="12890"/>
                    <a:pt x="9153" y="12700"/>
                  </a:cubicBezTo>
                  <a:cubicBezTo>
                    <a:pt x="9564" y="12320"/>
                    <a:pt x="9944" y="11908"/>
                    <a:pt x="10419" y="11592"/>
                  </a:cubicBezTo>
                  <a:close/>
                  <a:moveTo>
                    <a:pt x="9881" y="11402"/>
                  </a:moveTo>
                  <a:cubicBezTo>
                    <a:pt x="9469" y="11813"/>
                    <a:pt x="9089" y="12225"/>
                    <a:pt x="8646" y="12605"/>
                  </a:cubicBezTo>
                  <a:cubicBezTo>
                    <a:pt x="8361" y="12858"/>
                    <a:pt x="8013" y="13048"/>
                    <a:pt x="7664" y="13238"/>
                  </a:cubicBezTo>
                  <a:cubicBezTo>
                    <a:pt x="7126" y="13523"/>
                    <a:pt x="6556" y="13777"/>
                    <a:pt x="5986" y="14030"/>
                  </a:cubicBezTo>
                  <a:cubicBezTo>
                    <a:pt x="5859" y="14093"/>
                    <a:pt x="5701" y="14125"/>
                    <a:pt x="5574" y="14157"/>
                  </a:cubicBezTo>
                  <a:cubicBezTo>
                    <a:pt x="5384" y="13333"/>
                    <a:pt x="5194" y="12542"/>
                    <a:pt x="5004" y="11718"/>
                  </a:cubicBezTo>
                  <a:cubicBezTo>
                    <a:pt x="5099" y="11687"/>
                    <a:pt x="5194" y="11623"/>
                    <a:pt x="5289" y="11592"/>
                  </a:cubicBezTo>
                  <a:cubicBezTo>
                    <a:pt x="5701" y="11465"/>
                    <a:pt x="6112" y="11370"/>
                    <a:pt x="6524" y="11212"/>
                  </a:cubicBezTo>
                  <a:cubicBezTo>
                    <a:pt x="7126" y="11021"/>
                    <a:pt x="7664" y="10705"/>
                    <a:pt x="8139" y="10230"/>
                  </a:cubicBezTo>
                  <a:cubicBezTo>
                    <a:pt x="8234" y="10103"/>
                    <a:pt x="8361" y="10008"/>
                    <a:pt x="8456" y="9913"/>
                  </a:cubicBezTo>
                  <a:cubicBezTo>
                    <a:pt x="8836" y="10198"/>
                    <a:pt x="9501" y="10895"/>
                    <a:pt x="9881" y="11402"/>
                  </a:cubicBezTo>
                  <a:close/>
                  <a:moveTo>
                    <a:pt x="4687" y="3516"/>
                  </a:moveTo>
                  <a:cubicBezTo>
                    <a:pt x="5226" y="3453"/>
                    <a:pt x="5827" y="3579"/>
                    <a:pt x="6334" y="3864"/>
                  </a:cubicBezTo>
                  <a:cubicBezTo>
                    <a:pt x="6778" y="4118"/>
                    <a:pt x="7158" y="4466"/>
                    <a:pt x="7569" y="4751"/>
                  </a:cubicBezTo>
                  <a:cubicBezTo>
                    <a:pt x="7728" y="4909"/>
                    <a:pt x="7886" y="5068"/>
                    <a:pt x="8013" y="5226"/>
                  </a:cubicBezTo>
                  <a:cubicBezTo>
                    <a:pt x="8139" y="5384"/>
                    <a:pt x="8266" y="5574"/>
                    <a:pt x="8361" y="5733"/>
                  </a:cubicBezTo>
                  <a:cubicBezTo>
                    <a:pt x="8456" y="5859"/>
                    <a:pt x="8456" y="6018"/>
                    <a:pt x="8551" y="6113"/>
                  </a:cubicBezTo>
                  <a:cubicBezTo>
                    <a:pt x="8773" y="6303"/>
                    <a:pt x="8804" y="6525"/>
                    <a:pt x="8773" y="6778"/>
                  </a:cubicBezTo>
                  <a:cubicBezTo>
                    <a:pt x="8773" y="7316"/>
                    <a:pt x="8773" y="7855"/>
                    <a:pt x="8646" y="8393"/>
                  </a:cubicBezTo>
                  <a:cubicBezTo>
                    <a:pt x="8424" y="9311"/>
                    <a:pt x="7918" y="9976"/>
                    <a:pt x="7158" y="10420"/>
                  </a:cubicBezTo>
                  <a:cubicBezTo>
                    <a:pt x="6239" y="10958"/>
                    <a:pt x="5194" y="11243"/>
                    <a:pt x="4117" y="11243"/>
                  </a:cubicBezTo>
                  <a:cubicBezTo>
                    <a:pt x="3484" y="11275"/>
                    <a:pt x="2851" y="11085"/>
                    <a:pt x="2249" y="10863"/>
                  </a:cubicBezTo>
                  <a:cubicBezTo>
                    <a:pt x="1584" y="10610"/>
                    <a:pt x="1109" y="10103"/>
                    <a:pt x="665" y="9533"/>
                  </a:cubicBezTo>
                  <a:cubicBezTo>
                    <a:pt x="507" y="9311"/>
                    <a:pt x="412" y="9058"/>
                    <a:pt x="412" y="8773"/>
                  </a:cubicBezTo>
                  <a:cubicBezTo>
                    <a:pt x="380" y="7886"/>
                    <a:pt x="444" y="7031"/>
                    <a:pt x="697" y="6176"/>
                  </a:cubicBezTo>
                  <a:cubicBezTo>
                    <a:pt x="982" y="5416"/>
                    <a:pt x="1457" y="4783"/>
                    <a:pt x="2122" y="4308"/>
                  </a:cubicBezTo>
                  <a:cubicBezTo>
                    <a:pt x="2439" y="4086"/>
                    <a:pt x="2724" y="3896"/>
                    <a:pt x="3072" y="3769"/>
                  </a:cubicBezTo>
                  <a:cubicBezTo>
                    <a:pt x="3706" y="3516"/>
                    <a:pt x="3832" y="3484"/>
                    <a:pt x="4687" y="3516"/>
                  </a:cubicBezTo>
                  <a:close/>
                  <a:moveTo>
                    <a:pt x="1267" y="602"/>
                  </a:moveTo>
                  <a:cubicBezTo>
                    <a:pt x="1615" y="412"/>
                    <a:pt x="1774" y="444"/>
                    <a:pt x="1995" y="761"/>
                  </a:cubicBezTo>
                  <a:cubicBezTo>
                    <a:pt x="2281" y="1141"/>
                    <a:pt x="2471" y="1584"/>
                    <a:pt x="2629" y="2028"/>
                  </a:cubicBezTo>
                  <a:cubicBezTo>
                    <a:pt x="2756" y="2408"/>
                    <a:pt x="2914" y="2819"/>
                    <a:pt x="3104" y="3294"/>
                  </a:cubicBezTo>
                  <a:cubicBezTo>
                    <a:pt x="2819" y="3421"/>
                    <a:pt x="2502" y="3548"/>
                    <a:pt x="2217" y="3706"/>
                  </a:cubicBezTo>
                  <a:cubicBezTo>
                    <a:pt x="1869" y="3231"/>
                    <a:pt x="1077" y="1521"/>
                    <a:pt x="919" y="856"/>
                  </a:cubicBezTo>
                  <a:cubicBezTo>
                    <a:pt x="1045" y="792"/>
                    <a:pt x="1140" y="666"/>
                    <a:pt x="1267" y="60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3"/>
            <p:cNvSpPr/>
            <p:nvPr/>
          </p:nvSpPr>
          <p:spPr>
            <a:xfrm>
              <a:off x="4888725" y="2025775"/>
              <a:ext cx="718100" cy="790950"/>
            </a:xfrm>
            <a:custGeom>
              <a:avLst/>
              <a:gdLst/>
              <a:ahLst/>
              <a:cxnLst/>
              <a:rect l="l" t="t" r="r" b="b"/>
              <a:pathLst>
                <a:path w="28724" h="31638" extrusionOk="0">
                  <a:moveTo>
                    <a:pt x="28439" y="3959"/>
                  </a:moveTo>
                  <a:cubicBezTo>
                    <a:pt x="28344" y="3927"/>
                    <a:pt x="28281" y="3927"/>
                    <a:pt x="28217" y="3927"/>
                  </a:cubicBezTo>
                  <a:cubicBezTo>
                    <a:pt x="27647" y="3896"/>
                    <a:pt x="27141" y="3706"/>
                    <a:pt x="26697" y="3389"/>
                  </a:cubicBezTo>
                  <a:cubicBezTo>
                    <a:pt x="26222" y="3072"/>
                    <a:pt x="25779" y="2724"/>
                    <a:pt x="25367" y="2344"/>
                  </a:cubicBezTo>
                  <a:cubicBezTo>
                    <a:pt x="24829" y="1805"/>
                    <a:pt x="24449" y="1204"/>
                    <a:pt x="24290" y="475"/>
                  </a:cubicBezTo>
                  <a:cubicBezTo>
                    <a:pt x="24259" y="412"/>
                    <a:pt x="24259" y="349"/>
                    <a:pt x="24227" y="285"/>
                  </a:cubicBezTo>
                  <a:cubicBezTo>
                    <a:pt x="24132" y="64"/>
                    <a:pt x="23910" y="0"/>
                    <a:pt x="23720" y="190"/>
                  </a:cubicBezTo>
                  <a:cubicBezTo>
                    <a:pt x="23625" y="254"/>
                    <a:pt x="23562" y="349"/>
                    <a:pt x="23467" y="444"/>
                  </a:cubicBezTo>
                  <a:cubicBezTo>
                    <a:pt x="23214" y="760"/>
                    <a:pt x="22929" y="1077"/>
                    <a:pt x="22643" y="1394"/>
                  </a:cubicBezTo>
                  <a:cubicBezTo>
                    <a:pt x="22137" y="1964"/>
                    <a:pt x="21567" y="2471"/>
                    <a:pt x="21092" y="3072"/>
                  </a:cubicBezTo>
                  <a:cubicBezTo>
                    <a:pt x="20427" y="3896"/>
                    <a:pt x="19698" y="4687"/>
                    <a:pt x="18970" y="5447"/>
                  </a:cubicBezTo>
                  <a:cubicBezTo>
                    <a:pt x="18653" y="5764"/>
                    <a:pt x="18368" y="6081"/>
                    <a:pt x="18115" y="6397"/>
                  </a:cubicBezTo>
                  <a:cubicBezTo>
                    <a:pt x="17671" y="6936"/>
                    <a:pt x="17260" y="7474"/>
                    <a:pt x="16848" y="8013"/>
                  </a:cubicBezTo>
                  <a:cubicBezTo>
                    <a:pt x="16690" y="8234"/>
                    <a:pt x="16500" y="8456"/>
                    <a:pt x="16310" y="8678"/>
                  </a:cubicBezTo>
                  <a:cubicBezTo>
                    <a:pt x="16056" y="8963"/>
                    <a:pt x="15993" y="9343"/>
                    <a:pt x="15866" y="9691"/>
                  </a:cubicBezTo>
                  <a:cubicBezTo>
                    <a:pt x="15803" y="9913"/>
                    <a:pt x="15961" y="10103"/>
                    <a:pt x="15993" y="10293"/>
                  </a:cubicBezTo>
                  <a:cubicBezTo>
                    <a:pt x="16025" y="10388"/>
                    <a:pt x="15993" y="10451"/>
                    <a:pt x="16025" y="10546"/>
                  </a:cubicBezTo>
                  <a:cubicBezTo>
                    <a:pt x="16120" y="10514"/>
                    <a:pt x="16183" y="10609"/>
                    <a:pt x="16246" y="10704"/>
                  </a:cubicBezTo>
                  <a:cubicBezTo>
                    <a:pt x="17006" y="11591"/>
                    <a:pt x="17766" y="12573"/>
                    <a:pt x="18780" y="13238"/>
                  </a:cubicBezTo>
                  <a:cubicBezTo>
                    <a:pt x="18907" y="13333"/>
                    <a:pt x="19002" y="13428"/>
                    <a:pt x="19128" y="13555"/>
                  </a:cubicBezTo>
                  <a:cubicBezTo>
                    <a:pt x="19350" y="13745"/>
                    <a:pt x="19603" y="13935"/>
                    <a:pt x="19920" y="14030"/>
                  </a:cubicBezTo>
                  <a:cubicBezTo>
                    <a:pt x="20015" y="14061"/>
                    <a:pt x="20142" y="14061"/>
                    <a:pt x="20173" y="14251"/>
                  </a:cubicBezTo>
                  <a:cubicBezTo>
                    <a:pt x="20078" y="14378"/>
                    <a:pt x="19952" y="14505"/>
                    <a:pt x="19825" y="14663"/>
                  </a:cubicBezTo>
                  <a:cubicBezTo>
                    <a:pt x="19667" y="14790"/>
                    <a:pt x="19508" y="14948"/>
                    <a:pt x="19382" y="15075"/>
                  </a:cubicBezTo>
                  <a:cubicBezTo>
                    <a:pt x="19287" y="15075"/>
                    <a:pt x="19255" y="15075"/>
                    <a:pt x="19223" y="15075"/>
                  </a:cubicBezTo>
                  <a:cubicBezTo>
                    <a:pt x="18938" y="15011"/>
                    <a:pt x="18622" y="14948"/>
                    <a:pt x="18305" y="14885"/>
                  </a:cubicBezTo>
                  <a:cubicBezTo>
                    <a:pt x="18273" y="14885"/>
                    <a:pt x="18178" y="14948"/>
                    <a:pt x="18146" y="14980"/>
                  </a:cubicBezTo>
                  <a:cubicBezTo>
                    <a:pt x="18115" y="15043"/>
                    <a:pt x="18146" y="15170"/>
                    <a:pt x="18178" y="15201"/>
                  </a:cubicBezTo>
                  <a:cubicBezTo>
                    <a:pt x="18241" y="15296"/>
                    <a:pt x="18368" y="15328"/>
                    <a:pt x="18463" y="15391"/>
                  </a:cubicBezTo>
                  <a:cubicBezTo>
                    <a:pt x="18590" y="15455"/>
                    <a:pt x="18748" y="15360"/>
                    <a:pt x="18843" y="15550"/>
                  </a:cubicBezTo>
                  <a:cubicBezTo>
                    <a:pt x="18780" y="15613"/>
                    <a:pt x="18748" y="15676"/>
                    <a:pt x="18685" y="15740"/>
                  </a:cubicBezTo>
                  <a:cubicBezTo>
                    <a:pt x="18622" y="15835"/>
                    <a:pt x="18527" y="15866"/>
                    <a:pt x="18495" y="15898"/>
                  </a:cubicBezTo>
                  <a:cubicBezTo>
                    <a:pt x="18178" y="15898"/>
                    <a:pt x="17893" y="15930"/>
                    <a:pt x="17640" y="15898"/>
                  </a:cubicBezTo>
                  <a:cubicBezTo>
                    <a:pt x="17386" y="15866"/>
                    <a:pt x="17133" y="15771"/>
                    <a:pt x="16848" y="15708"/>
                  </a:cubicBezTo>
                  <a:cubicBezTo>
                    <a:pt x="16816" y="15771"/>
                    <a:pt x="16753" y="15835"/>
                    <a:pt x="16785" y="15898"/>
                  </a:cubicBezTo>
                  <a:cubicBezTo>
                    <a:pt x="16785" y="15993"/>
                    <a:pt x="16848" y="16120"/>
                    <a:pt x="16911" y="16151"/>
                  </a:cubicBezTo>
                  <a:cubicBezTo>
                    <a:pt x="17070" y="16246"/>
                    <a:pt x="17260" y="16278"/>
                    <a:pt x="17450" y="16341"/>
                  </a:cubicBezTo>
                  <a:cubicBezTo>
                    <a:pt x="17608" y="16373"/>
                    <a:pt x="17798" y="16310"/>
                    <a:pt x="17956" y="16436"/>
                  </a:cubicBezTo>
                  <a:cubicBezTo>
                    <a:pt x="17830" y="16690"/>
                    <a:pt x="17640" y="16848"/>
                    <a:pt x="17481" y="17007"/>
                  </a:cubicBezTo>
                  <a:cubicBezTo>
                    <a:pt x="17323" y="16975"/>
                    <a:pt x="17196" y="16912"/>
                    <a:pt x="17070" y="16912"/>
                  </a:cubicBezTo>
                  <a:cubicBezTo>
                    <a:pt x="16626" y="16912"/>
                    <a:pt x="16151" y="16943"/>
                    <a:pt x="15740" y="16753"/>
                  </a:cubicBezTo>
                  <a:cubicBezTo>
                    <a:pt x="15645" y="17070"/>
                    <a:pt x="15645" y="17197"/>
                    <a:pt x="15866" y="17260"/>
                  </a:cubicBezTo>
                  <a:cubicBezTo>
                    <a:pt x="16120" y="17292"/>
                    <a:pt x="16436" y="17323"/>
                    <a:pt x="16721" y="17355"/>
                  </a:cubicBezTo>
                  <a:cubicBezTo>
                    <a:pt x="16816" y="17355"/>
                    <a:pt x="16943" y="17292"/>
                    <a:pt x="17006" y="17450"/>
                  </a:cubicBezTo>
                  <a:cubicBezTo>
                    <a:pt x="16975" y="17513"/>
                    <a:pt x="16911" y="17577"/>
                    <a:pt x="16880" y="17640"/>
                  </a:cubicBezTo>
                  <a:cubicBezTo>
                    <a:pt x="16341" y="18147"/>
                    <a:pt x="15771" y="18653"/>
                    <a:pt x="15233" y="19128"/>
                  </a:cubicBezTo>
                  <a:cubicBezTo>
                    <a:pt x="15011" y="19350"/>
                    <a:pt x="14790" y="19603"/>
                    <a:pt x="14505" y="19762"/>
                  </a:cubicBezTo>
                  <a:cubicBezTo>
                    <a:pt x="14188" y="19952"/>
                    <a:pt x="13808" y="19762"/>
                    <a:pt x="13459" y="19762"/>
                  </a:cubicBezTo>
                  <a:cubicBezTo>
                    <a:pt x="13364" y="19762"/>
                    <a:pt x="13238" y="19762"/>
                    <a:pt x="13111" y="19793"/>
                  </a:cubicBezTo>
                  <a:cubicBezTo>
                    <a:pt x="13079" y="19793"/>
                    <a:pt x="13016" y="19857"/>
                    <a:pt x="13016" y="19888"/>
                  </a:cubicBezTo>
                  <a:cubicBezTo>
                    <a:pt x="13016" y="19952"/>
                    <a:pt x="13016" y="20047"/>
                    <a:pt x="13079" y="20078"/>
                  </a:cubicBezTo>
                  <a:cubicBezTo>
                    <a:pt x="13143" y="20142"/>
                    <a:pt x="13238" y="20173"/>
                    <a:pt x="13333" y="20173"/>
                  </a:cubicBezTo>
                  <a:cubicBezTo>
                    <a:pt x="13491" y="20205"/>
                    <a:pt x="13649" y="20205"/>
                    <a:pt x="13808" y="20237"/>
                  </a:cubicBezTo>
                  <a:cubicBezTo>
                    <a:pt x="13586" y="20553"/>
                    <a:pt x="13523" y="20648"/>
                    <a:pt x="12953" y="20997"/>
                  </a:cubicBezTo>
                  <a:cubicBezTo>
                    <a:pt x="12604" y="20965"/>
                    <a:pt x="12288" y="20933"/>
                    <a:pt x="11939" y="20933"/>
                  </a:cubicBezTo>
                  <a:cubicBezTo>
                    <a:pt x="11876" y="20933"/>
                    <a:pt x="11781" y="20965"/>
                    <a:pt x="11686" y="20997"/>
                  </a:cubicBezTo>
                  <a:cubicBezTo>
                    <a:pt x="11591" y="21028"/>
                    <a:pt x="11591" y="21218"/>
                    <a:pt x="11654" y="21250"/>
                  </a:cubicBezTo>
                  <a:cubicBezTo>
                    <a:pt x="11749" y="21282"/>
                    <a:pt x="11844" y="21345"/>
                    <a:pt x="11939" y="21345"/>
                  </a:cubicBezTo>
                  <a:cubicBezTo>
                    <a:pt x="12098" y="21377"/>
                    <a:pt x="12288" y="21377"/>
                    <a:pt x="12478" y="21377"/>
                  </a:cubicBezTo>
                  <a:cubicBezTo>
                    <a:pt x="12383" y="21662"/>
                    <a:pt x="12224" y="21820"/>
                    <a:pt x="11908" y="21820"/>
                  </a:cubicBezTo>
                  <a:cubicBezTo>
                    <a:pt x="11528" y="21789"/>
                    <a:pt x="11116" y="21789"/>
                    <a:pt x="10704" y="21789"/>
                  </a:cubicBezTo>
                  <a:cubicBezTo>
                    <a:pt x="10609" y="21789"/>
                    <a:pt x="10514" y="21852"/>
                    <a:pt x="10483" y="21915"/>
                  </a:cubicBezTo>
                  <a:cubicBezTo>
                    <a:pt x="10419" y="21979"/>
                    <a:pt x="10514" y="22137"/>
                    <a:pt x="10641" y="22169"/>
                  </a:cubicBezTo>
                  <a:cubicBezTo>
                    <a:pt x="10831" y="22200"/>
                    <a:pt x="11021" y="22232"/>
                    <a:pt x="11211" y="22264"/>
                  </a:cubicBezTo>
                  <a:cubicBezTo>
                    <a:pt x="11338" y="22264"/>
                    <a:pt x="11433" y="22295"/>
                    <a:pt x="11591" y="22327"/>
                  </a:cubicBezTo>
                  <a:cubicBezTo>
                    <a:pt x="11401" y="22517"/>
                    <a:pt x="11274" y="22675"/>
                    <a:pt x="11179" y="22802"/>
                  </a:cubicBezTo>
                  <a:cubicBezTo>
                    <a:pt x="10831" y="22770"/>
                    <a:pt x="10546" y="22707"/>
                    <a:pt x="10261" y="22675"/>
                  </a:cubicBezTo>
                  <a:cubicBezTo>
                    <a:pt x="9976" y="22644"/>
                    <a:pt x="9691" y="22454"/>
                    <a:pt x="9406" y="22739"/>
                  </a:cubicBezTo>
                  <a:cubicBezTo>
                    <a:pt x="9628" y="22834"/>
                    <a:pt x="9818" y="22960"/>
                    <a:pt x="10039" y="23024"/>
                  </a:cubicBezTo>
                  <a:cubicBezTo>
                    <a:pt x="10261" y="23087"/>
                    <a:pt x="10483" y="23119"/>
                    <a:pt x="10704" y="23182"/>
                  </a:cubicBezTo>
                  <a:cubicBezTo>
                    <a:pt x="10229" y="23815"/>
                    <a:pt x="8487" y="25430"/>
                    <a:pt x="7379" y="26286"/>
                  </a:cubicBezTo>
                  <a:cubicBezTo>
                    <a:pt x="7221" y="26222"/>
                    <a:pt x="7031" y="26191"/>
                    <a:pt x="6841" y="26127"/>
                  </a:cubicBezTo>
                  <a:cubicBezTo>
                    <a:pt x="5859" y="25810"/>
                    <a:pt x="5099" y="25557"/>
                    <a:pt x="4465" y="24860"/>
                  </a:cubicBezTo>
                  <a:cubicBezTo>
                    <a:pt x="4117" y="24449"/>
                    <a:pt x="3864" y="24005"/>
                    <a:pt x="3674" y="23499"/>
                  </a:cubicBezTo>
                  <a:cubicBezTo>
                    <a:pt x="4275" y="22802"/>
                    <a:pt x="4845" y="22074"/>
                    <a:pt x="5542" y="21504"/>
                  </a:cubicBezTo>
                  <a:cubicBezTo>
                    <a:pt x="6176" y="20997"/>
                    <a:pt x="6746" y="20427"/>
                    <a:pt x="7284" y="19857"/>
                  </a:cubicBezTo>
                  <a:cubicBezTo>
                    <a:pt x="7569" y="19540"/>
                    <a:pt x="7854" y="19223"/>
                    <a:pt x="8171" y="18938"/>
                  </a:cubicBezTo>
                  <a:cubicBezTo>
                    <a:pt x="8677" y="18400"/>
                    <a:pt x="9247" y="17925"/>
                    <a:pt x="9723" y="17355"/>
                  </a:cubicBezTo>
                  <a:cubicBezTo>
                    <a:pt x="10863" y="16088"/>
                    <a:pt x="12129" y="14916"/>
                    <a:pt x="13111" y="13523"/>
                  </a:cubicBezTo>
                  <a:cubicBezTo>
                    <a:pt x="13143" y="13491"/>
                    <a:pt x="13174" y="13460"/>
                    <a:pt x="13206" y="13428"/>
                  </a:cubicBezTo>
                  <a:cubicBezTo>
                    <a:pt x="13713" y="12795"/>
                    <a:pt x="14346" y="12288"/>
                    <a:pt x="14948" y="11718"/>
                  </a:cubicBezTo>
                  <a:cubicBezTo>
                    <a:pt x="15328" y="11401"/>
                    <a:pt x="15676" y="11021"/>
                    <a:pt x="15961" y="10609"/>
                  </a:cubicBezTo>
                  <a:cubicBezTo>
                    <a:pt x="15613" y="10673"/>
                    <a:pt x="15328" y="10894"/>
                    <a:pt x="15043" y="11116"/>
                  </a:cubicBezTo>
                  <a:cubicBezTo>
                    <a:pt x="14125" y="11845"/>
                    <a:pt x="13238" y="12605"/>
                    <a:pt x="12509" y="13555"/>
                  </a:cubicBezTo>
                  <a:cubicBezTo>
                    <a:pt x="12129" y="14030"/>
                    <a:pt x="11749" y="14473"/>
                    <a:pt x="11369" y="14885"/>
                  </a:cubicBezTo>
                  <a:cubicBezTo>
                    <a:pt x="10958" y="15360"/>
                    <a:pt x="10514" y="15803"/>
                    <a:pt x="10103" y="16246"/>
                  </a:cubicBezTo>
                  <a:cubicBezTo>
                    <a:pt x="9469" y="16912"/>
                    <a:pt x="8867" y="17577"/>
                    <a:pt x="8234" y="18178"/>
                  </a:cubicBezTo>
                  <a:cubicBezTo>
                    <a:pt x="7601" y="18780"/>
                    <a:pt x="6999" y="19382"/>
                    <a:pt x="6429" y="20015"/>
                  </a:cubicBezTo>
                  <a:cubicBezTo>
                    <a:pt x="6207" y="20300"/>
                    <a:pt x="5922" y="20553"/>
                    <a:pt x="5637" y="20775"/>
                  </a:cubicBezTo>
                  <a:cubicBezTo>
                    <a:pt x="4909" y="21345"/>
                    <a:pt x="4275" y="22042"/>
                    <a:pt x="3642" y="22739"/>
                  </a:cubicBezTo>
                  <a:cubicBezTo>
                    <a:pt x="3199" y="23277"/>
                    <a:pt x="2819" y="23847"/>
                    <a:pt x="2534" y="24480"/>
                  </a:cubicBezTo>
                  <a:cubicBezTo>
                    <a:pt x="2122" y="25367"/>
                    <a:pt x="1710" y="26254"/>
                    <a:pt x="1457" y="27204"/>
                  </a:cubicBezTo>
                  <a:cubicBezTo>
                    <a:pt x="1267" y="27901"/>
                    <a:pt x="1045" y="28566"/>
                    <a:pt x="887" y="29262"/>
                  </a:cubicBezTo>
                  <a:cubicBezTo>
                    <a:pt x="855" y="29516"/>
                    <a:pt x="792" y="29737"/>
                    <a:pt x="697" y="29927"/>
                  </a:cubicBezTo>
                  <a:cubicBezTo>
                    <a:pt x="475" y="30371"/>
                    <a:pt x="253" y="30814"/>
                    <a:pt x="63" y="31258"/>
                  </a:cubicBezTo>
                  <a:cubicBezTo>
                    <a:pt x="0" y="31353"/>
                    <a:pt x="0" y="31479"/>
                    <a:pt x="95" y="31543"/>
                  </a:cubicBezTo>
                  <a:cubicBezTo>
                    <a:pt x="222" y="31638"/>
                    <a:pt x="348" y="31606"/>
                    <a:pt x="412" y="31511"/>
                  </a:cubicBezTo>
                  <a:cubicBezTo>
                    <a:pt x="570" y="31384"/>
                    <a:pt x="697" y="31226"/>
                    <a:pt x="824" y="31068"/>
                  </a:cubicBezTo>
                  <a:cubicBezTo>
                    <a:pt x="887" y="30973"/>
                    <a:pt x="950" y="30846"/>
                    <a:pt x="1045" y="30751"/>
                  </a:cubicBezTo>
                  <a:cubicBezTo>
                    <a:pt x="1330" y="30434"/>
                    <a:pt x="1584" y="30149"/>
                    <a:pt x="1964" y="29959"/>
                  </a:cubicBezTo>
                  <a:cubicBezTo>
                    <a:pt x="2882" y="29547"/>
                    <a:pt x="3769" y="29136"/>
                    <a:pt x="4655" y="28692"/>
                  </a:cubicBezTo>
                  <a:cubicBezTo>
                    <a:pt x="5384" y="28312"/>
                    <a:pt x="6049" y="27869"/>
                    <a:pt x="6714" y="27426"/>
                  </a:cubicBezTo>
                  <a:cubicBezTo>
                    <a:pt x="7062" y="27172"/>
                    <a:pt x="7347" y="26856"/>
                    <a:pt x="7727" y="26697"/>
                  </a:cubicBezTo>
                  <a:cubicBezTo>
                    <a:pt x="7791" y="26666"/>
                    <a:pt x="7854" y="26602"/>
                    <a:pt x="7949" y="26539"/>
                  </a:cubicBezTo>
                  <a:cubicBezTo>
                    <a:pt x="8171" y="26349"/>
                    <a:pt x="8392" y="26127"/>
                    <a:pt x="8614" y="25937"/>
                  </a:cubicBezTo>
                  <a:cubicBezTo>
                    <a:pt x="9057" y="25557"/>
                    <a:pt x="9501" y="25145"/>
                    <a:pt x="9944" y="24734"/>
                  </a:cubicBezTo>
                  <a:cubicBezTo>
                    <a:pt x="10768" y="23942"/>
                    <a:pt x="11559" y="23119"/>
                    <a:pt x="12383" y="22295"/>
                  </a:cubicBezTo>
                  <a:cubicBezTo>
                    <a:pt x="13174" y="21504"/>
                    <a:pt x="14093" y="20807"/>
                    <a:pt x="14948" y="20047"/>
                  </a:cubicBezTo>
                  <a:cubicBezTo>
                    <a:pt x="15708" y="19382"/>
                    <a:pt x="16468" y="18685"/>
                    <a:pt x="17196" y="17988"/>
                  </a:cubicBezTo>
                  <a:cubicBezTo>
                    <a:pt x="18020" y="17197"/>
                    <a:pt x="18780" y="16341"/>
                    <a:pt x="19603" y="15550"/>
                  </a:cubicBezTo>
                  <a:cubicBezTo>
                    <a:pt x="20237" y="14948"/>
                    <a:pt x="20775" y="14315"/>
                    <a:pt x="21345" y="13681"/>
                  </a:cubicBezTo>
                  <a:cubicBezTo>
                    <a:pt x="21408" y="13586"/>
                    <a:pt x="21472" y="13523"/>
                    <a:pt x="21503" y="13428"/>
                  </a:cubicBezTo>
                  <a:cubicBezTo>
                    <a:pt x="21503" y="13396"/>
                    <a:pt x="21503" y="13301"/>
                    <a:pt x="21472" y="13270"/>
                  </a:cubicBezTo>
                  <a:cubicBezTo>
                    <a:pt x="21408" y="13238"/>
                    <a:pt x="21313" y="13175"/>
                    <a:pt x="21282" y="13206"/>
                  </a:cubicBezTo>
                  <a:cubicBezTo>
                    <a:pt x="21187" y="13238"/>
                    <a:pt x="21092" y="13301"/>
                    <a:pt x="21028" y="13333"/>
                  </a:cubicBezTo>
                  <a:cubicBezTo>
                    <a:pt x="20902" y="13460"/>
                    <a:pt x="20775" y="13586"/>
                    <a:pt x="20648" y="13713"/>
                  </a:cubicBezTo>
                  <a:cubicBezTo>
                    <a:pt x="20142" y="13586"/>
                    <a:pt x="19698" y="13460"/>
                    <a:pt x="19350" y="13080"/>
                  </a:cubicBezTo>
                  <a:cubicBezTo>
                    <a:pt x="19160" y="12890"/>
                    <a:pt x="18907" y="12731"/>
                    <a:pt x="18717" y="12573"/>
                  </a:cubicBezTo>
                  <a:cubicBezTo>
                    <a:pt x="18495" y="12415"/>
                    <a:pt x="18273" y="12256"/>
                    <a:pt x="18083" y="12066"/>
                  </a:cubicBezTo>
                  <a:cubicBezTo>
                    <a:pt x="17608" y="11591"/>
                    <a:pt x="17165" y="11084"/>
                    <a:pt x="16721" y="10609"/>
                  </a:cubicBezTo>
                  <a:cubicBezTo>
                    <a:pt x="16468" y="10324"/>
                    <a:pt x="16310" y="9976"/>
                    <a:pt x="16183" y="9628"/>
                  </a:cubicBezTo>
                  <a:cubicBezTo>
                    <a:pt x="16563" y="9121"/>
                    <a:pt x="16943" y="8646"/>
                    <a:pt x="17323" y="8171"/>
                  </a:cubicBezTo>
                  <a:cubicBezTo>
                    <a:pt x="17608" y="7823"/>
                    <a:pt x="17893" y="7506"/>
                    <a:pt x="18146" y="7126"/>
                  </a:cubicBezTo>
                  <a:cubicBezTo>
                    <a:pt x="18527" y="6587"/>
                    <a:pt x="18938" y="6112"/>
                    <a:pt x="19382" y="5669"/>
                  </a:cubicBezTo>
                  <a:cubicBezTo>
                    <a:pt x="20078" y="4972"/>
                    <a:pt x="20743" y="4244"/>
                    <a:pt x="21313" y="3484"/>
                  </a:cubicBezTo>
                  <a:cubicBezTo>
                    <a:pt x="21440" y="3294"/>
                    <a:pt x="21598" y="3167"/>
                    <a:pt x="21757" y="3009"/>
                  </a:cubicBezTo>
                  <a:cubicBezTo>
                    <a:pt x="22390" y="2280"/>
                    <a:pt x="23024" y="1584"/>
                    <a:pt x="23689" y="887"/>
                  </a:cubicBezTo>
                  <a:cubicBezTo>
                    <a:pt x="23720" y="855"/>
                    <a:pt x="23784" y="855"/>
                    <a:pt x="23847" y="792"/>
                  </a:cubicBezTo>
                  <a:cubicBezTo>
                    <a:pt x="23879" y="950"/>
                    <a:pt x="23942" y="1077"/>
                    <a:pt x="23974" y="1204"/>
                  </a:cubicBezTo>
                  <a:cubicBezTo>
                    <a:pt x="24164" y="1615"/>
                    <a:pt x="24354" y="2027"/>
                    <a:pt x="24639" y="2376"/>
                  </a:cubicBezTo>
                  <a:cubicBezTo>
                    <a:pt x="25209" y="3009"/>
                    <a:pt x="25874" y="3547"/>
                    <a:pt x="26602" y="3991"/>
                  </a:cubicBezTo>
                  <a:cubicBezTo>
                    <a:pt x="27141" y="4276"/>
                    <a:pt x="27711" y="4466"/>
                    <a:pt x="28344" y="4434"/>
                  </a:cubicBezTo>
                  <a:cubicBezTo>
                    <a:pt x="28439" y="4434"/>
                    <a:pt x="28566" y="4466"/>
                    <a:pt x="28661" y="4466"/>
                  </a:cubicBezTo>
                  <a:cubicBezTo>
                    <a:pt x="28661" y="4434"/>
                    <a:pt x="28692" y="4402"/>
                    <a:pt x="28692" y="4371"/>
                  </a:cubicBezTo>
                  <a:cubicBezTo>
                    <a:pt x="28724" y="4086"/>
                    <a:pt x="28661" y="3991"/>
                    <a:pt x="28439" y="3959"/>
                  </a:cubicBezTo>
                  <a:close/>
                  <a:moveTo>
                    <a:pt x="1520" y="29452"/>
                  </a:moveTo>
                  <a:cubicBezTo>
                    <a:pt x="1425" y="29041"/>
                    <a:pt x="1425" y="29041"/>
                    <a:pt x="1679" y="28312"/>
                  </a:cubicBezTo>
                  <a:cubicBezTo>
                    <a:pt x="1837" y="28471"/>
                    <a:pt x="1995" y="28629"/>
                    <a:pt x="2154" y="28787"/>
                  </a:cubicBezTo>
                  <a:cubicBezTo>
                    <a:pt x="2312" y="28914"/>
                    <a:pt x="2534" y="28882"/>
                    <a:pt x="2692" y="29072"/>
                  </a:cubicBezTo>
                  <a:cubicBezTo>
                    <a:pt x="2312" y="29326"/>
                    <a:pt x="1964" y="29516"/>
                    <a:pt x="1520" y="29452"/>
                  </a:cubicBezTo>
                  <a:close/>
                  <a:moveTo>
                    <a:pt x="3199" y="28819"/>
                  </a:moveTo>
                  <a:cubicBezTo>
                    <a:pt x="2977" y="28724"/>
                    <a:pt x="2755" y="28629"/>
                    <a:pt x="2565" y="28502"/>
                  </a:cubicBezTo>
                  <a:cubicBezTo>
                    <a:pt x="2439" y="28407"/>
                    <a:pt x="2280" y="28312"/>
                    <a:pt x="2217" y="28217"/>
                  </a:cubicBezTo>
                  <a:cubicBezTo>
                    <a:pt x="1932" y="27869"/>
                    <a:pt x="1774" y="27552"/>
                    <a:pt x="1995" y="27109"/>
                  </a:cubicBezTo>
                  <a:cubicBezTo>
                    <a:pt x="2185" y="26697"/>
                    <a:pt x="2280" y="26254"/>
                    <a:pt x="2439" y="25842"/>
                  </a:cubicBezTo>
                  <a:cubicBezTo>
                    <a:pt x="2692" y="25177"/>
                    <a:pt x="3009" y="24544"/>
                    <a:pt x="3294" y="23879"/>
                  </a:cubicBezTo>
                  <a:cubicBezTo>
                    <a:pt x="3389" y="24005"/>
                    <a:pt x="3484" y="24069"/>
                    <a:pt x="3515" y="24164"/>
                  </a:cubicBezTo>
                  <a:cubicBezTo>
                    <a:pt x="3705" y="24829"/>
                    <a:pt x="4212" y="25272"/>
                    <a:pt x="4687" y="25715"/>
                  </a:cubicBezTo>
                  <a:cubicBezTo>
                    <a:pt x="4845" y="25842"/>
                    <a:pt x="5067" y="25937"/>
                    <a:pt x="5257" y="26032"/>
                  </a:cubicBezTo>
                  <a:cubicBezTo>
                    <a:pt x="5637" y="26191"/>
                    <a:pt x="6081" y="26349"/>
                    <a:pt x="6461" y="26539"/>
                  </a:cubicBezTo>
                  <a:cubicBezTo>
                    <a:pt x="6492" y="26539"/>
                    <a:pt x="6524" y="26602"/>
                    <a:pt x="6556" y="26634"/>
                  </a:cubicBezTo>
                  <a:cubicBezTo>
                    <a:pt x="6144" y="27299"/>
                    <a:pt x="4624" y="28281"/>
                    <a:pt x="3199" y="288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3"/>
            <p:cNvSpPr/>
            <p:nvPr/>
          </p:nvSpPr>
          <p:spPr>
            <a:xfrm>
              <a:off x="5157100" y="1155675"/>
              <a:ext cx="699925" cy="941375"/>
            </a:xfrm>
            <a:custGeom>
              <a:avLst/>
              <a:gdLst/>
              <a:ahLst/>
              <a:cxnLst/>
              <a:rect l="l" t="t" r="r" b="b"/>
              <a:pathLst>
                <a:path w="27997" h="37655" extrusionOk="0">
                  <a:moveTo>
                    <a:pt x="17862" y="919"/>
                  </a:moveTo>
                  <a:cubicBezTo>
                    <a:pt x="18401" y="1615"/>
                    <a:pt x="18907" y="2344"/>
                    <a:pt x="19382" y="3135"/>
                  </a:cubicBezTo>
                  <a:cubicBezTo>
                    <a:pt x="19952" y="4086"/>
                    <a:pt x="20522" y="5067"/>
                    <a:pt x="21061" y="6049"/>
                  </a:cubicBezTo>
                  <a:cubicBezTo>
                    <a:pt x="22264" y="8202"/>
                    <a:pt x="23563" y="10261"/>
                    <a:pt x="24893" y="12319"/>
                  </a:cubicBezTo>
                  <a:cubicBezTo>
                    <a:pt x="25463" y="13206"/>
                    <a:pt x="25970" y="14125"/>
                    <a:pt x="26476" y="15043"/>
                  </a:cubicBezTo>
                  <a:cubicBezTo>
                    <a:pt x="26635" y="15296"/>
                    <a:pt x="26730" y="15613"/>
                    <a:pt x="26825" y="15898"/>
                  </a:cubicBezTo>
                  <a:cubicBezTo>
                    <a:pt x="26920" y="16183"/>
                    <a:pt x="26856" y="16500"/>
                    <a:pt x="26635" y="16721"/>
                  </a:cubicBezTo>
                  <a:cubicBezTo>
                    <a:pt x="26540" y="16848"/>
                    <a:pt x="26445" y="16911"/>
                    <a:pt x="26286" y="16975"/>
                  </a:cubicBezTo>
                  <a:cubicBezTo>
                    <a:pt x="25178" y="17260"/>
                    <a:pt x="24101" y="17671"/>
                    <a:pt x="23088" y="18210"/>
                  </a:cubicBezTo>
                  <a:cubicBezTo>
                    <a:pt x="22993" y="18242"/>
                    <a:pt x="22898" y="18305"/>
                    <a:pt x="22803" y="18400"/>
                  </a:cubicBezTo>
                  <a:cubicBezTo>
                    <a:pt x="22771" y="18432"/>
                    <a:pt x="22771" y="18527"/>
                    <a:pt x="22771" y="18590"/>
                  </a:cubicBezTo>
                  <a:cubicBezTo>
                    <a:pt x="22866" y="18558"/>
                    <a:pt x="22993" y="18558"/>
                    <a:pt x="23088" y="18527"/>
                  </a:cubicBezTo>
                  <a:cubicBezTo>
                    <a:pt x="23088" y="18527"/>
                    <a:pt x="23088" y="18527"/>
                    <a:pt x="23088" y="18495"/>
                  </a:cubicBezTo>
                  <a:cubicBezTo>
                    <a:pt x="23088" y="18495"/>
                    <a:pt x="23088" y="18495"/>
                    <a:pt x="23119" y="18495"/>
                  </a:cubicBezTo>
                  <a:cubicBezTo>
                    <a:pt x="23119" y="18463"/>
                    <a:pt x="23151" y="18432"/>
                    <a:pt x="23183" y="18400"/>
                  </a:cubicBezTo>
                  <a:cubicBezTo>
                    <a:pt x="23246" y="18337"/>
                    <a:pt x="23309" y="18273"/>
                    <a:pt x="23373" y="18210"/>
                  </a:cubicBezTo>
                  <a:cubicBezTo>
                    <a:pt x="23373" y="18210"/>
                    <a:pt x="23373" y="18210"/>
                    <a:pt x="23373" y="18210"/>
                  </a:cubicBezTo>
                  <a:cubicBezTo>
                    <a:pt x="23404" y="18210"/>
                    <a:pt x="23404" y="18210"/>
                    <a:pt x="23436" y="18210"/>
                  </a:cubicBezTo>
                  <a:cubicBezTo>
                    <a:pt x="23436" y="18210"/>
                    <a:pt x="23436" y="18242"/>
                    <a:pt x="23404" y="18273"/>
                  </a:cubicBezTo>
                  <a:cubicBezTo>
                    <a:pt x="23404" y="18242"/>
                    <a:pt x="23404" y="18242"/>
                    <a:pt x="23373" y="18210"/>
                  </a:cubicBezTo>
                  <a:cubicBezTo>
                    <a:pt x="23373" y="18210"/>
                    <a:pt x="23373" y="18210"/>
                    <a:pt x="23373" y="18210"/>
                  </a:cubicBezTo>
                  <a:cubicBezTo>
                    <a:pt x="23309" y="18337"/>
                    <a:pt x="23246" y="18463"/>
                    <a:pt x="23119" y="18495"/>
                  </a:cubicBezTo>
                  <a:cubicBezTo>
                    <a:pt x="23119" y="18527"/>
                    <a:pt x="23088" y="18527"/>
                    <a:pt x="23088" y="18527"/>
                  </a:cubicBezTo>
                  <a:cubicBezTo>
                    <a:pt x="23088" y="18527"/>
                    <a:pt x="23088" y="18527"/>
                    <a:pt x="23088" y="18527"/>
                  </a:cubicBezTo>
                  <a:cubicBezTo>
                    <a:pt x="23056" y="18590"/>
                    <a:pt x="23024" y="18653"/>
                    <a:pt x="22993" y="18780"/>
                  </a:cubicBezTo>
                  <a:cubicBezTo>
                    <a:pt x="23151" y="18717"/>
                    <a:pt x="23309" y="18717"/>
                    <a:pt x="23404" y="18653"/>
                  </a:cubicBezTo>
                  <a:cubicBezTo>
                    <a:pt x="23658" y="18527"/>
                    <a:pt x="23911" y="18400"/>
                    <a:pt x="24164" y="18242"/>
                  </a:cubicBezTo>
                  <a:cubicBezTo>
                    <a:pt x="24671" y="17956"/>
                    <a:pt x="25178" y="17735"/>
                    <a:pt x="25716" y="17576"/>
                  </a:cubicBezTo>
                  <a:cubicBezTo>
                    <a:pt x="25970" y="17513"/>
                    <a:pt x="26191" y="17450"/>
                    <a:pt x="26413" y="17291"/>
                  </a:cubicBezTo>
                  <a:cubicBezTo>
                    <a:pt x="26666" y="17165"/>
                    <a:pt x="26951" y="17165"/>
                    <a:pt x="27236" y="17260"/>
                  </a:cubicBezTo>
                  <a:cubicBezTo>
                    <a:pt x="27300" y="17386"/>
                    <a:pt x="27236" y="17450"/>
                    <a:pt x="27173" y="17545"/>
                  </a:cubicBezTo>
                  <a:cubicBezTo>
                    <a:pt x="26983" y="17861"/>
                    <a:pt x="26793" y="18178"/>
                    <a:pt x="26603" y="18495"/>
                  </a:cubicBezTo>
                  <a:cubicBezTo>
                    <a:pt x="26350" y="18970"/>
                    <a:pt x="26096" y="19445"/>
                    <a:pt x="25811" y="19920"/>
                  </a:cubicBezTo>
                  <a:cubicBezTo>
                    <a:pt x="25210" y="20933"/>
                    <a:pt x="24639" y="21947"/>
                    <a:pt x="24038" y="22929"/>
                  </a:cubicBezTo>
                  <a:cubicBezTo>
                    <a:pt x="23499" y="23815"/>
                    <a:pt x="22961" y="24702"/>
                    <a:pt x="22423" y="25589"/>
                  </a:cubicBezTo>
                  <a:cubicBezTo>
                    <a:pt x="21726" y="26697"/>
                    <a:pt x="21061" y="27806"/>
                    <a:pt x="20554" y="29009"/>
                  </a:cubicBezTo>
                  <a:cubicBezTo>
                    <a:pt x="20554" y="29072"/>
                    <a:pt x="20522" y="29104"/>
                    <a:pt x="20491" y="29167"/>
                  </a:cubicBezTo>
                  <a:cubicBezTo>
                    <a:pt x="14062" y="31574"/>
                    <a:pt x="7728" y="34171"/>
                    <a:pt x="1268" y="36483"/>
                  </a:cubicBezTo>
                  <a:cubicBezTo>
                    <a:pt x="1109" y="36356"/>
                    <a:pt x="1173" y="36229"/>
                    <a:pt x="1204" y="36134"/>
                  </a:cubicBezTo>
                  <a:cubicBezTo>
                    <a:pt x="1268" y="36008"/>
                    <a:pt x="1331" y="35881"/>
                    <a:pt x="1426" y="35723"/>
                  </a:cubicBezTo>
                  <a:cubicBezTo>
                    <a:pt x="2091" y="34678"/>
                    <a:pt x="2788" y="33601"/>
                    <a:pt x="3485" y="32556"/>
                  </a:cubicBezTo>
                  <a:cubicBezTo>
                    <a:pt x="4466" y="31067"/>
                    <a:pt x="5511" y="29611"/>
                    <a:pt x="6398" y="28059"/>
                  </a:cubicBezTo>
                  <a:cubicBezTo>
                    <a:pt x="6461" y="27964"/>
                    <a:pt x="6493" y="27869"/>
                    <a:pt x="6525" y="27774"/>
                  </a:cubicBezTo>
                  <a:cubicBezTo>
                    <a:pt x="6303" y="27869"/>
                    <a:pt x="6208" y="28122"/>
                    <a:pt x="6050" y="28312"/>
                  </a:cubicBezTo>
                  <a:cubicBezTo>
                    <a:pt x="4435" y="30497"/>
                    <a:pt x="2883" y="32714"/>
                    <a:pt x="1394" y="34994"/>
                  </a:cubicBezTo>
                  <a:cubicBezTo>
                    <a:pt x="1046" y="35533"/>
                    <a:pt x="698" y="36071"/>
                    <a:pt x="349" y="36609"/>
                  </a:cubicBezTo>
                  <a:cubicBezTo>
                    <a:pt x="254" y="36768"/>
                    <a:pt x="159" y="36926"/>
                    <a:pt x="96" y="37084"/>
                  </a:cubicBezTo>
                  <a:cubicBezTo>
                    <a:pt x="33" y="37211"/>
                    <a:pt x="1" y="37370"/>
                    <a:pt x="96" y="37560"/>
                  </a:cubicBezTo>
                  <a:cubicBezTo>
                    <a:pt x="191" y="37591"/>
                    <a:pt x="349" y="37655"/>
                    <a:pt x="444" y="37623"/>
                  </a:cubicBezTo>
                  <a:cubicBezTo>
                    <a:pt x="824" y="37528"/>
                    <a:pt x="1236" y="37496"/>
                    <a:pt x="1584" y="37338"/>
                  </a:cubicBezTo>
                  <a:cubicBezTo>
                    <a:pt x="2059" y="37084"/>
                    <a:pt x="2534" y="36926"/>
                    <a:pt x="3041" y="36736"/>
                  </a:cubicBezTo>
                  <a:cubicBezTo>
                    <a:pt x="7380" y="35089"/>
                    <a:pt x="11718" y="33443"/>
                    <a:pt x="16057" y="31764"/>
                  </a:cubicBezTo>
                  <a:cubicBezTo>
                    <a:pt x="16659" y="31542"/>
                    <a:pt x="17229" y="31321"/>
                    <a:pt x="17799" y="31131"/>
                  </a:cubicBezTo>
                  <a:cubicBezTo>
                    <a:pt x="18907" y="30782"/>
                    <a:pt x="19952" y="30307"/>
                    <a:pt x="20998" y="29896"/>
                  </a:cubicBezTo>
                  <a:cubicBezTo>
                    <a:pt x="21504" y="29706"/>
                    <a:pt x="21916" y="29421"/>
                    <a:pt x="22201" y="29009"/>
                  </a:cubicBezTo>
                  <a:cubicBezTo>
                    <a:pt x="22644" y="28376"/>
                    <a:pt x="23119" y="27742"/>
                    <a:pt x="23499" y="27077"/>
                  </a:cubicBezTo>
                  <a:cubicBezTo>
                    <a:pt x="24449" y="25525"/>
                    <a:pt x="25305" y="23942"/>
                    <a:pt x="26191" y="22358"/>
                  </a:cubicBezTo>
                  <a:cubicBezTo>
                    <a:pt x="26825" y="21250"/>
                    <a:pt x="27363" y="20110"/>
                    <a:pt x="27775" y="18907"/>
                  </a:cubicBezTo>
                  <a:cubicBezTo>
                    <a:pt x="27870" y="18653"/>
                    <a:pt x="27933" y="18368"/>
                    <a:pt x="27996" y="18083"/>
                  </a:cubicBezTo>
                  <a:cubicBezTo>
                    <a:pt x="27996" y="17988"/>
                    <a:pt x="27996" y="17893"/>
                    <a:pt x="27870" y="17893"/>
                  </a:cubicBezTo>
                  <a:cubicBezTo>
                    <a:pt x="27648" y="18463"/>
                    <a:pt x="27395" y="19033"/>
                    <a:pt x="27141" y="19603"/>
                  </a:cubicBezTo>
                  <a:cubicBezTo>
                    <a:pt x="26888" y="20142"/>
                    <a:pt x="26635" y="20712"/>
                    <a:pt x="26350" y="21218"/>
                  </a:cubicBezTo>
                  <a:cubicBezTo>
                    <a:pt x="25811" y="22137"/>
                    <a:pt x="25241" y="23055"/>
                    <a:pt x="24703" y="23974"/>
                  </a:cubicBezTo>
                  <a:cubicBezTo>
                    <a:pt x="24576" y="24132"/>
                    <a:pt x="24513" y="24354"/>
                    <a:pt x="24418" y="24544"/>
                  </a:cubicBezTo>
                  <a:cubicBezTo>
                    <a:pt x="24291" y="24734"/>
                    <a:pt x="24228" y="24924"/>
                    <a:pt x="24101" y="25114"/>
                  </a:cubicBezTo>
                  <a:cubicBezTo>
                    <a:pt x="23816" y="25620"/>
                    <a:pt x="23468" y="26127"/>
                    <a:pt x="23183" y="26665"/>
                  </a:cubicBezTo>
                  <a:cubicBezTo>
                    <a:pt x="22771" y="27330"/>
                    <a:pt x="22391" y="28027"/>
                    <a:pt x="22011" y="28724"/>
                  </a:cubicBezTo>
                  <a:cubicBezTo>
                    <a:pt x="21948" y="28819"/>
                    <a:pt x="21884" y="28882"/>
                    <a:pt x="21821" y="28946"/>
                  </a:cubicBezTo>
                  <a:cubicBezTo>
                    <a:pt x="21758" y="29009"/>
                    <a:pt x="21663" y="29009"/>
                    <a:pt x="21599" y="29009"/>
                  </a:cubicBezTo>
                  <a:cubicBezTo>
                    <a:pt x="21536" y="28787"/>
                    <a:pt x="21536" y="28597"/>
                    <a:pt x="21599" y="28407"/>
                  </a:cubicBezTo>
                  <a:cubicBezTo>
                    <a:pt x="21694" y="28122"/>
                    <a:pt x="21789" y="27806"/>
                    <a:pt x="21916" y="27552"/>
                  </a:cubicBezTo>
                  <a:cubicBezTo>
                    <a:pt x="22486" y="26380"/>
                    <a:pt x="23024" y="25177"/>
                    <a:pt x="23753" y="24100"/>
                  </a:cubicBezTo>
                  <a:cubicBezTo>
                    <a:pt x="24101" y="23562"/>
                    <a:pt x="24418" y="22992"/>
                    <a:pt x="24766" y="22453"/>
                  </a:cubicBezTo>
                  <a:cubicBezTo>
                    <a:pt x="24988" y="22105"/>
                    <a:pt x="25178" y="21725"/>
                    <a:pt x="25431" y="21377"/>
                  </a:cubicBezTo>
                  <a:cubicBezTo>
                    <a:pt x="26001" y="20553"/>
                    <a:pt x="26476" y="19667"/>
                    <a:pt x="26888" y="18780"/>
                  </a:cubicBezTo>
                  <a:cubicBezTo>
                    <a:pt x="27078" y="18368"/>
                    <a:pt x="27331" y="18051"/>
                    <a:pt x="27616" y="17735"/>
                  </a:cubicBezTo>
                  <a:cubicBezTo>
                    <a:pt x="27680" y="17640"/>
                    <a:pt x="27838" y="17640"/>
                    <a:pt x="27933" y="17576"/>
                  </a:cubicBezTo>
                  <a:cubicBezTo>
                    <a:pt x="27965" y="17228"/>
                    <a:pt x="27775" y="17070"/>
                    <a:pt x="27426" y="17006"/>
                  </a:cubicBezTo>
                  <a:cubicBezTo>
                    <a:pt x="27236" y="16975"/>
                    <a:pt x="27015" y="17006"/>
                    <a:pt x="26825" y="16880"/>
                  </a:cubicBezTo>
                  <a:cubicBezTo>
                    <a:pt x="27236" y="16056"/>
                    <a:pt x="27236" y="15930"/>
                    <a:pt x="26856" y="15138"/>
                  </a:cubicBezTo>
                  <a:cubicBezTo>
                    <a:pt x="26571" y="14536"/>
                    <a:pt x="26255" y="13935"/>
                    <a:pt x="25906" y="13364"/>
                  </a:cubicBezTo>
                  <a:cubicBezTo>
                    <a:pt x="25305" y="12383"/>
                    <a:pt x="24671" y="11433"/>
                    <a:pt x="24069" y="10451"/>
                  </a:cubicBezTo>
                  <a:cubicBezTo>
                    <a:pt x="23436" y="9438"/>
                    <a:pt x="22771" y="8392"/>
                    <a:pt x="22169" y="7379"/>
                  </a:cubicBezTo>
                  <a:cubicBezTo>
                    <a:pt x="21473" y="6176"/>
                    <a:pt x="20808" y="4972"/>
                    <a:pt x="20111" y="3769"/>
                  </a:cubicBezTo>
                  <a:cubicBezTo>
                    <a:pt x="19572" y="2850"/>
                    <a:pt x="18971" y="1964"/>
                    <a:pt x="18369" y="1077"/>
                  </a:cubicBezTo>
                  <a:cubicBezTo>
                    <a:pt x="18211" y="792"/>
                    <a:pt x="17957" y="570"/>
                    <a:pt x="17736" y="317"/>
                  </a:cubicBezTo>
                  <a:cubicBezTo>
                    <a:pt x="17451" y="64"/>
                    <a:pt x="17134" y="0"/>
                    <a:pt x="16817" y="285"/>
                  </a:cubicBezTo>
                  <a:cubicBezTo>
                    <a:pt x="17261" y="317"/>
                    <a:pt x="17577" y="570"/>
                    <a:pt x="17862" y="9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3"/>
            <p:cNvSpPr/>
            <p:nvPr/>
          </p:nvSpPr>
          <p:spPr>
            <a:xfrm>
              <a:off x="5576725" y="1162000"/>
              <a:ext cx="825" cy="825"/>
            </a:xfrm>
            <a:custGeom>
              <a:avLst/>
              <a:gdLst/>
              <a:ahLst/>
              <a:cxnLst/>
              <a:rect l="l" t="t" r="r" b="b"/>
              <a:pathLst>
                <a:path w="33" h="33" extrusionOk="0">
                  <a:moveTo>
                    <a:pt x="32" y="1"/>
                  </a:moveTo>
                  <a:cubicBezTo>
                    <a:pt x="32" y="1"/>
                    <a:pt x="32" y="1"/>
                    <a:pt x="32" y="1"/>
                  </a:cubicBezTo>
                  <a:cubicBezTo>
                    <a:pt x="1" y="1"/>
                    <a:pt x="1" y="32"/>
                    <a:pt x="1" y="32"/>
                  </a:cubicBezTo>
                  <a:cubicBezTo>
                    <a:pt x="1" y="32"/>
                    <a:pt x="32" y="32"/>
                    <a:pt x="32" y="32"/>
                  </a:cubicBezTo>
                  <a:cubicBezTo>
                    <a:pt x="32" y="1"/>
                    <a:pt x="32" y="1"/>
                    <a:pt x="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3"/>
            <p:cNvSpPr/>
            <p:nvPr/>
          </p:nvSpPr>
          <p:spPr>
            <a:xfrm>
              <a:off x="4859425" y="1063825"/>
              <a:ext cx="586700" cy="295350"/>
            </a:xfrm>
            <a:custGeom>
              <a:avLst/>
              <a:gdLst/>
              <a:ahLst/>
              <a:cxnLst/>
              <a:rect l="l" t="t" r="r" b="b"/>
              <a:pathLst>
                <a:path w="23468" h="11814" extrusionOk="0">
                  <a:moveTo>
                    <a:pt x="317" y="2312"/>
                  </a:moveTo>
                  <a:cubicBezTo>
                    <a:pt x="349" y="2312"/>
                    <a:pt x="412" y="2312"/>
                    <a:pt x="475" y="2312"/>
                  </a:cubicBezTo>
                  <a:cubicBezTo>
                    <a:pt x="1584" y="2281"/>
                    <a:pt x="2597" y="2502"/>
                    <a:pt x="3484" y="3168"/>
                  </a:cubicBezTo>
                  <a:cubicBezTo>
                    <a:pt x="3516" y="3199"/>
                    <a:pt x="3516" y="3199"/>
                    <a:pt x="3547" y="3199"/>
                  </a:cubicBezTo>
                  <a:cubicBezTo>
                    <a:pt x="4022" y="3421"/>
                    <a:pt x="4307" y="3833"/>
                    <a:pt x="4561" y="4276"/>
                  </a:cubicBezTo>
                  <a:cubicBezTo>
                    <a:pt x="4877" y="4909"/>
                    <a:pt x="5099" y="5543"/>
                    <a:pt x="5194" y="6208"/>
                  </a:cubicBezTo>
                  <a:cubicBezTo>
                    <a:pt x="5226" y="6429"/>
                    <a:pt x="5289" y="6683"/>
                    <a:pt x="5321" y="6904"/>
                  </a:cubicBezTo>
                  <a:cubicBezTo>
                    <a:pt x="5416" y="7348"/>
                    <a:pt x="5574" y="7760"/>
                    <a:pt x="5796" y="8140"/>
                  </a:cubicBezTo>
                  <a:cubicBezTo>
                    <a:pt x="6239" y="8836"/>
                    <a:pt x="6651" y="9533"/>
                    <a:pt x="7094" y="10230"/>
                  </a:cubicBezTo>
                  <a:cubicBezTo>
                    <a:pt x="7506" y="10895"/>
                    <a:pt x="8171" y="11243"/>
                    <a:pt x="8868" y="11465"/>
                  </a:cubicBezTo>
                  <a:cubicBezTo>
                    <a:pt x="9438" y="11591"/>
                    <a:pt x="10008" y="11718"/>
                    <a:pt x="10609" y="11750"/>
                  </a:cubicBezTo>
                  <a:cubicBezTo>
                    <a:pt x="12035" y="11813"/>
                    <a:pt x="13428" y="11655"/>
                    <a:pt x="14758" y="11053"/>
                  </a:cubicBezTo>
                  <a:cubicBezTo>
                    <a:pt x="15202" y="10831"/>
                    <a:pt x="15677" y="10641"/>
                    <a:pt x="16120" y="10451"/>
                  </a:cubicBezTo>
                  <a:cubicBezTo>
                    <a:pt x="17070" y="10071"/>
                    <a:pt x="17893" y="9501"/>
                    <a:pt x="18717" y="8900"/>
                  </a:cubicBezTo>
                  <a:cubicBezTo>
                    <a:pt x="18843" y="8805"/>
                    <a:pt x="18970" y="8710"/>
                    <a:pt x="19065" y="8615"/>
                  </a:cubicBezTo>
                  <a:cubicBezTo>
                    <a:pt x="19413" y="8298"/>
                    <a:pt x="19635" y="7918"/>
                    <a:pt x="19730" y="7443"/>
                  </a:cubicBezTo>
                  <a:cubicBezTo>
                    <a:pt x="19857" y="6714"/>
                    <a:pt x="20205" y="6081"/>
                    <a:pt x="20617" y="5448"/>
                  </a:cubicBezTo>
                  <a:cubicBezTo>
                    <a:pt x="20744" y="5194"/>
                    <a:pt x="20902" y="5099"/>
                    <a:pt x="21155" y="5099"/>
                  </a:cubicBezTo>
                  <a:cubicBezTo>
                    <a:pt x="21630" y="5068"/>
                    <a:pt x="22105" y="5036"/>
                    <a:pt x="22549" y="5036"/>
                  </a:cubicBezTo>
                  <a:cubicBezTo>
                    <a:pt x="22770" y="5004"/>
                    <a:pt x="22992" y="5036"/>
                    <a:pt x="23182" y="5004"/>
                  </a:cubicBezTo>
                  <a:cubicBezTo>
                    <a:pt x="23372" y="5004"/>
                    <a:pt x="23467" y="4846"/>
                    <a:pt x="23435" y="4688"/>
                  </a:cubicBezTo>
                  <a:cubicBezTo>
                    <a:pt x="23372" y="4434"/>
                    <a:pt x="23214" y="4213"/>
                    <a:pt x="23024" y="4054"/>
                  </a:cubicBezTo>
                  <a:cubicBezTo>
                    <a:pt x="22707" y="3833"/>
                    <a:pt x="22422" y="3548"/>
                    <a:pt x="22074" y="3263"/>
                  </a:cubicBezTo>
                  <a:cubicBezTo>
                    <a:pt x="22264" y="2883"/>
                    <a:pt x="22422" y="2534"/>
                    <a:pt x="22580" y="2217"/>
                  </a:cubicBezTo>
                  <a:cubicBezTo>
                    <a:pt x="22770" y="1806"/>
                    <a:pt x="22960" y="1394"/>
                    <a:pt x="23150" y="982"/>
                  </a:cubicBezTo>
                  <a:cubicBezTo>
                    <a:pt x="23245" y="792"/>
                    <a:pt x="23119" y="634"/>
                    <a:pt x="22897" y="666"/>
                  </a:cubicBezTo>
                  <a:cubicBezTo>
                    <a:pt x="22390" y="666"/>
                    <a:pt x="21915" y="697"/>
                    <a:pt x="21409" y="856"/>
                  </a:cubicBezTo>
                  <a:cubicBezTo>
                    <a:pt x="20902" y="1077"/>
                    <a:pt x="20332" y="1141"/>
                    <a:pt x="19762" y="1236"/>
                  </a:cubicBezTo>
                  <a:cubicBezTo>
                    <a:pt x="19445" y="1267"/>
                    <a:pt x="19160" y="1204"/>
                    <a:pt x="18938" y="951"/>
                  </a:cubicBezTo>
                  <a:cubicBezTo>
                    <a:pt x="18812" y="792"/>
                    <a:pt x="18622" y="666"/>
                    <a:pt x="18463" y="507"/>
                  </a:cubicBezTo>
                  <a:cubicBezTo>
                    <a:pt x="18178" y="222"/>
                    <a:pt x="17798" y="127"/>
                    <a:pt x="17418" y="64"/>
                  </a:cubicBezTo>
                  <a:cubicBezTo>
                    <a:pt x="17228" y="1"/>
                    <a:pt x="17070" y="64"/>
                    <a:pt x="16975" y="254"/>
                  </a:cubicBezTo>
                  <a:cubicBezTo>
                    <a:pt x="16817" y="571"/>
                    <a:pt x="16595" y="792"/>
                    <a:pt x="16373" y="1014"/>
                  </a:cubicBezTo>
                  <a:cubicBezTo>
                    <a:pt x="16183" y="1236"/>
                    <a:pt x="16025" y="1426"/>
                    <a:pt x="15835" y="1647"/>
                  </a:cubicBezTo>
                  <a:cubicBezTo>
                    <a:pt x="15328" y="2154"/>
                    <a:pt x="14821" y="2661"/>
                    <a:pt x="14315" y="3168"/>
                  </a:cubicBezTo>
                  <a:cubicBezTo>
                    <a:pt x="14030" y="3421"/>
                    <a:pt x="13713" y="3611"/>
                    <a:pt x="13428" y="3833"/>
                  </a:cubicBezTo>
                  <a:cubicBezTo>
                    <a:pt x="12605" y="4498"/>
                    <a:pt x="11655" y="4878"/>
                    <a:pt x="10673" y="5131"/>
                  </a:cubicBezTo>
                  <a:cubicBezTo>
                    <a:pt x="9944" y="5321"/>
                    <a:pt x="9248" y="5194"/>
                    <a:pt x="8614" y="4751"/>
                  </a:cubicBezTo>
                  <a:cubicBezTo>
                    <a:pt x="7981" y="4339"/>
                    <a:pt x="7348" y="3864"/>
                    <a:pt x="6746" y="3389"/>
                  </a:cubicBezTo>
                  <a:cubicBezTo>
                    <a:pt x="6588" y="3231"/>
                    <a:pt x="6398" y="3104"/>
                    <a:pt x="6207" y="3009"/>
                  </a:cubicBezTo>
                  <a:cubicBezTo>
                    <a:pt x="5416" y="2597"/>
                    <a:pt x="4624" y="2249"/>
                    <a:pt x="3769" y="1964"/>
                  </a:cubicBezTo>
                  <a:cubicBezTo>
                    <a:pt x="3294" y="1806"/>
                    <a:pt x="2851" y="1647"/>
                    <a:pt x="2344" y="1616"/>
                  </a:cubicBezTo>
                  <a:cubicBezTo>
                    <a:pt x="1869" y="1616"/>
                    <a:pt x="1394" y="1584"/>
                    <a:pt x="887" y="1552"/>
                  </a:cubicBezTo>
                  <a:cubicBezTo>
                    <a:pt x="665" y="1552"/>
                    <a:pt x="475" y="1616"/>
                    <a:pt x="285" y="1711"/>
                  </a:cubicBezTo>
                  <a:cubicBezTo>
                    <a:pt x="222" y="1774"/>
                    <a:pt x="127" y="1837"/>
                    <a:pt x="95" y="1932"/>
                  </a:cubicBezTo>
                  <a:cubicBezTo>
                    <a:pt x="0" y="2122"/>
                    <a:pt x="127" y="2312"/>
                    <a:pt x="317" y="2312"/>
                  </a:cubicBezTo>
                  <a:close/>
                  <a:moveTo>
                    <a:pt x="17102" y="3991"/>
                  </a:moveTo>
                  <a:cubicBezTo>
                    <a:pt x="17292" y="3769"/>
                    <a:pt x="17387" y="3548"/>
                    <a:pt x="17387" y="3231"/>
                  </a:cubicBezTo>
                  <a:cubicBezTo>
                    <a:pt x="17355" y="2756"/>
                    <a:pt x="17355" y="2281"/>
                    <a:pt x="17355" y="1774"/>
                  </a:cubicBezTo>
                  <a:cubicBezTo>
                    <a:pt x="17355" y="1394"/>
                    <a:pt x="17292" y="982"/>
                    <a:pt x="17387" y="539"/>
                  </a:cubicBezTo>
                  <a:cubicBezTo>
                    <a:pt x="17767" y="571"/>
                    <a:pt x="18083" y="666"/>
                    <a:pt x="18337" y="919"/>
                  </a:cubicBezTo>
                  <a:cubicBezTo>
                    <a:pt x="18495" y="1046"/>
                    <a:pt x="18653" y="1172"/>
                    <a:pt x="18812" y="1362"/>
                  </a:cubicBezTo>
                  <a:cubicBezTo>
                    <a:pt x="19002" y="1584"/>
                    <a:pt x="19255" y="1647"/>
                    <a:pt x="19540" y="1616"/>
                  </a:cubicBezTo>
                  <a:cubicBezTo>
                    <a:pt x="20110" y="1584"/>
                    <a:pt x="20712" y="1489"/>
                    <a:pt x="21250" y="1331"/>
                  </a:cubicBezTo>
                  <a:cubicBezTo>
                    <a:pt x="21535" y="1267"/>
                    <a:pt x="21820" y="1172"/>
                    <a:pt x="22105" y="1109"/>
                  </a:cubicBezTo>
                  <a:cubicBezTo>
                    <a:pt x="22232" y="1077"/>
                    <a:pt x="22390" y="1109"/>
                    <a:pt x="22580" y="1109"/>
                  </a:cubicBezTo>
                  <a:cubicBezTo>
                    <a:pt x="22580" y="1426"/>
                    <a:pt x="22390" y="1647"/>
                    <a:pt x="22295" y="1901"/>
                  </a:cubicBezTo>
                  <a:cubicBezTo>
                    <a:pt x="22105" y="2312"/>
                    <a:pt x="21915" y="2724"/>
                    <a:pt x="21725" y="3104"/>
                  </a:cubicBezTo>
                  <a:cubicBezTo>
                    <a:pt x="21630" y="3294"/>
                    <a:pt x="21662" y="3453"/>
                    <a:pt x="21820" y="3579"/>
                  </a:cubicBezTo>
                  <a:cubicBezTo>
                    <a:pt x="22105" y="3833"/>
                    <a:pt x="22390" y="4086"/>
                    <a:pt x="22644" y="4339"/>
                  </a:cubicBezTo>
                  <a:cubicBezTo>
                    <a:pt x="22707" y="4371"/>
                    <a:pt x="22770" y="4466"/>
                    <a:pt x="22834" y="4498"/>
                  </a:cubicBezTo>
                  <a:cubicBezTo>
                    <a:pt x="22739" y="4688"/>
                    <a:pt x="22580" y="4624"/>
                    <a:pt x="22454" y="4624"/>
                  </a:cubicBezTo>
                  <a:cubicBezTo>
                    <a:pt x="21947" y="4624"/>
                    <a:pt x="21440" y="4624"/>
                    <a:pt x="20965" y="4719"/>
                  </a:cubicBezTo>
                  <a:cubicBezTo>
                    <a:pt x="20680" y="4783"/>
                    <a:pt x="20459" y="4878"/>
                    <a:pt x="20300" y="5131"/>
                  </a:cubicBezTo>
                  <a:cubicBezTo>
                    <a:pt x="19920" y="5764"/>
                    <a:pt x="19572" y="6366"/>
                    <a:pt x="19382" y="7094"/>
                  </a:cubicBezTo>
                  <a:cubicBezTo>
                    <a:pt x="19382" y="7126"/>
                    <a:pt x="19350" y="7126"/>
                    <a:pt x="19287" y="7189"/>
                  </a:cubicBezTo>
                  <a:cubicBezTo>
                    <a:pt x="19255" y="7063"/>
                    <a:pt x="19223" y="6968"/>
                    <a:pt x="19192" y="6841"/>
                  </a:cubicBezTo>
                  <a:cubicBezTo>
                    <a:pt x="19097" y="6461"/>
                    <a:pt x="19033" y="6081"/>
                    <a:pt x="18938" y="5733"/>
                  </a:cubicBezTo>
                  <a:cubicBezTo>
                    <a:pt x="18843" y="5416"/>
                    <a:pt x="18685" y="5226"/>
                    <a:pt x="18337" y="5194"/>
                  </a:cubicBezTo>
                  <a:cubicBezTo>
                    <a:pt x="17672" y="5099"/>
                    <a:pt x="17038" y="5194"/>
                    <a:pt x="16405" y="5258"/>
                  </a:cubicBezTo>
                  <a:cubicBezTo>
                    <a:pt x="16310" y="5289"/>
                    <a:pt x="16215" y="5289"/>
                    <a:pt x="16088" y="5321"/>
                  </a:cubicBezTo>
                  <a:cubicBezTo>
                    <a:pt x="16120" y="5226"/>
                    <a:pt x="16120" y="5163"/>
                    <a:pt x="16152" y="5099"/>
                  </a:cubicBezTo>
                  <a:cubicBezTo>
                    <a:pt x="16468" y="4719"/>
                    <a:pt x="16753" y="4339"/>
                    <a:pt x="17102" y="3991"/>
                  </a:cubicBezTo>
                  <a:close/>
                  <a:moveTo>
                    <a:pt x="3579" y="2661"/>
                  </a:moveTo>
                  <a:cubicBezTo>
                    <a:pt x="3611" y="2661"/>
                    <a:pt x="3611" y="2661"/>
                    <a:pt x="3611" y="2661"/>
                  </a:cubicBezTo>
                  <a:cubicBezTo>
                    <a:pt x="3706" y="2692"/>
                    <a:pt x="3832" y="2661"/>
                    <a:pt x="3896" y="2724"/>
                  </a:cubicBezTo>
                  <a:cubicBezTo>
                    <a:pt x="4402" y="3009"/>
                    <a:pt x="4846" y="3326"/>
                    <a:pt x="5131" y="3833"/>
                  </a:cubicBezTo>
                  <a:cubicBezTo>
                    <a:pt x="5416" y="4371"/>
                    <a:pt x="5701" y="4878"/>
                    <a:pt x="5859" y="5448"/>
                  </a:cubicBezTo>
                  <a:cubicBezTo>
                    <a:pt x="6112" y="6208"/>
                    <a:pt x="6493" y="6936"/>
                    <a:pt x="6841" y="7665"/>
                  </a:cubicBezTo>
                  <a:cubicBezTo>
                    <a:pt x="7189" y="8393"/>
                    <a:pt x="7696" y="8931"/>
                    <a:pt x="8424" y="9248"/>
                  </a:cubicBezTo>
                  <a:cubicBezTo>
                    <a:pt x="8646" y="9343"/>
                    <a:pt x="8836" y="9470"/>
                    <a:pt x="9026" y="9596"/>
                  </a:cubicBezTo>
                  <a:cubicBezTo>
                    <a:pt x="9374" y="9786"/>
                    <a:pt x="9723" y="9913"/>
                    <a:pt x="10134" y="9976"/>
                  </a:cubicBezTo>
                  <a:cubicBezTo>
                    <a:pt x="11180" y="10071"/>
                    <a:pt x="12225" y="10008"/>
                    <a:pt x="13238" y="9723"/>
                  </a:cubicBezTo>
                  <a:cubicBezTo>
                    <a:pt x="13365" y="9691"/>
                    <a:pt x="13460" y="9596"/>
                    <a:pt x="13555" y="9533"/>
                  </a:cubicBezTo>
                  <a:cubicBezTo>
                    <a:pt x="13523" y="9375"/>
                    <a:pt x="13428" y="9375"/>
                    <a:pt x="13333" y="9375"/>
                  </a:cubicBezTo>
                  <a:cubicBezTo>
                    <a:pt x="13111" y="9406"/>
                    <a:pt x="12858" y="9438"/>
                    <a:pt x="12636" y="9501"/>
                  </a:cubicBezTo>
                  <a:cubicBezTo>
                    <a:pt x="11971" y="9628"/>
                    <a:pt x="11306" y="9660"/>
                    <a:pt x="10609" y="9628"/>
                  </a:cubicBezTo>
                  <a:cubicBezTo>
                    <a:pt x="10071" y="9628"/>
                    <a:pt x="9564" y="9501"/>
                    <a:pt x="9089" y="9185"/>
                  </a:cubicBezTo>
                  <a:cubicBezTo>
                    <a:pt x="8899" y="9090"/>
                    <a:pt x="8741" y="8995"/>
                    <a:pt x="8583" y="8900"/>
                  </a:cubicBezTo>
                  <a:cubicBezTo>
                    <a:pt x="7981" y="8615"/>
                    <a:pt x="7506" y="8171"/>
                    <a:pt x="7221" y="7601"/>
                  </a:cubicBezTo>
                  <a:cubicBezTo>
                    <a:pt x="6873" y="6936"/>
                    <a:pt x="6556" y="6271"/>
                    <a:pt x="6303" y="5574"/>
                  </a:cubicBezTo>
                  <a:cubicBezTo>
                    <a:pt x="5986" y="4688"/>
                    <a:pt x="5606" y="3864"/>
                    <a:pt x="5004" y="3041"/>
                  </a:cubicBezTo>
                  <a:cubicBezTo>
                    <a:pt x="5131" y="3041"/>
                    <a:pt x="5226" y="3041"/>
                    <a:pt x="5289" y="3073"/>
                  </a:cubicBezTo>
                  <a:cubicBezTo>
                    <a:pt x="5827" y="3326"/>
                    <a:pt x="6303" y="3611"/>
                    <a:pt x="6778" y="3991"/>
                  </a:cubicBezTo>
                  <a:cubicBezTo>
                    <a:pt x="7316" y="4434"/>
                    <a:pt x="7886" y="4846"/>
                    <a:pt x="8456" y="5226"/>
                  </a:cubicBezTo>
                  <a:cubicBezTo>
                    <a:pt x="9279" y="5764"/>
                    <a:pt x="10198" y="5796"/>
                    <a:pt x="11085" y="5511"/>
                  </a:cubicBezTo>
                  <a:cubicBezTo>
                    <a:pt x="11813" y="5289"/>
                    <a:pt x="12510" y="5004"/>
                    <a:pt x="13143" y="4593"/>
                  </a:cubicBezTo>
                  <a:cubicBezTo>
                    <a:pt x="13903" y="4086"/>
                    <a:pt x="14631" y="3579"/>
                    <a:pt x="15233" y="2883"/>
                  </a:cubicBezTo>
                  <a:cubicBezTo>
                    <a:pt x="15677" y="2407"/>
                    <a:pt x="16120" y="1932"/>
                    <a:pt x="16563" y="1426"/>
                  </a:cubicBezTo>
                  <a:cubicBezTo>
                    <a:pt x="16658" y="1331"/>
                    <a:pt x="16753" y="1267"/>
                    <a:pt x="16817" y="1204"/>
                  </a:cubicBezTo>
                  <a:cubicBezTo>
                    <a:pt x="16975" y="1236"/>
                    <a:pt x="16943" y="1331"/>
                    <a:pt x="16943" y="1394"/>
                  </a:cubicBezTo>
                  <a:cubicBezTo>
                    <a:pt x="16943" y="1964"/>
                    <a:pt x="16943" y="2502"/>
                    <a:pt x="16975" y="3041"/>
                  </a:cubicBezTo>
                  <a:cubicBezTo>
                    <a:pt x="16975" y="3358"/>
                    <a:pt x="16912" y="3579"/>
                    <a:pt x="16690" y="3833"/>
                  </a:cubicBezTo>
                  <a:cubicBezTo>
                    <a:pt x="16278" y="4244"/>
                    <a:pt x="15930" y="4688"/>
                    <a:pt x="15550" y="5163"/>
                  </a:cubicBezTo>
                  <a:cubicBezTo>
                    <a:pt x="15455" y="5258"/>
                    <a:pt x="15360" y="5416"/>
                    <a:pt x="15328" y="5543"/>
                  </a:cubicBezTo>
                  <a:cubicBezTo>
                    <a:pt x="15265" y="5638"/>
                    <a:pt x="15360" y="5796"/>
                    <a:pt x="15487" y="5796"/>
                  </a:cubicBezTo>
                  <a:cubicBezTo>
                    <a:pt x="15677" y="5796"/>
                    <a:pt x="15867" y="5796"/>
                    <a:pt x="16057" y="5764"/>
                  </a:cubicBezTo>
                  <a:cubicBezTo>
                    <a:pt x="16627" y="5669"/>
                    <a:pt x="17197" y="5574"/>
                    <a:pt x="17798" y="5574"/>
                  </a:cubicBezTo>
                  <a:cubicBezTo>
                    <a:pt x="17988" y="5574"/>
                    <a:pt x="18210" y="5606"/>
                    <a:pt x="18432" y="5638"/>
                  </a:cubicBezTo>
                  <a:cubicBezTo>
                    <a:pt x="18780" y="6429"/>
                    <a:pt x="18780" y="7284"/>
                    <a:pt x="19002" y="8108"/>
                  </a:cubicBezTo>
                  <a:cubicBezTo>
                    <a:pt x="18717" y="8456"/>
                    <a:pt x="18368" y="8710"/>
                    <a:pt x="17988" y="8963"/>
                  </a:cubicBezTo>
                  <a:cubicBezTo>
                    <a:pt x="17577" y="9216"/>
                    <a:pt x="17165" y="9470"/>
                    <a:pt x="16753" y="9723"/>
                  </a:cubicBezTo>
                  <a:cubicBezTo>
                    <a:pt x="16627" y="9818"/>
                    <a:pt x="16468" y="9881"/>
                    <a:pt x="16342" y="9913"/>
                  </a:cubicBezTo>
                  <a:cubicBezTo>
                    <a:pt x="15740" y="10166"/>
                    <a:pt x="15138" y="10420"/>
                    <a:pt x="14568" y="10673"/>
                  </a:cubicBezTo>
                  <a:cubicBezTo>
                    <a:pt x="13460" y="11180"/>
                    <a:pt x="12288" y="11338"/>
                    <a:pt x="11053" y="11338"/>
                  </a:cubicBezTo>
                  <a:cubicBezTo>
                    <a:pt x="10831" y="11338"/>
                    <a:pt x="10705" y="11211"/>
                    <a:pt x="10514" y="11116"/>
                  </a:cubicBezTo>
                  <a:cubicBezTo>
                    <a:pt x="10324" y="11275"/>
                    <a:pt x="10103" y="11243"/>
                    <a:pt x="9881" y="11211"/>
                  </a:cubicBezTo>
                  <a:cubicBezTo>
                    <a:pt x="9248" y="11148"/>
                    <a:pt x="8678" y="10990"/>
                    <a:pt x="8139" y="10641"/>
                  </a:cubicBezTo>
                  <a:cubicBezTo>
                    <a:pt x="7886" y="10483"/>
                    <a:pt x="7664" y="10293"/>
                    <a:pt x="7506" y="10040"/>
                  </a:cubicBezTo>
                  <a:cubicBezTo>
                    <a:pt x="7126" y="9406"/>
                    <a:pt x="6714" y="8805"/>
                    <a:pt x="6334" y="8171"/>
                  </a:cubicBezTo>
                  <a:cubicBezTo>
                    <a:pt x="5954" y="7633"/>
                    <a:pt x="5764" y="7031"/>
                    <a:pt x="5669" y="6366"/>
                  </a:cubicBezTo>
                  <a:cubicBezTo>
                    <a:pt x="5574" y="5669"/>
                    <a:pt x="5384" y="4973"/>
                    <a:pt x="5067" y="4308"/>
                  </a:cubicBezTo>
                  <a:cubicBezTo>
                    <a:pt x="4751" y="3706"/>
                    <a:pt x="4402" y="3136"/>
                    <a:pt x="3737" y="2819"/>
                  </a:cubicBezTo>
                  <a:cubicBezTo>
                    <a:pt x="3706" y="2787"/>
                    <a:pt x="3642" y="2724"/>
                    <a:pt x="3611" y="2661"/>
                  </a:cubicBezTo>
                  <a:cubicBezTo>
                    <a:pt x="3611" y="2661"/>
                    <a:pt x="3579" y="2661"/>
                    <a:pt x="3579" y="2661"/>
                  </a:cubicBezTo>
                  <a:cubicBezTo>
                    <a:pt x="3547" y="2661"/>
                    <a:pt x="3516" y="2629"/>
                    <a:pt x="3484" y="2629"/>
                  </a:cubicBezTo>
                  <a:cubicBezTo>
                    <a:pt x="3516" y="2629"/>
                    <a:pt x="3547" y="2629"/>
                    <a:pt x="3579" y="266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3"/>
            <p:cNvSpPr/>
            <p:nvPr/>
          </p:nvSpPr>
          <p:spPr>
            <a:xfrm>
              <a:off x="5824525" y="1095500"/>
              <a:ext cx="509900" cy="409350"/>
            </a:xfrm>
            <a:custGeom>
              <a:avLst/>
              <a:gdLst/>
              <a:ahLst/>
              <a:cxnLst/>
              <a:rect l="l" t="t" r="r" b="b"/>
              <a:pathLst>
                <a:path w="20396" h="16374" extrusionOk="0">
                  <a:moveTo>
                    <a:pt x="634" y="4656"/>
                  </a:moveTo>
                  <a:cubicBezTo>
                    <a:pt x="254" y="5226"/>
                    <a:pt x="96" y="5859"/>
                    <a:pt x="33" y="6524"/>
                  </a:cubicBezTo>
                  <a:cubicBezTo>
                    <a:pt x="1" y="7284"/>
                    <a:pt x="64" y="8013"/>
                    <a:pt x="381" y="8709"/>
                  </a:cubicBezTo>
                  <a:cubicBezTo>
                    <a:pt x="634" y="9279"/>
                    <a:pt x="919" y="9849"/>
                    <a:pt x="1236" y="10419"/>
                  </a:cubicBezTo>
                  <a:cubicBezTo>
                    <a:pt x="1743" y="11275"/>
                    <a:pt x="2059" y="12225"/>
                    <a:pt x="2218" y="13206"/>
                  </a:cubicBezTo>
                  <a:cubicBezTo>
                    <a:pt x="2313" y="13618"/>
                    <a:pt x="2408" y="14061"/>
                    <a:pt x="2566" y="14441"/>
                  </a:cubicBezTo>
                  <a:cubicBezTo>
                    <a:pt x="2851" y="15106"/>
                    <a:pt x="3295" y="15581"/>
                    <a:pt x="4055" y="15676"/>
                  </a:cubicBezTo>
                  <a:cubicBezTo>
                    <a:pt x="4625" y="15771"/>
                    <a:pt x="5163" y="15803"/>
                    <a:pt x="5765" y="15613"/>
                  </a:cubicBezTo>
                  <a:cubicBezTo>
                    <a:pt x="5923" y="15740"/>
                    <a:pt x="6050" y="15835"/>
                    <a:pt x="6176" y="15962"/>
                  </a:cubicBezTo>
                  <a:cubicBezTo>
                    <a:pt x="6430" y="16183"/>
                    <a:pt x="6746" y="16310"/>
                    <a:pt x="7063" y="16342"/>
                  </a:cubicBezTo>
                  <a:cubicBezTo>
                    <a:pt x="7380" y="16373"/>
                    <a:pt x="7697" y="16373"/>
                    <a:pt x="8013" y="16373"/>
                  </a:cubicBezTo>
                  <a:cubicBezTo>
                    <a:pt x="8203" y="16342"/>
                    <a:pt x="8425" y="16310"/>
                    <a:pt x="8615" y="16247"/>
                  </a:cubicBezTo>
                  <a:cubicBezTo>
                    <a:pt x="8868" y="16152"/>
                    <a:pt x="9090" y="16057"/>
                    <a:pt x="9312" y="15930"/>
                  </a:cubicBezTo>
                  <a:cubicBezTo>
                    <a:pt x="9533" y="15771"/>
                    <a:pt x="9818" y="15613"/>
                    <a:pt x="10008" y="15391"/>
                  </a:cubicBezTo>
                  <a:cubicBezTo>
                    <a:pt x="10547" y="14790"/>
                    <a:pt x="11148" y="14315"/>
                    <a:pt x="11750" y="13808"/>
                  </a:cubicBezTo>
                  <a:cubicBezTo>
                    <a:pt x="11940" y="13650"/>
                    <a:pt x="12130" y="13491"/>
                    <a:pt x="12257" y="13333"/>
                  </a:cubicBezTo>
                  <a:cubicBezTo>
                    <a:pt x="12859" y="12668"/>
                    <a:pt x="13429" y="12035"/>
                    <a:pt x="14030" y="11370"/>
                  </a:cubicBezTo>
                  <a:cubicBezTo>
                    <a:pt x="14600" y="10736"/>
                    <a:pt x="15075" y="10008"/>
                    <a:pt x="15170" y="9121"/>
                  </a:cubicBezTo>
                  <a:cubicBezTo>
                    <a:pt x="15234" y="8804"/>
                    <a:pt x="15234" y="8488"/>
                    <a:pt x="15234" y="8139"/>
                  </a:cubicBezTo>
                  <a:cubicBezTo>
                    <a:pt x="15265" y="7823"/>
                    <a:pt x="15170" y="7538"/>
                    <a:pt x="15044" y="7253"/>
                  </a:cubicBezTo>
                  <a:cubicBezTo>
                    <a:pt x="14949" y="7063"/>
                    <a:pt x="14885" y="6904"/>
                    <a:pt x="14759" y="6683"/>
                  </a:cubicBezTo>
                  <a:cubicBezTo>
                    <a:pt x="15012" y="6683"/>
                    <a:pt x="15170" y="6651"/>
                    <a:pt x="15329" y="6651"/>
                  </a:cubicBezTo>
                  <a:cubicBezTo>
                    <a:pt x="16311" y="6714"/>
                    <a:pt x="17197" y="6461"/>
                    <a:pt x="18116" y="6176"/>
                  </a:cubicBezTo>
                  <a:cubicBezTo>
                    <a:pt x="18559" y="6049"/>
                    <a:pt x="18971" y="5827"/>
                    <a:pt x="19319" y="5479"/>
                  </a:cubicBezTo>
                  <a:cubicBezTo>
                    <a:pt x="19636" y="5162"/>
                    <a:pt x="19921" y="4814"/>
                    <a:pt x="20206" y="4466"/>
                  </a:cubicBezTo>
                  <a:cubicBezTo>
                    <a:pt x="20269" y="4402"/>
                    <a:pt x="20332" y="4276"/>
                    <a:pt x="20364" y="4181"/>
                  </a:cubicBezTo>
                  <a:cubicBezTo>
                    <a:pt x="20396" y="4086"/>
                    <a:pt x="20364" y="3991"/>
                    <a:pt x="20332" y="3927"/>
                  </a:cubicBezTo>
                  <a:cubicBezTo>
                    <a:pt x="20301" y="3864"/>
                    <a:pt x="20174" y="3864"/>
                    <a:pt x="20111" y="3864"/>
                  </a:cubicBezTo>
                  <a:cubicBezTo>
                    <a:pt x="20016" y="3896"/>
                    <a:pt x="19889" y="3927"/>
                    <a:pt x="19794" y="3991"/>
                  </a:cubicBezTo>
                  <a:cubicBezTo>
                    <a:pt x="19382" y="4244"/>
                    <a:pt x="18939" y="4244"/>
                    <a:pt x="18496" y="4212"/>
                  </a:cubicBezTo>
                  <a:cubicBezTo>
                    <a:pt x="18306" y="4212"/>
                    <a:pt x="18147" y="4181"/>
                    <a:pt x="17957" y="4212"/>
                  </a:cubicBezTo>
                  <a:cubicBezTo>
                    <a:pt x="17482" y="4244"/>
                    <a:pt x="17102" y="4086"/>
                    <a:pt x="16722" y="3801"/>
                  </a:cubicBezTo>
                  <a:cubicBezTo>
                    <a:pt x="16406" y="3579"/>
                    <a:pt x="16057" y="3389"/>
                    <a:pt x="15709" y="3231"/>
                  </a:cubicBezTo>
                  <a:cubicBezTo>
                    <a:pt x="15550" y="3136"/>
                    <a:pt x="15329" y="3072"/>
                    <a:pt x="15107" y="3072"/>
                  </a:cubicBezTo>
                  <a:cubicBezTo>
                    <a:pt x="14695" y="3041"/>
                    <a:pt x="14315" y="3072"/>
                    <a:pt x="13904" y="3104"/>
                  </a:cubicBezTo>
                  <a:cubicBezTo>
                    <a:pt x="13840" y="3104"/>
                    <a:pt x="13745" y="3167"/>
                    <a:pt x="13714" y="3009"/>
                  </a:cubicBezTo>
                  <a:cubicBezTo>
                    <a:pt x="13840" y="2914"/>
                    <a:pt x="13967" y="2787"/>
                    <a:pt x="14094" y="2692"/>
                  </a:cubicBezTo>
                  <a:cubicBezTo>
                    <a:pt x="14347" y="2471"/>
                    <a:pt x="14632" y="2249"/>
                    <a:pt x="14885" y="1996"/>
                  </a:cubicBezTo>
                  <a:cubicBezTo>
                    <a:pt x="15012" y="1869"/>
                    <a:pt x="15012" y="1711"/>
                    <a:pt x="14885" y="1584"/>
                  </a:cubicBezTo>
                  <a:cubicBezTo>
                    <a:pt x="14569" y="1299"/>
                    <a:pt x="14189" y="1109"/>
                    <a:pt x="13745" y="1045"/>
                  </a:cubicBezTo>
                  <a:cubicBezTo>
                    <a:pt x="13492" y="982"/>
                    <a:pt x="13302" y="1045"/>
                    <a:pt x="13112" y="1235"/>
                  </a:cubicBezTo>
                  <a:cubicBezTo>
                    <a:pt x="12827" y="1520"/>
                    <a:pt x="12542" y="1837"/>
                    <a:pt x="12257" y="2122"/>
                  </a:cubicBezTo>
                  <a:cubicBezTo>
                    <a:pt x="12162" y="2217"/>
                    <a:pt x="12067" y="2281"/>
                    <a:pt x="11972" y="2376"/>
                  </a:cubicBezTo>
                  <a:cubicBezTo>
                    <a:pt x="11782" y="1901"/>
                    <a:pt x="11719" y="1837"/>
                    <a:pt x="11307" y="1679"/>
                  </a:cubicBezTo>
                  <a:cubicBezTo>
                    <a:pt x="11117" y="1616"/>
                    <a:pt x="10958" y="1552"/>
                    <a:pt x="10800" y="1520"/>
                  </a:cubicBezTo>
                  <a:cubicBezTo>
                    <a:pt x="10483" y="1394"/>
                    <a:pt x="10198" y="1235"/>
                    <a:pt x="9913" y="1045"/>
                  </a:cubicBezTo>
                  <a:cubicBezTo>
                    <a:pt x="9628" y="855"/>
                    <a:pt x="9407" y="634"/>
                    <a:pt x="9343" y="285"/>
                  </a:cubicBezTo>
                  <a:cubicBezTo>
                    <a:pt x="9312" y="190"/>
                    <a:pt x="9280" y="64"/>
                    <a:pt x="9153" y="32"/>
                  </a:cubicBezTo>
                  <a:cubicBezTo>
                    <a:pt x="9027" y="0"/>
                    <a:pt x="8932" y="95"/>
                    <a:pt x="8900" y="285"/>
                  </a:cubicBezTo>
                  <a:cubicBezTo>
                    <a:pt x="8868" y="349"/>
                    <a:pt x="8837" y="412"/>
                    <a:pt x="8837" y="475"/>
                  </a:cubicBezTo>
                  <a:cubicBezTo>
                    <a:pt x="8805" y="1014"/>
                    <a:pt x="8773" y="1584"/>
                    <a:pt x="8742" y="2154"/>
                  </a:cubicBezTo>
                  <a:cubicBezTo>
                    <a:pt x="8710" y="2407"/>
                    <a:pt x="8837" y="2629"/>
                    <a:pt x="9027" y="2819"/>
                  </a:cubicBezTo>
                  <a:cubicBezTo>
                    <a:pt x="9153" y="2914"/>
                    <a:pt x="9248" y="3072"/>
                    <a:pt x="9375" y="3136"/>
                  </a:cubicBezTo>
                  <a:cubicBezTo>
                    <a:pt x="9787" y="3326"/>
                    <a:pt x="9913" y="3737"/>
                    <a:pt x="10262" y="4022"/>
                  </a:cubicBezTo>
                  <a:cubicBezTo>
                    <a:pt x="10040" y="4307"/>
                    <a:pt x="9818" y="4561"/>
                    <a:pt x="9597" y="4846"/>
                  </a:cubicBezTo>
                  <a:cubicBezTo>
                    <a:pt x="9343" y="4086"/>
                    <a:pt x="8868" y="3579"/>
                    <a:pt x="8267" y="3199"/>
                  </a:cubicBezTo>
                  <a:cubicBezTo>
                    <a:pt x="8013" y="3009"/>
                    <a:pt x="7760" y="2851"/>
                    <a:pt x="7475" y="2724"/>
                  </a:cubicBezTo>
                  <a:cubicBezTo>
                    <a:pt x="7031" y="2502"/>
                    <a:pt x="6556" y="2281"/>
                    <a:pt x="6050" y="2312"/>
                  </a:cubicBezTo>
                  <a:cubicBezTo>
                    <a:pt x="5511" y="2312"/>
                    <a:pt x="4973" y="2312"/>
                    <a:pt x="4435" y="2312"/>
                  </a:cubicBezTo>
                  <a:cubicBezTo>
                    <a:pt x="3611" y="2344"/>
                    <a:pt x="2851" y="2566"/>
                    <a:pt x="2154" y="2946"/>
                  </a:cubicBezTo>
                  <a:cubicBezTo>
                    <a:pt x="1648" y="3199"/>
                    <a:pt x="1236" y="3547"/>
                    <a:pt x="1014" y="4086"/>
                  </a:cubicBezTo>
                  <a:cubicBezTo>
                    <a:pt x="919" y="4276"/>
                    <a:pt x="793" y="4497"/>
                    <a:pt x="634" y="4656"/>
                  </a:cubicBezTo>
                  <a:close/>
                  <a:moveTo>
                    <a:pt x="13999" y="3452"/>
                  </a:moveTo>
                  <a:cubicBezTo>
                    <a:pt x="14347" y="3421"/>
                    <a:pt x="14695" y="3389"/>
                    <a:pt x="15012" y="3421"/>
                  </a:cubicBezTo>
                  <a:cubicBezTo>
                    <a:pt x="15234" y="3421"/>
                    <a:pt x="15455" y="3484"/>
                    <a:pt x="15645" y="3579"/>
                  </a:cubicBezTo>
                  <a:cubicBezTo>
                    <a:pt x="15962" y="3769"/>
                    <a:pt x="16279" y="3959"/>
                    <a:pt x="16564" y="4149"/>
                  </a:cubicBezTo>
                  <a:cubicBezTo>
                    <a:pt x="16976" y="4434"/>
                    <a:pt x="17387" y="4561"/>
                    <a:pt x="17894" y="4561"/>
                  </a:cubicBezTo>
                  <a:cubicBezTo>
                    <a:pt x="18401" y="4561"/>
                    <a:pt x="18907" y="4592"/>
                    <a:pt x="19477" y="4624"/>
                  </a:cubicBezTo>
                  <a:cubicBezTo>
                    <a:pt x="19446" y="4687"/>
                    <a:pt x="19414" y="4751"/>
                    <a:pt x="19351" y="4814"/>
                  </a:cubicBezTo>
                  <a:cubicBezTo>
                    <a:pt x="18971" y="5352"/>
                    <a:pt x="18432" y="5701"/>
                    <a:pt x="17799" y="5859"/>
                  </a:cubicBezTo>
                  <a:cubicBezTo>
                    <a:pt x="16912" y="6112"/>
                    <a:pt x="16025" y="6334"/>
                    <a:pt x="15107" y="6302"/>
                  </a:cubicBezTo>
                  <a:cubicBezTo>
                    <a:pt x="14632" y="6271"/>
                    <a:pt x="14189" y="6144"/>
                    <a:pt x="13809" y="5859"/>
                  </a:cubicBezTo>
                  <a:cubicBezTo>
                    <a:pt x="13650" y="5764"/>
                    <a:pt x="13524" y="5669"/>
                    <a:pt x="13365" y="5606"/>
                  </a:cubicBezTo>
                  <a:cubicBezTo>
                    <a:pt x="13049" y="5447"/>
                    <a:pt x="12922" y="5194"/>
                    <a:pt x="12859" y="4877"/>
                  </a:cubicBezTo>
                  <a:cubicBezTo>
                    <a:pt x="12795" y="4592"/>
                    <a:pt x="12795" y="4339"/>
                    <a:pt x="12954" y="4054"/>
                  </a:cubicBezTo>
                  <a:cubicBezTo>
                    <a:pt x="13112" y="4149"/>
                    <a:pt x="13239" y="4212"/>
                    <a:pt x="13365" y="4307"/>
                  </a:cubicBezTo>
                  <a:cubicBezTo>
                    <a:pt x="13777" y="4561"/>
                    <a:pt x="14220" y="4751"/>
                    <a:pt x="14727" y="4846"/>
                  </a:cubicBezTo>
                  <a:cubicBezTo>
                    <a:pt x="15170" y="4909"/>
                    <a:pt x="15645" y="4972"/>
                    <a:pt x="16089" y="5036"/>
                  </a:cubicBezTo>
                  <a:cubicBezTo>
                    <a:pt x="16247" y="5036"/>
                    <a:pt x="16437" y="5004"/>
                    <a:pt x="16596" y="5004"/>
                  </a:cubicBezTo>
                  <a:cubicBezTo>
                    <a:pt x="16659" y="4972"/>
                    <a:pt x="16722" y="4909"/>
                    <a:pt x="16722" y="4877"/>
                  </a:cubicBezTo>
                  <a:cubicBezTo>
                    <a:pt x="16691" y="4814"/>
                    <a:pt x="16659" y="4751"/>
                    <a:pt x="16596" y="4719"/>
                  </a:cubicBezTo>
                  <a:cubicBezTo>
                    <a:pt x="16469" y="4687"/>
                    <a:pt x="16342" y="4687"/>
                    <a:pt x="16247" y="4687"/>
                  </a:cubicBezTo>
                  <a:cubicBezTo>
                    <a:pt x="15677" y="4592"/>
                    <a:pt x="15107" y="4529"/>
                    <a:pt x="14537" y="4402"/>
                  </a:cubicBezTo>
                  <a:cubicBezTo>
                    <a:pt x="13935" y="4307"/>
                    <a:pt x="13460" y="3991"/>
                    <a:pt x="12922" y="3642"/>
                  </a:cubicBezTo>
                  <a:cubicBezTo>
                    <a:pt x="13017" y="3516"/>
                    <a:pt x="13112" y="3452"/>
                    <a:pt x="13207" y="3357"/>
                  </a:cubicBezTo>
                  <a:cubicBezTo>
                    <a:pt x="13334" y="3421"/>
                    <a:pt x="13460" y="3484"/>
                    <a:pt x="13587" y="3484"/>
                  </a:cubicBezTo>
                  <a:cubicBezTo>
                    <a:pt x="13714" y="3484"/>
                    <a:pt x="13840" y="3452"/>
                    <a:pt x="13999" y="3452"/>
                  </a:cubicBezTo>
                  <a:close/>
                  <a:moveTo>
                    <a:pt x="10262" y="3421"/>
                  </a:moveTo>
                  <a:cubicBezTo>
                    <a:pt x="10167" y="3167"/>
                    <a:pt x="9977" y="3041"/>
                    <a:pt x="9755" y="2914"/>
                  </a:cubicBezTo>
                  <a:cubicBezTo>
                    <a:pt x="9248" y="2597"/>
                    <a:pt x="8995" y="2186"/>
                    <a:pt x="9090" y="1584"/>
                  </a:cubicBezTo>
                  <a:cubicBezTo>
                    <a:pt x="9122" y="1425"/>
                    <a:pt x="9153" y="1235"/>
                    <a:pt x="9185" y="1045"/>
                  </a:cubicBezTo>
                  <a:cubicBezTo>
                    <a:pt x="9628" y="1299"/>
                    <a:pt x="9977" y="1552"/>
                    <a:pt x="10325" y="1742"/>
                  </a:cubicBezTo>
                  <a:cubicBezTo>
                    <a:pt x="10705" y="1932"/>
                    <a:pt x="11117" y="1964"/>
                    <a:pt x="11465" y="2186"/>
                  </a:cubicBezTo>
                  <a:cubicBezTo>
                    <a:pt x="11592" y="2407"/>
                    <a:pt x="11528" y="2629"/>
                    <a:pt x="11528" y="2819"/>
                  </a:cubicBezTo>
                  <a:cubicBezTo>
                    <a:pt x="11180" y="3104"/>
                    <a:pt x="10863" y="3389"/>
                    <a:pt x="10515" y="3706"/>
                  </a:cubicBezTo>
                  <a:cubicBezTo>
                    <a:pt x="10420" y="3611"/>
                    <a:pt x="10325" y="3516"/>
                    <a:pt x="10262" y="3421"/>
                  </a:cubicBezTo>
                  <a:close/>
                  <a:moveTo>
                    <a:pt x="9882" y="5162"/>
                  </a:moveTo>
                  <a:cubicBezTo>
                    <a:pt x="10357" y="4434"/>
                    <a:pt x="10927" y="3832"/>
                    <a:pt x="11592" y="3262"/>
                  </a:cubicBezTo>
                  <a:cubicBezTo>
                    <a:pt x="12004" y="2946"/>
                    <a:pt x="12320" y="2566"/>
                    <a:pt x="12700" y="2217"/>
                  </a:cubicBezTo>
                  <a:cubicBezTo>
                    <a:pt x="12890" y="1996"/>
                    <a:pt x="13112" y="1774"/>
                    <a:pt x="13334" y="1552"/>
                  </a:cubicBezTo>
                  <a:cubicBezTo>
                    <a:pt x="13492" y="1394"/>
                    <a:pt x="13682" y="1362"/>
                    <a:pt x="13872" y="1425"/>
                  </a:cubicBezTo>
                  <a:cubicBezTo>
                    <a:pt x="14094" y="1520"/>
                    <a:pt x="14315" y="1584"/>
                    <a:pt x="14474" y="1774"/>
                  </a:cubicBezTo>
                  <a:cubicBezTo>
                    <a:pt x="14410" y="1996"/>
                    <a:pt x="14189" y="2122"/>
                    <a:pt x="14030" y="2249"/>
                  </a:cubicBezTo>
                  <a:cubicBezTo>
                    <a:pt x="13302" y="2882"/>
                    <a:pt x="12542" y="3484"/>
                    <a:pt x="11814" y="4117"/>
                  </a:cubicBezTo>
                  <a:cubicBezTo>
                    <a:pt x="11370" y="4466"/>
                    <a:pt x="10958" y="4909"/>
                    <a:pt x="10578" y="5321"/>
                  </a:cubicBezTo>
                  <a:cubicBezTo>
                    <a:pt x="10357" y="5574"/>
                    <a:pt x="10072" y="5764"/>
                    <a:pt x="9818" y="5986"/>
                  </a:cubicBezTo>
                  <a:cubicBezTo>
                    <a:pt x="9660" y="5574"/>
                    <a:pt x="9660" y="5447"/>
                    <a:pt x="9882" y="5162"/>
                  </a:cubicBezTo>
                  <a:close/>
                  <a:moveTo>
                    <a:pt x="12415" y="4212"/>
                  </a:moveTo>
                  <a:lnTo>
                    <a:pt x="12415" y="5131"/>
                  </a:lnTo>
                  <a:cubicBezTo>
                    <a:pt x="12352" y="5131"/>
                    <a:pt x="12320" y="5162"/>
                    <a:pt x="12257" y="5131"/>
                  </a:cubicBezTo>
                  <a:cubicBezTo>
                    <a:pt x="12004" y="5099"/>
                    <a:pt x="11750" y="5067"/>
                    <a:pt x="11497" y="5036"/>
                  </a:cubicBezTo>
                  <a:cubicBezTo>
                    <a:pt x="11719" y="4624"/>
                    <a:pt x="11972" y="4402"/>
                    <a:pt x="12415" y="4212"/>
                  </a:cubicBezTo>
                  <a:close/>
                  <a:moveTo>
                    <a:pt x="2503" y="3231"/>
                  </a:moveTo>
                  <a:cubicBezTo>
                    <a:pt x="3231" y="2851"/>
                    <a:pt x="4023" y="2724"/>
                    <a:pt x="4846" y="2692"/>
                  </a:cubicBezTo>
                  <a:cubicBezTo>
                    <a:pt x="5131" y="2692"/>
                    <a:pt x="5416" y="2692"/>
                    <a:pt x="5670" y="2692"/>
                  </a:cubicBezTo>
                  <a:cubicBezTo>
                    <a:pt x="6145" y="2661"/>
                    <a:pt x="6588" y="2756"/>
                    <a:pt x="7031" y="2946"/>
                  </a:cubicBezTo>
                  <a:cubicBezTo>
                    <a:pt x="7538" y="3199"/>
                    <a:pt x="8045" y="3484"/>
                    <a:pt x="8488" y="3864"/>
                  </a:cubicBezTo>
                  <a:cubicBezTo>
                    <a:pt x="8647" y="3991"/>
                    <a:pt x="8773" y="4149"/>
                    <a:pt x="8900" y="4307"/>
                  </a:cubicBezTo>
                  <a:cubicBezTo>
                    <a:pt x="9185" y="4719"/>
                    <a:pt x="9343" y="5162"/>
                    <a:pt x="9122" y="5669"/>
                  </a:cubicBezTo>
                  <a:cubicBezTo>
                    <a:pt x="9280" y="5859"/>
                    <a:pt x="9407" y="6081"/>
                    <a:pt x="9533" y="6271"/>
                  </a:cubicBezTo>
                  <a:cubicBezTo>
                    <a:pt x="9913" y="6271"/>
                    <a:pt x="10230" y="6207"/>
                    <a:pt x="10483" y="5922"/>
                  </a:cubicBezTo>
                  <a:cubicBezTo>
                    <a:pt x="10515" y="5891"/>
                    <a:pt x="10547" y="5891"/>
                    <a:pt x="10578" y="5859"/>
                  </a:cubicBezTo>
                  <a:cubicBezTo>
                    <a:pt x="10990" y="5384"/>
                    <a:pt x="11497" y="5447"/>
                    <a:pt x="12004" y="5542"/>
                  </a:cubicBezTo>
                  <a:cubicBezTo>
                    <a:pt x="12099" y="5542"/>
                    <a:pt x="12194" y="5606"/>
                    <a:pt x="12289" y="5637"/>
                  </a:cubicBezTo>
                  <a:cubicBezTo>
                    <a:pt x="12890" y="5827"/>
                    <a:pt x="13429" y="6207"/>
                    <a:pt x="13967" y="6556"/>
                  </a:cubicBezTo>
                  <a:cubicBezTo>
                    <a:pt x="14600" y="7031"/>
                    <a:pt x="14885" y="7696"/>
                    <a:pt x="14854" y="8488"/>
                  </a:cubicBezTo>
                  <a:cubicBezTo>
                    <a:pt x="14790" y="9501"/>
                    <a:pt x="14379" y="10324"/>
                    <a:pt x="13745" y="11053"/>
                  </a:cubicBezTo>
                  <a:cubicBezTo>
                    <a:pt x="13112" y="11750"/>
                    <a:pt x="12542" y="12446"/>
                    <a:pt x="11909" y="13080"/>
                  </a:cubicBezTo>
                  <a:cubicBezTo>
                    <a:pt x="11528" y="13491"/>
                    <a:pt x="11117" y="13840"/>
                    <a:pt x="10673" y="14156"/>
                  </a:cubicBezTo>
                  <a:cubicBezTo>
                    <a:pt x="10357" y="14410"/>
                    <a:pt x="10072" y="14695"/>
                    <a:pt x="9818" y="15011"/>
                  </a:cubicBezTo>
                  <a:cubicBezTo>
                    <a:pt x="9375" y="15518"/>
                    <a:pt x="8773" y="15771"/>
                    <a:pt x="8172" y="15930"/>
                  </a:cubicBezTo>
                  <a:cubicBezTo>
                    <a:pt x="7728" y="16057"/>
                    <a:pt x="7285" y="15993"/>
                    <a:pt x="6841" y="15867"/>
                  </a:cubicBezTo>
                  <a:cubicBezTo>
                    <a:pt x="6651" y="15803"/>
                    <a:pt x="6493" y="15676"/>
                    <a:pt x="6366" y="15550"/>
                  </a:cubicBezTo>
                  <a:cubicBezTo>
                    <a:pt x="6050" y="15328"/>
                    <a:pt x="5828" y="15043"/>
                    <a:pt x="5480" y="14885"/>
                  </a:cubicBezTo>
                  <a:cubicBezTo>
                    <a:pt x="5385" y="14853"/>
                    <a:pt x="5290" y="14853"/>
                    <a:pt x="5131" y="14821"/>
                  </a:cubicBezTo>
                  <a:cubicBezTo>
                    <a:pt x="5226" y="15011"/>
                    <a:pt x="5258" y="15138"/>
                    <a:pt x="5321" y="15296"/>
                  </a:cubicBezTo>
                  <a:cubicBezTo>
                    <a:pt x="5005" y="15296"/>
                    <a:pt x="4688" y="15296"/>
                    <a:pt x="4371" y="15296"/>
                  </a:cubicBezTo>
                  <a:cubicBezTo>
                    <a:pt x="3643" y="15265"/>
                    <a:pt x="3200" y="14853"/>
                    <a:pt x="2915" y="14220"/>
                  </a:cubicBezTo>
                  <a:cubicBezTo>
                    <a:pt x="2788" y="13903"/>
                    <a:pt x="2724" y="13555"/>
                    <a:pt x="2661" y="13206"/>
                  </a:cubicBezTo>
                  <a:cubicBezTo>
                    <a:pt x="2566" y="12890"/>
                    <a:pt x="2503" y="12541"/>
                    <a:pt x="2439" y="12193"/>
                  </a:cubicBezTo>
                  <a:cubicBezTo>
                    <a:pt x="2281" y="11496"/>
                    <a:pt x="1964" y="10863"/>
                    <a:pt x="1648" y="10261"/>
                  </a:cubicBezTo>
                  <a:cubicBezTo>
                    <a:pt x="1331" y="9691"/>
                    <a:pt x="1046" y="9121"/>
                    <a:pt x="761" y="8551"/>
                  </a:cubicBezTo>
                  <a:cubicBezTo>
                    <a:pt x="571" y="8108"/>
                    <a:pt x="413" y="7633"/>
                    <a:pt x="444" y="7126"/>
                  </a:cubicBezTo>
                  <a:cubicBezTo>
                    <a:pt x="444" y="6968"/>
                    <a:pt x="444" y="6778"/>
                    <a:pt x="444" y="6619"/>
                  </a:cubicBezTo>
                  <a:cubicBezTo>
                    <a:pt x="413" y="6017"/>
                    <a:pt x="571" y="5511"/>
                    <a:pt x="888" y="5004"/>
                  </a:cubicBezTo>
                  <a:cubicBezTo>
                    <a:pt x="1046" y="4782"/>
                    <a:pt x="1204" y="4561"/>
                    <a:pt x="1331" y="4307"/>
                  </a:cubicBezTo>
                  <a:cubicBezTo>
                    <a:pt x="1553" y="3769"/>
                    <a:pt x="1996" y="3484"/>
                    <a:pt x="2503" y="323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3"/>
            <p:cNvSpPr/>
            <p:nvPr/>
          </p:nvSpPr>
          <p:spPr>
            <a:xfrm>
              <a:off x="4074025" y="1088375"/>
              <a:ext cx="418050" cy="261300"/>
            </a:xfrm>
            <a:custGeom>
              <a:avLst/>
              <a:gdLst/>
              <a:ahLst/>
              <a:cxnLst/>
              <a:rect l="l" t="t" r="r" b="b"/>
              <a:pathLst>
                <a:path w="16722" h="10452" extrusionOk="0">
                  <a:moveTo>
                    <a:pt x="982" y="8963"/>
                  </a:moveTo>
                  <a:cubicBezTo>
                    <a:pt x="1014" y="8963"/>
                    <a:pt x="1014" y="8931"/>
                    <a:pt x="1046" y="8899"/>
                  </a:cubicBezTo>
                  <a:cubicBezTo>
                    <a:pt x="1489" y="8329"/>
                    <a:pt x="2122" y="8013"/>
                    <a:pt x="2693" y="7633"/>
                  </a:cubicBezTo>
                  <a:cubicBezTo>
                    <a:pt x="2756" y="7601"/>
                    <a:pt x="2851" y="7569"/>
                    <a:pt x="2946" y="7538"/>
                  </a:cubicBezTo>
                  <a:cubicBezTo>
                    <a:pt x="3104" y="7886"/>
                    <a:pt x="3326" y="8203"/>
                    <a:pt x="3453" y="8519"/>
                  </a:cubicBezTo>
                  <a:cubicBezTo>
                    <a:pt x="3674" y="9058"/>
                    <a:pt x="4023" y="9406"/>
                    <a:pt x="4498" y="9659"/>
                  </a:cubicBezTo>
                  <a:cubicBezTo>
                    <a:pt x="5321" y="10198"/>
                    <a:pt x="6239" y="10451"/>
                    <a:pt x="7253" y="10356"/>
                  </a:cubicBezTo>
                  <a:cubicBezTo>
                    <a:pt x="8298" y="10261"/>
                    <a:pt x="9216" y="9881"/>
                    <a:pt x="10071" y="9343"/>
                  </a:cubicBezTo>
                  <a:cubicBezTo>
                    <a:pt x="10293" y="9184"/>
                    <a:pt x="10515" y="9026"/>
                    <a:pt x="10736" y="8899"/>
                  </a:cubicBezTo>
                  <a:cubicBezTo>
                    <a:pt x="11243" y="8614"/>
                    <a:pt x="11623" y="8266"/>
                    <a:pt x="12035" y="7886"/>
                  </a:cubicBezTo>
                  <a:cubicBezTo>
                    <a:pt x="12700" y="7221"/>
                    <a:pt x="13333" y="6556"/>
                    <a:pt x="13935" y="5859"/>
                  </a:cubicBezTo>
                  <a:cubicBezTo>
                    <a:pt x="14442" y="5321"/>
                    <a:pt x="14917" y="4751"/>
                    <a:pt x="15297" y="4117"/>
                  </a:cubicBezTo>
                  <a:cubicBezTo>
                    <a:pt x="15804" y="3262"/>
                    <a:pt x="16184" y="2344"/>
                    <a:pt x="16532" y="1394"/>
                  </a:cubicBezTo>
                  <a:cubicBezTo>
                    <a:pt x="16659" y="1077"/>
                    <a:pt x="16722" y="760"/>
                    <a:pt x="16690" y="444"/>
                  </a:cubicBezTo>
                  <a:cubicBezTo>
                    <a:pt x="16690" y="349"/>
                    <a:pt x="16659" y="254"/>
                    <a:pt x="16627" y="159"/>
                  </a:cubicBezTo>
                  <a:cubicBezTo>
                    <a:pt x="16595" y="64"/>
                    <a:pt x="16437" y="0"/>
                    <a:pt x="16374" y="64"/>
                  </a:cubicBezTo>
                  <a:cubicBezTo>
                    <a:pt x="16279" y="127"/>
                    <a:pt x="16215" y="190"/>
                    <a:pt x="16152" y="254"/>
                  </a:cubicBezTo>
                  <a:cubicBezTo>
                    <a:pt x="15740" y="570"/>
                    <a:pt x="15297" y="824"/>
                    <a:pt x="14822" y="950"/>
                  </a:cubicBezTo>
                  <a:cubicBezTo>
                    <a:pt x="14220" y="1077"/>
                    <a:pt x="13618" y="1204"/>
                    <a:pt x="13048" y="1235"/>
                  </a:cubicBezTo>
                  <a:cubicBezTo>
                    <a:pt x="11940" y="1299"/>
                    <a:pt x="10863" y="1235"/>
                    <a:pt x="9786" y="1045"/>
                  </a:cubicBezTo>
                  <a:cubicBezTo>
                    <a:pt x="8805" y="855"/>
                    <a:pt x="7791" y="792"/>
                    <a:pt x="6778" y="824"/>
                  </a:cubicBezTo>
                  <a:cubicBezTo>
                    <a:pt x="5733" y="855"/>
                    <a:pt x="4751" y="1109"/>
                    <a:pt x="3864" y="1647"/>
                  </a:cubicBezTo>
                  <a:cubicBezTo>
                    <a:pt x="3548" y="1837"/>
                    <a:pt x="3294" y="2059"/>
                    <a:pt x="3073" y="2344"/>
                  </a:cubicBezTo>
                  <a:cubicBezTo>
                    <a:pt x="2914" y="2629"/>
                    <a:pt x="2724" y="2882"/>
                    <a:pt x="2534" y="3167"/>
                  </a:cubicBezTo>
                  <a:cubicBezTo>
                    <a:pt x="2281" y="3516"/>
                    <a:pt x="2154" y="3896"/>
                    <a:pt x="2154" y="4307"/>
                  </a:cubicBezTo>
                  <a:cubicBezTo>
                    <a:pt x="2154" y="4846"/>
                    <a:pt x="2186" y="5352"/>
                    <a:pt x="2344" y="5859"/>
                  </a:cubicBezTo>
                  <a:cubicBezTo>
                    <a:pt x="2376" y="5954"/>
                    <a:pt x="2376" y="6049"/>
                    <a:pt x="2376" y="6176"/>
                  </a:cubicBezTo>
                  <a:cubicBezTo>
                    <a:pt x="1457" y="6397"/>
                    <a:pt x="729" y="6936"/>
                    <a:pt x="1" y="7443"/>
                  </a:cubicBezTo>
                  <a:cubicBezTo>
                    <a:pt x="1" y="7981"/>
                    <a:pt x="159" y="8456"/>
                    <a:pt x="412" y="8899"/>
                  </a:cubicBezTo>
                  <a:cubicBezTo>
                    <a:pt x="571" y="9184"/>
                    <a:pt x="761" y="9184"/>
                    <a:pt x="982" y="8963"/>
                  </a:cubicBezTo>
                  <a:close/>
                  <a:moveTo>
                    <a:pt x="2566" y="4086"/>
                  </a:moveTo>
                  <a:cubicBezTo>
                    <a:pt x="2598" y="3864"/>
                    <a:pt x="2693" y="3674"/>
                    <a:pt x="2788" y="3452"/>
                  </a:cubicBezTo>
                  <a:cubicBezTo>
                    <a:pt x="2851" y="3326"/>
                    <a:pt x="2946" y="3231"/>
                    <a:pt x="3041" y="3104"/>
                  </a:cubicBezTo>
                  <a:cubicBezTo>
                    <a:pt x="3801" y="1774"/>
                    <a:pt x="5068" y="1330"/>
                    <a:pt x="6493" y="1235"/>
                  </a:cubicBezTo>
                  <a:cubicBezTo>
                    <a:pt x="7538" y="1140"/>
                    <a:pt x="8583" y="1204"/>
                    <a:pt x="9596" y="1394"/>
                  </a:cubicBezTo>
                  <a:cubicBezTo>
                    <a:pt x="10736" y="1615"/>
                    <a:pt x="11877" y="1742"/>
                    <a:pt x="13017" y="1647"/>
                  </a:cubicBezTo>
                  <a:cubicBezTo>
                    <a:pt x="14062" y="1584"/>
                    <a:pt x="15075" y="1425"/>
                    <a:pt x="15962" y="855"/>
                  </a:cubicBezTo>
                  <a:cubicBezTo>
                    <a:pt x="16025" y="824"/>
                    <a:pt x="16089" y="792"/>
                    <a:pt x="16184" y="760"/>
                  </a:cubicBezTo>
                  <a:cubicBezTo>
                    <a:pt x="16184" y="760"/>
                    <a:pt x="16215" y="792"/>
                    <a:pt x="16279" y="792"/>
                  </a:cubicBezTo>
                  <a:cubicBezTo>
                    <a:pt x="16247" y="887"/>
                    <a:pt x="16247" y="1014"/>
                    <a:pt x="16215" y="1109"/>
                  </a:cubicBezTo>
                  <a:cubicBezTo>
                    <a:pt x="15835" y="2154"/>
                    <a:pt x="15423" y="3136"/>
                    <a:pt x="14822" y="4054"/>
                  </a:cubicBezTo>
                  <a:cubicBezTo>
                    <a:pt x="14600" y="4434"/>
                    <a:pt x="14347" y="4782"/>
                    <a:pt x="14062" y="5099"/>
                  </a:cubicBezTo>
                  <a:cubicBezTo>
                    <a:pt x="13460" y="5796"/>
                    <a:pt x="12795" y="6461"/>
                    <a:pt x="12162" y="7158"/>
                  </a:cubicBezTo>
                  <a:cubicBezTo>
                    <a:pt x="12035" y="7284"/>
                    <a:pt x="11877" y="7411"/>
                    <a:pt x="11750" y="7569"/>
                  </a:cubicBezTo>
                  <a:cubicBezTo>
                    <a:pt x="11402" y="7981"/>
                    <a:pt x="10958" y="8298"/>
                    <a:pt x="10483" y="8551"/>
                  </a:cubicBezTo>
                  <a:cubicBezTo>
                    <a:pt x="10293" y="8646"/>
                    <a:pt x="10103" y="8773"/>
                    <a:pt x="9945" y="8899"/>
                  </a:cubicBezTo>
                  <a:cubicBezTo>
                    <a:pt x="8963" y="9564"/>
                    <a:pt x="7918" y="9944"/>
                    <a:pt x="6746" y="9944"/>
                  </a:cubicBezTo>
                  <a:cubicBezTo>
                    <a:pt x="6366" y="9944"/>
                    <a:pt x="6018" y="9881"/>
                    <a:pt x="5669" y="9754"/>
                  </a:cubicBezTo>
                  <a:cubicBezTo>
                    <a:pt x="5163" y="9533"/>
                    <a:pt x="4656" y="9343"/>
                    <a:pt x="4244" y="8963"/>
                  </a:cubicBezTo>
                  <a:cubicBezTo>
                    <a:pt x="3864" y="8583"/>
                    <a:pt x="3516" y="8013"/>
                    <a:pt x="3326" y="7316"/>
                  </a:cubicBezTo>
                  <a:cubicBezTo>
                    <a:pt x="3421" y="7253"/>
                    <a:pt x="3516" y="7158"/>
                    <a:pt x="3643" y="7094"/>
                  </a:cubicBezTo>
                  <a:cubicBezTo>
                    <a:pt x="4149" y="6936"/>
                    <a:pt x="4688" y="6746"/>
                    <a:pt x="5226" y="6587"/>
                  </a:cubicBezTo>
                  <a:cubicBezTo>
                    <a:pt x="5416" y="6524"/>
                    <a:pt x="5574" y="6587"/>
                    <a:pt x="5733" y="6714"/>
                  </a:cubicBezTo>
                  <a:cubicBezTo>
                    <a:pt x="6081" y="6936"/>
                    <a:pt x="6429" y="7189"/>
                    <a:pt x="6778" y="7411"/>
                  </a:cubicBezTo>
                  <a:cubicBezTo>
                    <a:pt x="7221" y="7728"/>
                    <a:pt x="7728" y="7949"/>
                    <a:pt x="8266" y="8044"/>
                  </a:cubicBezTo>
                  <a:cubicBezTo>
                    <a:pt x="8551" y="8108"/>
                    <a:pt x="8646" y="8108"/>
                    <a:pt x="9090" y="7981"/>
                  </a:cubicBezTo>
                  <a:cubicBezTo>
                    <a:pt x="8678" y="7728"/>
                    <a:pt x="8266" y="7791"/>
                    <a:pt x="7918" y="7601"/>
                  </a:cubicBezTo>
                  <a:cubicBezTo>
                    <a:pt x="7570" y="7443"/>
                    <a:pt x="7253" y="7284"/>
                    <a:pt x="6936" y="7094"/>
                  </a:cubicBezTo>
                  <a:cubicBezTo>
                    <a:pt x="6588" y="6904"/>
                    <a:pt x="6271" y="6683"/>
                    <a:pt x="5954" y="6429"/>
                  </a:cubicBezTo>
                  <a:cubicBezTo>
                    <a:pt x="6144" y="6239"/>
                    <a:pt x="6366" y="6207"/>
                    <a:pt x="6556" y="6144"/>
                  </a:cubicBezTo>
                  <a:cubicBezTo>
                    <a:pt x="7063" y="5954"/>
                    <a:pt x="7570" y="5796"/>
                    <a:pt x="8076" y="5606"/>
                  </a:cubicBezTo>
                  <a:cubicBezTo>
                    <a:pt x="8330" y="5511"/>
                    <a:pt x="8520" y="5511"/>
                    <a:pt x="8741" y="5606"/>
                  </a:cubicBezTo>
                  <a:cubicBezTo>
                    <a:pt x="9216" y="5764"/>
                    <a:pt x="9660" y="5922"/>
                    <a:pt x="10135" y="6081"/>
                  </a:cubicBezTo>
                  <a:cubicBezTo>
                    <a:pt x="10293" y="6112"/>
                    <a:pt x="10451" y="6176"/>
                    <a:pt x="10610" y="6049"/>
                  </a:cubicBezTo>
                  <a:cubicBezTo>
                    <a:pt x="10420" y="5796"/>
                    <a:pt x="10420" y="5796"/>
                    <a:pt x="9881" y="5637"/>
                  </a:cubicBezTo>
                  <a:cubicBezTo>
                    <a:pt x="9628" y="5542"/>
                    <a:pt x="9375" y="5447"/>
                    <a:pt x="9121" y="5352"/>
                  </a:cubicBezTo>
                  <a:cubicBezTo>
                    <a:pt x="9375" y="5162"/>
                    <a:pt x="9913" y="4846"/>
                    <a:pt x="10071" y="4814"/>
                  </a:cubicBezTo>
                  <a:cubicBezTo>
                    <a:pt x="10166" y="4814"/>
                    <a:pt x="10293" y="4814"/>
                    <a:pt x="10356" y="4846"/>
                  </a:cubicBezTo>
                  <a:cubicBezTo>
                    <a:pt x="10736" y="5004"/>
                    <a:pt x="11148" y="5131"/>
                    <a:pt x="11465" y="5384"/>
                  </a:cubicBezTo>
                  <a:cubicBezTo>
                    <a:pt x="11528" y="5447"/>
                    <a:pt x="11623" y="5479"/>
                    <a:pt x="11718" y="5511"/>
                  </a:cubicBezTo>
                  <a:cubicBezTo>
                    <a:pt x="11782" y="5511"/>
                    <a:pt x="11877" y="5416"/>
                    <a:pt x="11972" y="5384"/>
                  </a:cubicBezTo>
                  <a:cubicBezTo>
                    <a:pt x="11623" y="4941"/>
                    <a:pt x="11148" y="4782"/>
                    <a:pt x="10673" y="4561"/>
                  </a:cubicBezTo>
                  <a:cubicBezTo>
                    <a:pt x="10831" y="4434"/>
                    <a:pt x="10958" y="4371"/>
                    <a:pt x="11085" y="4276"/>
                  </a:cubicBezTo>
                  <a:cubicBezTo>
                    <a:pt x="11243" y="4181"/>
                    <a:pt x="11402" y="4054"/>
                    <a:pt x="11528" y="3927"/>
                  </a:cubicBezTo>
                  <a:cubicBezTo>
                    <a:pt x="11655" y="3801"/>
                    <a:pt x="11592" y="3674"/>
                    <a:pt x="11433" y="3579"/>
                  </a:cubicBezTo>
                  <a:cubicBezTo>
                    <a:pt x="11243" y="3674"/>
                    <a:pt x="11021" y="3769"/>
                    <a:pt x="10768" y="3896"/>
                  </a:cubicBezTo>
                  <a:cubicBezTo>
                    <a:pt x="10768" y="3769"/>
                    <a:pt x="10768" y="3706"/>
                    <a:pt x="10800" y="3642"/>
                  </a:cubicBezTo>
                  <a:cubicBezTo>
                    <a:pt x="10831" y="3516"/>
                    <a:pt x="10895" y="3389"/>
                    <a:pt x="10926" y="3262"/>
                  </a:cubicBezTo>
                  <a:cubicBezTo>
                    <a:pt x="10958" y="3167"/>
                    <a:pt x="10926" y="3136"/>
                    <a:pt x="10831" y="2787"/>
                  </a:cubicBezTo>
                  <a:cubicBezTo>
                    <a:pt x="10768" y="2882"/>
                    <a:pt x="10736" y="2914"/>
                    <a:pt x="10705" y="2977"/>
                  </a:cubicBezTo>
                  <a:cubicBezTo>
                    <a:pt x="10578" y="3231"/>
                    <a:pt x="10483" y="3516"/>
                    <a:pt x="10356" y="3769"/>
                  </a:cubicBezTo>
                  <a:cubicBezTo>
                    <a:pt x="10293" y="3927"/>
                    <a:pt x="10198" y="4022"/>
                    <a:pt x="10071" y="4054"/>
                  </a:cubicBezTo>
                  <a:cubicBezTo>
                    <a:pt x="9565" y="4244"/>
                    <a:pt x="9058" y="4402"/>
                    <a:pt x="8520" y="4592"/>
                  </a:cubicBezTo>
                  <a:cubicBezTo>
                    <a:pt x="8488" y="4592"/>
                    <a:pt x="8456" y="4592"/>
                    <a:pt x="8393" y="4561"/>
                  </a:cubicBezTo>
                  <a:cubicBezTo>
                    <a:pt x="8361" y="4402"/>
                    <a:pt x="8488" y="4276"/>
                    <a:pt x="8520" y="4149"/>
                  </a:cubicBezTo>
                  <a:cubicBezTo>
                    <a:pt x="8583" y="4022"/>
                    <a:pt x="8646" y="3896"/>
                    <a:pt x="8678" y="3769"/>
                  </a:cubicBezTo>
                  <a:cubicBezTo>
                    <a:pt x="8741" y="3642"/>
                    <a:pt x="8773" y="3484"/>
                    <a:pt x="8836" y="3326"/>
                  </a:cubicBezTo>
                  <a:cubicBezTo>
                    <a:pt x="8868" y="3199"/>
                    <a:pt x="8900" y="3072"/>
                    <a:pt x="8931" y="2946"/>
                  </a:cubicBezTo>
                  <a:cubicBezTo>
                    <a:pt x="8773" y="2882"/>
                    <a:pt x="8741" y="2977"/>
                    <a:pt x="8678" y="3072"/>
                  </a:cubicBezTo>
                  <a:cubicBezTo>
                    <a:pt x="8583" y="3262"/>
                    <a:pt x="8488" y="3484"/>
                    <a:pt x="8393" y="3706"/>
                  </a:cubicBezTo>
                  <a:cubicBezTo>
                    <a:pt x="8266" y="3991"/>
                    <a:pt x="8140" y="4276"/>
                    <a:pt x="7981" y="4529"/>
                  </a:cubicBezTo>
                  <a:cubicBezTo>
                    <a:pt x="7918" y="4624"/>
                    <a:pt x="7823" y="4719"/>
                    <a:pt x="7728" y="4751"/>
                  </a:cubicBezTo>
                  <a:cubicBezTo>
                    <a:pt x="7285" y="4877"/>
                    <a:pt x="6841" y="5067"/>
                    <a:pt x="6271" y="5099"/>
                  </a:cubicBezTo>
                  <a:cubicBezTo>
                    <a:pt x="6461" y="4561"/>
                    <a:pt x="6746" y="4117"/>
                    <a:pt x="6904" y="3642"/>
                  </a:cubicBezTo>
                  <a:cubicBezTo>
                    <a:pt x="7063" y="3167"/>
                    <a:pt x="7348" y="2756"/>
                    <a:pt x="7475" y="2186"/>
                  </a:cubicBezTo>
                  <a:cubicBezTo>
                    <a:pt x="7380" y="2249"/>
                    <a:pt x="7316" y="2249"/>
                    <a:pt x="7285" y="2281"/>
                  </a:cubicBezTo>
                  <a:cubicBezTo>
                    <a:pt x="7000" y="2661"/>
                    <a:pt x="6778" y="3104"/>
                    <a:pt x="6588" y="3547"/>
                  </a:cubicBezTo>
                  <a:cubicBezTo>
                    <a:pt x="6366" y="4054"/>
                    <a:pt x="6113" y="4529"/>
                    <a:pt x="5891" y="5036"/>
                  </a:cubicBezTo>
                  <a:cubicBezTo>
                    <a:pt x="5796" y="5226"/>
                    <a:pt x="5669" y="5352"/>
                    <a:pt x="5479" y="5384"/>
                  </a:cubicBezTo>
                  <a:cubicBezTo>
                    <a:pt x="5353" y="5416"/>
                    <a:pt x="5194" y="5479"/>
                    <a:pt x="5068" y="5479"/>
                  </a:cubicBezTo>
                  <a:cubicBezTo>
                    <a:pt x="4371" y="5669"/>
                    <a:pt x="3643" y="5827"/>
                    <a:pt x="2914" y="5986"/>
                  </a:cubicBezTo>
                  <a:cubicBezTo>
                    <a:pt x="2883" y="5986"/>
                    <a:pt x="2851" y="5986"/>
                    <a:pt x="2756" y="5954"/>
                  </a:cubicBezTo>
                  <a:cubicBezTo>
                    <a:pt x="2724" y="5827"/>
                    <a:pt x="2661" y="5669"/>
                    <a:pt x="2629" y="5479"/>
                  </a:cubicBezTo>
                  <a:cubicBezTo>
                    <a:pt x="2502" y="5036"/>
                    <a:pt x="2502" y="4561"/>
                    <a:pt x="2566" y="408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p:nvPr/>
          </p:nvSpPr>
          <p:spPr>
            <a:xfrm>
              <a:off x="3238750" y="1181800"/>
              <a:ext cx="521775" cy="391925"/>
            </a:xfrm>
            <a:custGeom>
              <a:avLst/>
              <a:gdLst/>
              <a:ahLst/>
              <a:cxnLst/>
              <a:rect l="l" t="t" r="r" b="b"/>
              <a:pathLst>
                <a:path w="20871" h="15677" extrusionOk="0">
                  <a:moveTo>
                    <a:pt x="792" y="10831"/>
                  </a:moveTo>
                  <a:cubicBezTo>
                    <a:pt x="602" y="10926"/>
                    <a:pt x="476" y="10989"/>
                    <a:pt x="349" y="11053"/>
                  </a:cubicBezTo>
                  <a:cubicBezTo>
                    <a:pt x="32" y="11243"/>
                    <a:pt x="1" y="11338"/>
                    <a:pt x="96" y="11686"/>
                  </a:cubicBezTo>
                  <a:cubicBezTo>
                    <a:pt x="159" y="11939"/>
                    <a:pt x="286" y="12193"/>
                    <a:pt x="349" y="12446"/>
                  </a:cubicBezTo>
                  <a:cubicBezTo>
                    <a:pt x="507" y="13080"/>
                    <a:pt x="602" y="13681"/>
                    <a:pt x="761" y="14283"/>
                  </a:cubicBezTo>
                  <a:cubicBezTo>
                    <a:pt x="856" y="14631"/>
                    <a:pt x="983" y="14980"/>
                    <a:pt x="1109" y="15328"/>
                  </a:cubicBezTo>
                  <a:cubicBezTo>
                    <a:pt x="1236" y="15645"/>
                    <a:pt x="1363" y="15676"/>
                    <a:pt x="1648" y="15581"/>
                  </a:cubicBezTo>
                  <a:cubicBezTo>
                    <a:pt x="1996" y="15455"/>
                    <a:pt x="2313" y="15328"/>
                    <a:pt x="2629" y="15233"/>
                  </a:cubicBezTo>
                  <a:cubicBezTo>
                    <a:pt x="3104" y="15043"/>
                    <a:pt x="3579" y="14916"/>
                    <a:pt x="4054" y="14726"/>
                  </a:cubicBezTo>
                  <a:cubicBezTo>
                    <a:pt x="5385" y="14156"/>
                    <a:pt x="6715" y="13618"/>
                    <a:pt x="8013" y="13048"/>
                  </a:cubicBezTo>
                  <a:cubicBezTo>
                    <a:pt x="8171" y="12985"/>
                    <a:pt x="8330" y="12890"/>
                    <a:pt x="8456" y="12890"/>
                  </a:cubicBezTo>
                  <a:cubicBezTo>
                    <a:pt x="8710" y="12921"/>
                    <a:pt x="8836" y="12795"/>
                    <a:pt x="9026" y="12700"/>
                  </a:cubicBezTo>
                  <a:cubicBezTo>
                    <a:pt x="9597" y="12351"/>
                    <a:pt x="10198" y="12098"/>
                    <a:pt x="10800" y="11813"/>
                  </a:cubicBezTo>
                  <a:cubicBezTo>
                    <a:pt x="11243" y="11623"/>
                    <a:pt x="11655" y="11464"/>
                    <a:pt x="12098" y="11274"/>
                  </a:cubicBezTo>
                  <a:cubicBezTo>
                    <a:pt x="13017" y="10831"/>
                    <a:pt x="13967" y="10388"/>
                    <a:pt x="14885" y="10008"/>
                  </a:cubicBezTo>
                  <a:cubicBezTo>
                    <a:pt x="15677" y="9691"/>
                    <a:pt x="16469" y="9406"/>
                    <a:pt x="17229" y="9089"/>
                  </a:cubicBezTo>
                  <a:cubicBezTo>
                    <a:pt x="18147" y="8646"/>
                    <a:pt x="19097" y="8329"/>
                    <a:pt x="20047" y="8044"/>
                  </a:cubicBezTo>
                  <a:cubicBezTo>
                    <a:pt x="20301" y="7981"/>
                    <a:pt x="20554" y="7949"/>
                    <a:pt x="20807" y="8108"/>
                  </a:cubicBezTo>
                  <a:cubicBezTo>
                    <a:pt x="20839" y="7918"/>
                    <a:pt x="20871" y="7759"/>
                    <a:pt x="20839" y="7601"/>
                  </a:cubicBezTo>
                  <a:cubicBezTo>
                    <a:pt x="20776" y="7126"/>
                    <a:pt x="20712" y="6651"/>
                    <a:pt x="20617" y="6176"/>
                  </a:cubicBezTo>
                  <a:cubicBezTo>
                    <a:pt x="20554" y="5606"/>
                    <a:pt x="20301" y="5099"/>
                    <a:pt x="20016" y="4592"/>
                  </a:cubicBezTo>
                  <a:cubicBezTo>
                    <a:pt x="19952" y="4434"/>
                    <a:pt x="19826" y="4307"/>
                    <a:pt x="19762" y="4149"/>
                  </a:cubicBezTo>
                  <a:cubicBezTo>
                    <a:pt x="19636" y="3832"/>
                    <a:pt x="19382" y="3706"/>
                    <a:pt x="19066" y="3769"/>
                  </a:cubicBezTo>
                  <a:cubicBezTo>
                    <a:pt x="18844" y="3801"/>
                    <a:pt x="18654" y="3864"/>
                    <a:pt x="18432" y="3927"/>
                  </a:cubicBezTo>
                  <a:cubicBezTo>
                    <a:pt x="18305" y="3959"/>
                    <a:pt x="18147" y="4022"/>
                    <a:pt x="17989" y="4054"/>
                  </a:cubicBezTo>
                  <a:cubicBezTo>
                    <a:pt x="17735" y="3769"/>
                    <a:pt x="17482" y="3452"/>
                    <a:pt x="17292" y="3104"/>
                  </a:cubicBezTo>
                  <a:cubicBezTo>
                    <a:pt x="16975" y="2597"/>
                    <a:pt x="16564" y="2154"/>
                    <a:pt x="16025" y="1869"/>
                  </a:cubicBezTo>
                  <a:cubicBezTo>
                    <a:pt x="15709" y="1679"/>
                    <a:pt x="15424" y="1520"/>
                    <a:pt x="15107" y="1362"/>
                  </a:cubicBezTo>
                  <a:cubicBezTo>
                    <a:pt x="14189" y="919"/>
                    <a:pt x="13207" y="570"/>
                    <a:pt x="12193" y="349"/>
                  </a:cubicBezTo>
                  <a:cubicBezTo>
                    <a:pt x="11433" y="190"/>
                    <a:pt x="10673" y="0"/>
                    <a:pt x="9913" y="64"/>
                  </a:cubicBezTo>
                  <a:cubicBezTo>
                    <a:pt x="9090" y="95"/>
                    <a:pt x="8266" y="159"/>
                    <a:pt x="7475" y="159"/>
                  </a:cubicBezTo>
                  <a:cubicBezTo>
                    <a:pt x="6778" y="159"/>
                    <a:pt x="6113" y="254"/>
                    <a:pt x="5448" y="412"/>
                  </a:cubicBezTo>
                  <a:cubicBezTo>
                    <a:pt x="4624" y="602"/>
                    <a:pt x="3833" y="855"/>
                    <a:pt x="3168" y="1394"/>
                  </a:cubicBezTo>
                  <a:cubicBezTo>
                    <a:pt x="2946" y="1584"/>
                    <a:pt x="2724" y="1742"/>
                    <a:pt x="2503" y="1964"/>
                  </a:cubicBezTo>
                  <a:cubicBezTo>
                    <a:pt x="2123" y="2312"/>
                    <a:pt x="1711" y="2660"/>
                    <a:pt x="1426" y="3072"/>
                  </a:cubicBezTo>
                  <a:cubicBezTo>
                    <a:pt x="729" y="4022"/>
                    <a:pt x="381" y="5131"/>
                    <a:pt x="349" y="6302"/>
                  </a:cubicBezTo>
                  <a:cubicBezTo>
                    <a:pt x="286" y="7823"/>
                    <a:pt x="381" y="9343"/>
                    <a:pt x="792" y="10831"/>
                  </a:cubicBezTo>
                  <a:close/>
                  <a:moveTo>
                    <a:pt x="951" y="5226"/>
                  </a:moveTo>
                  <a:cubicBezTo>
                    <a:pt x="1268" y="5321"/>
                    <a:pt x="1584" y="5416"/>
                    <a:pt x="1869" y="5479"/>
                  </a:cubicBezTo>
                  <a:cubicBezTo>
                    <a:pt x="2059" y="5542"/>
                    <a:pt x="2218" y="5479"/>
                    <a:pt x="2218" y="5352"/>
                  </a:cubicBezTo>
                  <a:cubicBezTo>
                    <a:pt x="2218" y="5226"/>
                    <a:pt x="2091" y="5194"/>
                    <a:pt x="1996" y="5162"/>
                  </a:cubicBezTo>
                  <a:cubicBezTo>
                    <a:pt x="1679" y="5067"/>
                    <a:pt x="1363" y="4972"/>
                    <a:pt x="1046" y="4877"/>
                  </a:cubicBezTo>
                  <a:cubicBezTo>
                    <a:pt x="1173" y="3959"/>
                    <a:pt x="1838" y="2977"/>
                    <a:pt x="2629" y="2470"/>
                  </a:cubicBezTo>
                  <a:cubicBezTo>
                    <a:pt x="2724" y="2597"/>
                    <a:pt x="2788" y="2692"/>
                    <a:pt x="2883" y="2787"/>
                  </a:cubicBezTo>
                  <a:cubicBezTo>
                    <a:pt x="2978" y="2914"/>
                    <a:pt x="3073" y="3009"/>
                    <a:pt x="3168" y="3104"/>
                  </a:cubicBezTo>
                  <a:cubicBezTo>
                    <a:pt x="3231" y="3167"/>
                    <a:pt x="3326" y="3199"/>
                    <a:pt x="3421" y="3104"/>
                  </a:cubicBezTo>
                  <a:cubicBezTo>
                    <a:pt x="3516" y="3041"/>
                    <a:pt x="3484" y="2946"/>
                    <a:pt x="3421" y="2850"/>
                  </a:cubicBezTo>
                  <a:cubicBezTo>
                    <a:pt x="3358" y="2755"/>
                    <a:pt x="3231" y="2660"/>
                    <a:pt x="3168" y="2565"/>
                  </a:cubicBezTo>
                  <a:cubicBezTo>
                    <a:pt x="3073" y="2439"/>
                    <a:pt x="3009" y="2312"/>
                    <a:pt x="2946" y="2217"/>
                  </a:cubicBezTo>
                  <a:cubicBezTo>
                    <a:pt x="3326" y="1647"/>
                    <a:pt x="4371" y="1014"/>
                    <a:pt x="5416" y="855"/>
                  </a:cubicBezTo>
                  <a:cubicBezTo>
                    <a:pt x="5670" y="1077"/>
                    <a:pt x="5860" y="1362"/>
                    <a:pt x="5955" y="1710"/>
                  </a:cubicBezTo>
                  <a:cubicBezTo>
                    <a:pt x="6018" y="1900"/>
                    <a:pt x="6081" y="2090"/>
                    <a:pt x="6176" y="2312"/>
                  </a:cubicBezTo>
                  <a:cubicBezTo>
                    <a:pt x="6208" y="2375"/>
                    <a:pt x="6271" y="2470"/>
                    <a:pt x="6335" y="2534"/>
                  </a:cubicBezTo>
                  <a:cubicBezTo>
                    <a:pt x="6366" y="2565"/>
                    <a:pt x="6430" y="2565"/>
                    <a:pt x="6493" y="2565"/>
                  </a:cubicBezTo>
                  <a:cubicBezTo>
                    <a:pt x="6525" y="2534"/>
                    <a:pt x="6556" y="2470"/>
                    <a:pt x="6588" y="2439"/>
                  </a:cubicBezTo>
                  <a:cubicBezTo>
                    <a:pt x="6588" y="2375"/>
                    <a:pt x="6556" y="2312"/>
                    <a:pt x="6556" y="2280"/>
                  </a:cubicBezTo>
                  <a:cubicBezTo>
                    <a:pt x="6461" y="2027"/>
                    <a:pt x="6366" y="1742"/>
                    <a:pt x="6271" y="1489"/>
                  </a:cubicBezTo>
                  <a:cubicBezTo>
                    <a:pt x="6176" y="1267"/>
                    <a:pt x="6050" y="1045"/>
                    <a:pt x="5923" y="792"/>
                  </a:cubicBezTo>
                  <a:cubicBezTo>
                    <a:pt x="6018" y="760"/>
                    <a:pt x="6113" y="697"/>
                    <a:pt x="6208" y="665"/>
                  </a:cubicBezTo>
                  <a:cubicBezTo>
                    <a:pt x="6461" y="634"/>
                    <a:pt x="6715" y="570"/>
                    <a:pt x="6968" y="570"/>
                  </a:cubicBezTo>
                  <a:cubicBezTo>
                    <a:pt x="7665" y="539"/>
                    <a:pt x="8361" y="507"/>
                    <a:pt x="9058" y="507"/>
                  </a:cubicBezTo>
                  <a:cubicBezTo>
                    <a:pt x="9216" y="475"/>
                    <a:pt x="9375" y="507"/>
                    <a:pt x="9470" y="507"/>
                  </a:cubicBezTo>
                  <a:cubicBezTo>
                    <a:pt x="9628" y="665"/>
                    <a:pt x="9533" y="792"/>
                    <a:pt x="9533" y="919"/>
                  </a:cubicBezTo>
                  <a:cubicBezTo>
                    <a:pt x="9565" y="1077"/>
                    <a:pt x="9533" y="1267"/>
                    <a:pt x="9533" y="1425"/>
                  </a:cubicBezTo>
                  <a:cubicBezTo>
                    <a:pt x="9533" y="1647"/>
                    <a:pt x="9628" y="1774"/>
                    <a:pt x="9723" y="1742"/>
                  </a:cubicBezTo>
                  <a:cubicBezTo>
                    <a:pt x="9913" y="1710"/>
                    <a:pt x="9913" y="1552"/>
                    <a:pt x="9913" y="1394"/>
                  </a:cubicBezTo>
                  <a:cubicBezTo>
                    <a:pt x="9913" y="1235"/>
                    <a:pt x="9913" y="1045"/>
                    <a:pt x="9913" y="887"/>
                  </a:cubicBezTo>
                  <a:cubicBezTo>
                    <a:pt x="9882" y="760"/>
                    <a:pt x="9882" y="665"/>
                    <a:pt x="9882" y="539"/>
                  </a:cubicBezTo>
                  <a:cubicBezTo>
                    <a:pt x="10547" y="444"/>
                    <a:pt x="11655" y="602"/>
                    <a:pt x="12288" y="887"/>
                  </a:cubicBezTo>
                  <a:cubicBezTo>
                    <a:pt x="12288" y="1204"/>
                    <a:pt x="12098" y="1489"/>
                    <a:pt x="12035" y="1805"/>
                  </a:cubicBezTo>
                  <a:cubicBezTo>
                    <a:pt x="12035" y="1964"/>
                    <a:pt x="12003" y="2122"/>
                    <a:pt x="12003" y="2280"/>
                  </a:cubicBezTo>
                  <a:cubicBezTo>
                    <a:pt x="12003" y="2312"/>
                    <a:pt x="12067" y="2344"/>
                    <a:pt x="12067" y="2344"/>
                  </a:cubicBezTo>
                  <a:cubicBezTo>
                    <a:pt x="12130" y="2344"/>
                    <a:pt x="12225" y="2344"/>
                    <a:pt x="12225" y="2312"/>
                  </a:cubicBezTo>
                  <a:cubicBezTo>
                    <a:pt x="12288" y="2249"/>
                    <a:pt x="12320" y="2154"/>
                    <a:pt x="12352" y="2059"/>
                  </a:cubicBezTo>
                  <a:cubicBezTo>
                    <a:pt x="12447" y="1710"/>
                    <a:pt x="12573" y="1362"/>
                    <a:pt x="12668" y="982"/>
                  </a:cubicBezTo>
                  <a:cubicBezTo>
                    <a:pt x="13555" y="1109"/>
                    <a:pt x="14315" y="1489"/>
                    <a:pt x="15075" y="1869"/>
                  </a:cubicBezTo>
                  <a:cubicBezTo>
                    <a:pt x="15044" y="2122"/>
                    <a:pt x="14854" y="2249"/>
                    <a:pt x="14727" y="2407"/>
                  </a:cubicBezTo>
                  <a:cubicBezTo>
                    <a:pt x="14600" y="2660"/>
                    <a:pt x="14410" y="2882"/>
                    <a:pt x="14410" y="3167"/>
                  </a:cubicBezTo>
                  <a:cubicBezTo>
                    <a:pt x="14379" y="3199"/>
                    <a:pt x="14442" y="3294"/>
                    <a:pt x="14474" y="3294"/>
                  </a:cubicBezTo>
                  <a:cubicBezTo>
                    <a:pt x="14537" y="3326"/>
                    <a:pt x="14632" y="3294"/>
                    <a:pt x="14664" y="3262"/>
                  </a:cubicBezTo>
                  <a:cubicBezTo>
                    <a:pt x="14727" y="3199"/>
                    <a:pt x="14759" y="3104"/>
                    <a:pt x="14822" y="3009"/>
                  </a:cubicBezTo>
                  <a:cubicBezTo>
                    <a:pt x="15012" y="2692"/>
                    <a:pt x="15234" y="2407"/>
                    <a:pt x="15424" y="2059"/>
                  </a:cubicBezTo>
                  <a:cubicBezTo>
                    <a:pt x="15899" y="2249"/>
                    <a:pt x="16279" y="2502"/>
                    <a:pt x="16564" y="2914"/>
                  </a:cubicBezTo>
                  <a:cubicBezTo>
                    <a:pt x="16469" y="3231"/>
                    <a:pt x="16184" y="3421"/>
                    <a:pt x="15930" y="3642"/>
                  </a:cubicBezTo>
                  <a:cubicBezTo>
                    <a:pt x="15835" y="3737"/>
                    <a:pt x="15677" y="3769"/>
                    <a:pt x="15740" y="3959"/>
                  </a:cubicBezTo>
                  <a:cubicBezTo>
                    <a:pt x="15772" y="4086"/>
                    <a:pt x="15994" y="4054"/>
                    <a:pt x="16184" y="3927"/>
                  </a:cubicBezTo>
                  <a:cubicBezTo>
                    <a:pt x="16279" y="3832"/>
                    <a:pt x="16405" y="3737"/>
                    <a:pt x="16500" y="3642"/>
                  </a:cubicBezTo>
                  <a:cubicBezTo>
                    <a:pt x="16595" y="3547"/>
                    <a:pt x="16722" y="3421"/>
                    <a:pt x="16849" y="3294"/>
                  </a:cubicBezTo>
                  <a:cubicBezTo>
                    <a:pt x="16944" y="3421"/>
                    <a:pt x="17007" y="3547"/>
                    <a:pt x="17102" y="3642"/>
                  </a:cubicBezTo>
                  <a:cubicBezTo>
                    <a:pt x="17229" y="3832"/>
                    <a:pt x="17387" y="4054"/>
                    <a:pt x="17545" y="4244"/>
                  </a:cubicBezTo>
                  <a:cubicBezTo>
                    <a:pt x="17799" y="4529"/>
                    <a:pt x="17830" y="4561"/>
                    <a:pt x="18179" y="4434"/>
                  </a:cubicBezTo>
                  <a:cubicBezTo>
                    <a:pt x="18432" y="4339"/>
                    <a:pt x="18686" y="4244"/>
                    <a:pt x="18971" y="4181"/>
                  </a:cubicBezTo>
                  <a:cubicBezTo>
                    <a:pt x="19034" y="4149"/>
                    <a:pt x="19129" y="4149"/>
                    <a:pt x="19224" y="4149"/>
                  </a:cubicBezTo>
                  <a:cubicBezTo>
                    <a:pt x="20016" y="5162"/>
                    <a:pt x="20332" y="6302"/>
                    <a:pt x="20427" y="7569"/>
                  </a:cubicBezTo>
                  <a:cubicBezTo>
                    <a:pt x="19794" y="7759"/>
                    <a:pt x="19129" y="7949"/>
                    <a:pt x="18464" y="8139"/>
                  </a:cubicBezTo>
                  <a:cubicBezTo>
                    <a:pt x="18337" y="7918"/>
                    <a:pt x="18242" y="7696"/>
                    <a:pt x="18147" y="7474"/>
                  </a:cubicBezTo>
                  <a:cubicBezTo>
                    <a:pt x="18115" y="7442"/>
                    <a:pt x="18020" y="7442"/>
                    <a:pt x="17989" y="7442"/>
                  </a:cubicBezTo>
                  <a:cubicBezTo>
                    <a:pt x="17957" y="7442"/>
                    <a:pt x="17925" y="7506"/>
                    <a:pt x="17925" y="7537"/>
                  </a:cubicBezTo>
                  <a:cubicBezTo>
                    <a:pt x="17894" y="7601"/>
                    <a:pt x="17894" y="7696"/>
                    <a:pt x="17925" y="7759"/>
                  </a:cubicBezTo>
                  <a:cubicBezTo>
                    <a:pt x="17957" y="7918"/>
                    <a:pt x="18020" y="8076"/>
                    <a:pt x="18084" y="8298"/>
                  </a:cubicBezTo>
                  <a:cubicBezTo>
                    <a:pt x="17672" y="8456"/>
                    <a:pt x="17292" y="8646"/>
                    <a:pt x="16944" y="8804"/>
                  </a:cubicBezTo>
                  <a:cubicBezTo>
                    <a:pt x="16659" y="8583"/>
                    <a:pt x="16722" y="8108"/>
                    <a:pt x="16310" y="8044"/>
                  </a:cubicBezTo>
                  <a:cubicBezTo>
                    <a:pt x="16152" y="8393"/>
                    <a:pt x="16500" y="8646"/>
                    <a:pt x="16469" y="8963"/>
                  </a:cubicBezTo>
                  <a:cubicBezTo>
                    <a:pt x="16057" y="9184"/>
                    <a:pt x="15614" y="9311"/>
                    <a:pt x="15139" y="9501"/>
                  </a:cubicBezTo>
                  <a:cubicBezTo>
                    <a:pt x="15075" y="9374"/>
                    <a:pt x="15012" y="9279"/>
                    <a:pt x="14980" y="9184"/>
                  </a:cubicBezTo>
                  <a:cubicBezTo>
                    <a:pt x="14790" y="8583"/>
                    <a:pt x="14505" y="8044"/>
                    <a:pt x="14189" y="7537"/>
                  </a:cubicBezTo>
                  <a:cubicBezTo>
                    <a:pt x="14125" y="7442"/>
                    <a:pt x="14030" y="7316"/>
                    <a:pt x="13935" y="7252"/>
                  </a:cubicBezTo>
                  <a:cubicBezTo>
                    <a:pt x="13872" y="7189"/>
                    <a:pt x="13777" y="7189"/>
                    <a:pt x="13713" y="7221"/>
                  </a:cubicBezTo>
                  <a:cubicBezTo>
                    <a:pt x="13682" y="7221"/>
                    <a:pt x="13650" y="7347"/>
                    <a:pt x="13650" y="7411"/>
                  </a:cubicBezTo>
                  <a:cubicBezTo>
                    <a:pt x="13713" y="7537"/>
                    <a:pt x="13777" y="7633"/>
                    <a:pt x="13872" y="7759"/>
                  </a:cubicBezTo>
                  <a:cubicBezTo>
                    <a:pt x="14157" y="8234"/>
                    <a:pt x="14410" y="8678"/>
                    <a:pt x="14569" y="9216"/>
                  </a:cubicBezTo>
                  <a:cubicBezTo>
                    <a:pt x="14600" y="9343"/>
                    <a:pt x="14632" y="9469"/>
                    <a:pt x="14664" y="9628"/>
                  </a:cubicBezTo>
                  <a:cubicBezTo>
                    <a:pt x="14189" y="9913"/>
                    <a:pt x="13682" y="10103"/>
                    <a:pt x="13175" y="10324"/>
                  </a:cubicBezTo>
                  <a:cubicBezTo>
                    <a:pt x="13017" y="10166"/>
                    <a:pt x="12890" y="10008"/>
                    <a:pt x="12732" y="9849"/>
                  </a:cubicBezTo>
                  <a:cubicBezTo>
                    <a:pt x="12700" y="9818"/>
                    <a:pt x="12637" y="9723"/>
                    <a:pt x="12573" y="9691"/>
                  </a:cubicBezTo>
                  <a:cubicBezTo>
                    <a:pt x="12542" y="9659"/>
                    <a:pt x="12447" y="9659"/>
                    <a:pt x="12383" y="9691"/>
                  </a:cubicBezTo>
                  <a:cubicBezTo>
                    <a:pt x="12352" y="9691"/>
                    <a:pt x="12352" y="9786"/>
                    <a:pt x="12352" y="9849"/>
                  </a:cubicBezTo>
                  <a:cubicBezTo>
                    <a:pt x="12447" y="10039"/>
                    <a:pt x="12542" y="10261"/>
                    <a:pt x="12668" y="10483"/>
                  </a:cubicBezTo>
                  <a:cubicBezTo>
                    <a:pt x="12573" y="10641"/>
                    <a:pt x="12383" y="10673"/>
                    <a:pt x="12257" y="10736"/>
                  </a:cubicBezTo>
                  <a:cubicBezTo>
                    <a:pt x="12098" y="10831"/>
                    <a:pt x="11940" y="10894"/>
                    <a:pt x="11782" y="10958"/>
                  </a:cubicBezTo>
                  <a:cubicBezTo>
                    <a:pt x="11465" y="10736"/>
                    <a:pt x="11528" y="10229"/>
                    <a:pt x="11053" y="10103"/>
                  </a:cubicBezTo>
                  <a:cubicBezTo>
                    <a:pt x="11053" y="10229"/>
                    <a:pt x="11022" y="10324"/>
                    <a:pt x="11053" y="10388"/>
                  </a:cubicBezTo>
                  <a:cubicBezTo>
                    <a:pt x="11148" y="10641"/>
                    <a:pt x="11243" y="10863"/>
                    <a:pt x="11338" y="11116"/>
                  </a:cubicBezTo>
                  <a:cubicBezTo>
                    <a:pt x="11022" y="11369"/>
                    <a:pt x="10642" y="11464"/>
                    <a:pt x="10262" y="11591"/>
                  </a:cubicBezTo>
                  <a:cubicBezTo>
                    <a:pt x="10135" y="11274"/>
                    <a:pt x="10040" y="10989"/>
                    <a:pt x="9913" y="10704"/>
                  </a:cubicBezTo>
                  <a:cubicBezTo>
                    <a:pt x="9818" y="10419"/>
                    <a:pt x="9692" y="10134"/>
                    <a:pt x="9533" y="9849"/>
                  </a:cubicBezTo>
                  <a:cubicBezTo>
                    <a:pt x="9501" y="9754"/>
                    <a:pt x="9438" y="9691"/>
                    <a:pt x="9375" y="9628"/>
                  </a:cubicBezTo>
                  <a:cubicBezTo>
                    <a:pt x="9343" y="9596"/>
                    <a:pt x="9280" y="9596"/>
                    <a:pt x="9248" y="9596"/>
                  </a:cubicBezTo>
                  <a:cubicBezTo>
                    <a:pt x="9248" y="9628"/>
                    <a:pt x="9185" y="9659"/>
                    <a:pt x="9185" y="9691"/>
                  </a:cubicBezTo>
                  <a:cubicBezTo>
                    <a:pt x="9153" y="9849"/>
                    <a:pt x="9216" y="9976"/>
                    <a:pt x="9280" y="10134"/>
                  </a:cubicBezTo>
                  <a:cubicBezTo>
                    <a:pt x="9470" y="10578"/>
                    <a:pt x="9628" y="11021"/>
                    <a:pt x="9818" y="11496"/>
                  </a:cubicBezTo>
                  <a:cubicBezTo>
                    <a:pt x="9850" y="11559"/>
                    <a:pt x="9850" y="11623"/>
                    <a:pt x="9882" y="11749"/>
                  </a:cubicBezTo>
                  <a:cubicBezTo>
                    <a:pt x="9565" y="12034"/>
                    <a:pt x="9216" y="12161"/>
                    <a:pt x="8836" y="12319"/>
                  </a:cubicBezTo>
                  <a:cubicBezTo>
                    <a:pt x="8646" y="12193"/>
                    <a:pt x="8615" y="11844"/>
                    <a:pt x="8266" y="12003"/>
                  </a:cubicBezTo>
                  <a:cubicBezTo>
                    <a:pt x="8298" y="12161"/>
                    <a:pt x="8330" y="12319"/>
                    <a:pt x="8361" y="12478"/>
                  </a:cubicBezTo>
                  <a:cubicBezTo>
                    <a:pt x="8013" y="12636"/>
                    <a:pt x="7696" y="12763"/>
                    <a:pt x="7380" y="12921"/>
                  </a:cubicBezTo>
                  <a:cubicBezTo>
                    <a:pt x="7158" y="12826"/>
                    <a:pt x="7126" y="12415"/>
                    <a:pt x="6778" y="12605"/>
                  </a:cubicBezTo>
                  <a:cubicBezTo>
                    <a:pt x="6810" y="12731"/>
                    <a:pt x="6841" y="12890"/>
                    <a:pt x="6905" y="13016"/>
                  </a:cubicBezTo>
                  <a:cubicBezTo>
                    <a:pt x="6873" y="13048"/>
                    <a:pt x="6873" y="13111"/>
                    <a:pt x="6841" y="13111"/>
                  </a:cubicBezTo>
                  <a:cubicBezTo>
                    <a:pt x="6556" y="13238"/>
                    <a:pt x="6240" y="13365"/>
                    <a:pt x="5923" y="13523"/>
                  </a:cubicBezTo>
                  <a:cubicBezTo>
                    <a:pt x="5670" y="13238"/>
                    <a:pt x="5670" y="12890"/>
                    <a:pt x="5511" y="12605"/>
                  </a:cubicBezTo>
                  <a:cubicBezTo>
                    <a:pt x="5385" y="12319"/>
                    <a:pt x="5290" y="12034"/>
                    <a:pt x="5099" y="11781"/>
                  </a:cubicBezTo>
                  <a:cubicBezTo>
                    <a:pt x="4941" y="11813"/>
                    <a:pt x="4909" y="11939"/>
                    <a:pt x="4941" y="12034"/>
                  </a:cubicBezTo>
                  <a:cubicBezTo>
                    <a:pt x="4973" y="12224"/>
                    <a:pt x="5036" y="12383"/>
                    <a:pt x="5099" y="12541"/>
                  </a:cubicBezTo>
                  <a:cubicBezTo>
                    <a:pt x="5258" y="12890"/>
                    <a:pt x="5416" y="13238"/>
                    <a:pt x="5480" y="13650"/>
                  </a:cubicBezTo>
                  <a:cubicBezTo>
                    <a:pt x="5068" y="13966"/>
                    <a:pt x="4593" y="14061"/>
                    <a:pt x="4149" y="14251"/>
                  </a:cubicBezTo>
                  <a:cubicBezTo>
                    <a:pt x="3738" y="14441"/>
                    <a:pt x="3294" y="14600"/>
                    <a:pt x="2851" y="14758"/>
                  </a:cubicBezTo>
                  <a:cubicBezTo>
                    <a:pt x="2408" y="14916"/>
                    <a:pt x="1933" y="15043"/>
                    <a:pt x="1489" y="15201"/>
                  </a:cubicBezTo>
                  <a:cubicBezTo>
                    <a:pt x="1141" y="14600"/>
                    <a:pt x="1078" y="13966"/>
                    <a:pt x="919" y="13365"/>
                  </a:cubicBezTo>
                  <a:cubicBezTo>
                    <a:pt x="761" y="12763"/>
                    <a:pt x="634" y="12161"/>
                    <a:pt x="476" y="11528"/>
                  </a:cubicBezTo>
                  <a:cubicBezTo>
                    <a:pt x="697" y="11274"/>
                    <a:pt x="919" y="11021"/>
                    <a:pt x="1173" y="10704"/>
                  </a:cubicBezTo>
                  <a:cubicBezTo>
                    <a:pt x="824" y="9818"/>
                    <a:pt x="824" y="8868"/>
                    <a:pt x="729" y="7854"/>
                  </a:cubicBezTo>
                  <a:cubicBezTo>
                    <a:pt x="1046" y="7823"/>
                    <a:pt x="1331" y="7791"/>
                    <a:pt x="1648" y="7759"/>
                  </a:cubicBezTo>
                  <a:cubicBezTo>
                    <a:pt x="1806" y="7728"/>
                    <a:pt x="1901" y="7633"/>
                    <a:pt x="1806" y="7442"/>
                  </a:cubicBezTo>
                  <a:cubicBezTo>
                    <a:pt x="1489" y="7316"/>
                    <a:pt x="1109" y="7537"/>
                    <a:pt x="792" y="7411"/>
                  </a:cubicBezTo>
                  <a:cubicBezTo>
                    <a:pt x="634" y="6841"/>
                    <a:pt x="697" y="5891"/>
                    <a:pt x="951" y="522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3"/>
            <p:cNvSpPr/>
            <p:nvPr/>
          </p:nvSpPr>
          <p:spPr>
            <a:xfrm>
              <a:off x="2956100" y="2112850"/>
              <a:ext cx="628675" cy="216175"/>
            </a:xfrm>
            <a:custGeom>
              <a:avLst/>
              <a:gdLst/>
              <a:ahLst/>
              <a:cxnLst/>
              <a:rect l="l" t="t" r="r" b="b"/>
              <a:pathLst>
                <a:path w="25147" h="8647" extrusionOk="0">
                  <a:moveTo>
                    <a:pt x="25083" y="3484"/>
                  </a:moveTo>
                  <a:cubicBezTo>
                    <a:pt x="25146" y="3104"/>
                    <a:pt x="25114" y="2756"/>
                    <a:pt x="24924" y="2439"/>
                  </a:cubicBezTo>
                  <a:cubicBezTo>
                    <a:pt x="24829" y="2249"/>
                    <a:pt x="24671" y="2059"/>
                    <a:pt x="24449" y="2028"/>
                  </a:cubicBezTo>
                  <a:cubicBezTo>
                    <a:pt x="24101" y="1996"/>
                    <a:pt x="23753" y="1964"/>
                    <a:pt x="23404" y="2091"/>
                  </a:cubicBezTo>
                  <a:cubicBezTo>
                    <a:pt x="22993" y="2218"/>
                    <a:pt x="22613" y="2344"/>
                    <a:pt x="22233" y="2439"/>
                  </a:cubicBezTo>
                  <a:cubicBezTo>
                    <a:pt x="21884" y="2534"/>
                    <a:pt x="21536" y="2629"/>
                    <a:pt x="21219" y="2629"/>
                  </a:cubicBezTo>
                  <a:cubicBezTo>
                    <a:pt x="21029" y="2534"/>
                    <a:pt x="21188" y="2154"/>
                    <a:pt x="20807" y="2186"/>
                  </a:cubicBezTo>
                  <a:cubicBezTo>
                    <a:pt x="20776" y="2376"/>
                    <a:pt x="20776" y="2566"/>
                    <a:pt x="20776" y="2788"/>
                  </a:cubicBezTo>
                  <a:cubicBezTo>
                    <a:pt x="20332" y="2914"/>
                    <a:pt x="19952" y="3073"/>
                    <a:pt x="19541" y="3199"/>
                  </a:cubicBezTo>
                  <a:cubicBezTo>
                    <a:pt x="18686" y="3453"/>
                    <a:pt x="17831" y="3706"/>
                    <a:pt x="16976" y="3960"/>
                  </a:cubicBezTo>
                  <a:cubicBezTo>
                    <a:pt x="16912" y="3960"/>
                    <a:pt x="16817" y="3991"/>
                    <a:pt x="16722" y="3991"/>
                  </a:cubicBezTo>
                  <a:cubicBezTo>
                    <a:pt x="16659" y="3611"/>
                    <a:pt x="16596" y="3263"/>
                    <a:pt x="16532" y="2883"/>
                  </a:cubicBezTo>
                  <a:cubicBezTo>
                    <a:pt x="16437" y="2503"/>
                    <a:pt x="16215" y="2154"/>
                    <a:pt x="16025" y="1838"/>
                  </a:cubicBezTo>
                  <a:cubicBezTo>
                    <a:pt x="15835" y="1521"/>
                    <a:pt x="15645" y="1204"/>
                    <a:pt x="15424" y="888"/>
                  </a:cubicBezTo>
                  <a:cubicBezTo>
                    <a:pt x="15582" y="729"/>
                    <a:pt x="15772" y="729"/>
                    <a:pt x="15930" y="666"/>
                  </a:cubicBezTo>
                  <a:cubicBezTo>
                    <a:pt x="16120" y="634"/>
                    <a:pt x="16279" y="666"/>
                    <a:pt x="16405" y="856"/>
                  </a:cubicBezTo>
                  <a:cubicBezTo>
                    <a:pt x="16469" y="983"/>
                    <a:pt x="16532" y="1109"/>
                    <a:pt x="16596" y="1236"/>
                  </a:cubicBezTo>
                  <a:cubicBezTo>
                    <a:pt x="16627" y="1268"/>
                    <a:pt x="16627" y="1331"/>
                    <a:pt x="16659" y="1363"/>
                  </a:cubicBezTo>
                  <a:cubicBezTo>
                    <a:pt x="16691" y="1394"/>
                    <a:pt x="16786" y="1458"/>
                    <a:pt x="16817" y="1426"/>
                  </a:cubicBezTo>
                  <a:cubicBezTo>
                    <a:pt x="16881" y="1426"/>
                    <a:pt x="16944" y="1363"/>
                    <a:pt x="16944" y="1299"/>
                  </a:cubicBezTo>
                  <a:cubicBezTo>
                    <a:pt x="16976" y="1204"/>
                    <a:pt x="16944" y="1109"/>
                    <a:pt x="16912" y="1046"/>
                  </a:cubicBezTo>
                  <a:cubicBezTo>
                    <a:pt x="16817" y="856"/>
                    <a:pt x="16722" y="698"/>
                    <a:pt x="16596" y="539"/>
                  </a:cubicBezTo>
                  <a:cubicBezTo>
                    <a:pt x="16469" y="381"/>
                    <a:pt x="16310" y="286"/>
                    <a:pt x="16089" y="318"/>
                  </a:cubicBezTo>
                  <a:cubicBezTo>
                    <a:pt x="15899" y="349"/>
                    <a:pt x="15677" y="381"/>
                    <a:pt x="15487" y="444"/>
                  </a:cubicBezTo>
                  <a:cubicBezTo>
                    <a:pt x="15202" y="539"/>
                    <a:pt x="14980" y="508"/>
                    <a:pt x="14695" y="381"/>
                  </a:cubicBezTo>
                  <a:cubicBezTo>
                    <a:pt x="14474" y="254"/>
                    <a:pt x="14189" y="159"/>
                    <a:pt x="13904" y="128"/>
                  </a:cubicBezTo>
                  <a:cubicBezTo>
                    <a:pt x="13429" y="64"/>
                    <a:pt x="12922" y="64"/>
                    <a:pt x="12415" y="33"/>
                  </a:cubicBezTo>
                  <a:cubicBezTo>
                    <a:pt x="12130" y="1"/>
                    <a:pt x="11845" y="96"/>
                    <a:pt x="11623" y="254"/>
                  </a:cubicBezTo>
                  <a:cubicBezTo>
                    <a:pt x="11275" y="444"/>
                    <a:pt x="10958" y="666"/>
                    <a:pt x="10642" y="888"/>
                  </a:cubicBezTo>
                  <a:cubicBezTo>
                    <a:pt x="10483" y="1046"/>
                    <a:pt x="10293" y="1109"/>
                    <a:pt x="10072" y="1141"/>
                  </a:cubicBezTo>
                  <a:cubicBezTo>
                    <a:pt x="9565" y="1268"/>
                    <a:pt x="9027" y="1363"/>
                    <a:pt x="8520" y="1458"/>
                  </a:cubicBezTo>
                  <a:cubicBezTo>
                    <a:pt x="7665" y="1648"/>
                    <a:pt x="6841" y="1806"/>
                    <a:pt x="5955" y="1838"/>
                  </a:cubicBezTo>
                  <a:cubicBezTo>
                    <a:pt x="5828" y="1679"/>
                    <a:pt x="5701" y="1553"/>
                    <a:pt x="5575" y="1458"/>
                  </a:cubicBezTo>
                  <a:cubicBezTo>
                    <a:pt x="5290" y="1204"/>
                    <a:pt x="5005" y="1014"/>
                    <a:pt x="4625" y="919"/>
                  </a:cubicBezTo>
                  <a:cubicBezTo>
                    <a:pt x="4150" y="761"/>
                    <a:pt x="3643" y="698"/>
                    <a:pt x="3136" y="729"/>
                  </a:cubicBezTo>
                  <a:cubicBezTo>
                    <a:pt x="3009" y="729"/>
                    <a:pt x="2851" y="761"/>
                    <a:pt x="2724" y="824"/>
                  </a:cubicBezTo>
                  <a:cubicBezTo>
                    <a:pt x="2059" y="1109"/>
                    <a:pt x="1426" y="1553"/>
                    <a:pt x="919" y="2123"/>
                  </a:cubicBezTo>
                  <a:cubicBezTo>
                    <a:pt x="349" y="2756"/>
                    <a:pt x="33" y="3548"/>
                    <a:pt x="33" y="4435"/>
                  </a:cubicBezTo>
                  <a:cubicBezTo>
                    <a:pt x="33" y="4625"/>
                    <a:pt x="33" y="4783"/>
                    <a:pt x="1" y="4973"/>
                  </a:cubicBezTo>
                  <a:cubicBezTo>
                    <a:pt x="1" y="5321"/>
                    <a:pt x="96" y="5638"/>
                    <a:pt x="254" y="5955"/>
                  </a:cubicBezTo>
                  <a:cubicBezTo>
                    <a:pt x="508" y="6366"/>
                    <a:pt x="793" y="6778"/>
                    <a:pt x="1078" y="7190"/>
                  </a:cubicBezTo>
                  <a:cubicBezTo>
                    <a:pt x="1299" y="7506"/>
                    <a:pt x="1616" y="7791"/>
                    <a:pt x="1933" y="7981"/>
                  </a:cubicBezTo>
                  <a:cubicBezTo>
                    <a:pt x="2249" y="8171"/>
                    <a:pt x="2598" y="8362"/>
                    <a:pt x="2946" y="8425"/>
                  </a:cubicBezTo>
                  <a:cubicBezTo>
                    <a:pt x="3833" y="8647"/>
                    <a:pt x="4561" y="8362"/>
                    <a:pt x="5226" y="7791"/>
                  </a:cubicBezTo>
                  <a:cubicBezTo>
                    <a:pt x="5638" y="7443"/>
                    <a:pt x="5923" y="7031"/>
                    <a:pt x="6081" y="6493"/>
                  </a:cubicBezTo>
                  <a:cubicBezTo>
                    <a:pt x="6113" y="6335"/>
                    <a:pt x="6176" y="6145"/>
                    <a:pt x="6271" y="6050"/>
                  </a:cubicBezTo>
                  <a:cubicBezTo>
                    <a:pt x="6430" y="5923"/>
                    <a:pt x="6461" y="5765"/>
                    <a:pt x="6525" y="5606"/>
                  </a:cubicBezTo>
                  <a:cubicBezTo>
                    <a:pt x="6588" y="5258"/>
                    <a:pt x="6746" y="5005"/>
                    <a:pt x="7095" y="4910"/>
                  </a:cubicBezTo>
                  <a:cubicBezTo>
                    <a:pt x="7221" y="4878"/>
                    <a:pt x="7316" y="4846"/>
                    <a:pt x="7411" y="4783"/>
                  </a:cubicBezTo>
                  <a:cubicBezTo>
                    <a:pt x="7665" y="4625"/>
                    <a:pt x="7950" y="4561"/>
                    <a:pt x="8267" y="4561"/>
                  </a:cubicBezTo>
                  <a:cubicBezTo>
                    <a:pt x="8457" y="4561"/>
                    <a:pt x="8615" y="4561"/>
                    <a:pt x="8805" y="4561"/>
                  </a:cubicBezTo>
                  <a:cubicBezTo>
                    <a:pt x="8932" y="4593"/>
                    <a:pt x="9027" y="4625"/>
                    <a:pt x="9153" y="4625"/>
                  </a:cubicBezTo>
                  <a:cubicBezTo>
                    <a:pt x="9153" y="4720"/>
                    <a:pt x="9153" y="4783"/>
                    <a:pt x="9153" y="4815"/>
                  </a:cubicBezTo>
                  <a:cubicBezTo>
                    <a:pt x="9185" y="5353"/>
                    <a:pt x="9375" y="5796"/>
                    <a:pt x="9787" y="6145"/>
                  </a:cubicBezTo>
                  <a:cubicBezTo>
                    <a:pt x="10167" y="6525"/>
                    <a:pt x="10547" y="6873"/>
                    <a:pt x="10958" y="7221"/>
                  </a:cubicBezTo>
                  <a:cubicBezTo>
                    <a:pt x="11497" y="7696"/>
                    <a:pt x="12162" y="7981"/>
                    <a:pt x="12859" y="8203"/>
                  </a:cubicBezTo>
                  <a:cubicBezTo>
                    <a:pt x="13397" y="8362"/>
                    <a:pt x="13935" y="8362"/>
                    <a:pt x="14442" y="8045"/>
                  </a:cubicBezTo>
                  <a:cubicBezTo>
                    <a:pt x="14727" y="7855"/>
                    <a:pt x="15012" y="7696"/>
                    <a:pt x="15297" y="7506"/>
                  </a:cubicBezTo>
                  <a:cubicBezTo>
                    <a:pt x="15645" y="7285"/>
                    <a:pt x="15899" y="7000"/>
                    <a:pt x="16089" y="6651"/>
                  </a:cubicBezTo>
                  <a:cubicBezTo>
                    <a:pt x="16279" y="6303"/>
                    <a:pt x="16374" y="5923"/>
                    <a:pt x="16405" y="5511"/>
                  </a:cubicBezTo>
                  <a:cubicBezTo>
                    <a:pt x="16437" y="5195"/>
                    <a:pt x="16469" y="4846"/>
                    <a:pt x="16501" y="4498"/>
                  </a:cubicBezTo>
                  <a:cubicBezTo>
                    <a:pt x="17007" y="4340"/>
                    <a:pt x="17451" y="4150"/>
                    <a:pt x="17957" y="4055"/>
                  </a:cubicBezTo>
                  <a:cubicBezTo>
                    <a:pt x="18876" y="3833"/>
                    <a:pt x="19762" y="3579"/>
                    <a:pt x="20649" y="3263"/>
                  </a:cubicBezTo>
                  <a:cubicBezTo>
                    <a:pt x="20744" y="3199"/>
                    <a:pt x="20839" y="3168"/>
                    <a:pt x="20966" y="3263"/>
                  </a:cubicBezTo>
                  <a:cubicBezTo>
                    <a:pt x="21029" y="3421"/>
                    <a:pt x="21061" y="3579"/>
                    <a:pt x="21093" y="3770"/>
                  </a:cubicBezTo>
                  <a:cubicBezTo>
                    <a:pt x="21124" y="3801"/>
                    <a:pt x="21188" y="3833"/>
                    <a:pt x="21219" y="3833"/>
                  </a:cubicBezTo>
                  <a:cubicBezTo>
                    <a:pt x="21283" y="3833"/>
                    <a:pt x="21346" y="3801"/>
                    <a:pt x="21346" y="3738"/>
                  </a:cubicBezTo>
                  <a:cubicBezTo>
                    <a:pt x="21378" y="3643"/>
                    <a:pt x="21378" y="3548"/>
                    <a:pt x="21378" y="3421"/>
                  </a:cubicBezTo>
                  <a:cubicBezTo>
                    <a:pt x="21378" y="3326"/>
                    <a:pt x="21346" y="3199"/>
                    <a:pt x="21346" y="3104"/>
                  </a:cubicBezTo>
                  <a:cubicBezTo>
                    <a:pt x="21409" y="3073"/>
                    <a:pt x="21409" y="3041"/>
                    <a:pt x="21409" y="3041"/>
                  </a:cubicBezTo>
                  <a:cubicBezTo>
                    <a:pt x="22169" y="2851"/>
                    <a:pt x="22898" y="2629"/>
                    <a:pt x="23626" y="2471"/>
                  </a:cubicBezTo>
                  <a:cubicBezTo>
                    <a:pt x="23816" y="2408"/>
                    <a:pt x="24038" y="2408"/>
                    <a:pt x="24259" y="2408"/>
                  </a:cubicBezTo>
                  <a:cubicBezTo>
                    <a:pt x="24418" y="2408"/>
                    <a:pt x="24544" y="2503"/>
                    <a:pt x="24608" y="2661"/>
                  </a:cubicBezTo>
                  <a:cubicBezTo>
                    <a:pt x="24639" y="2819"/>
                    <a:pt x="24703" y="2978"/>
                    <a:pt x="24703" y="3168"/>
                  </a:cubicBezTo>
                  <a:cubicBezTo>
                    <a:pt x="24734" y="3421"/>
                    <a:pt x="24639" y="3579"/>
                    <a:pt x="24418" y="3675"/>
                  </a:cubicBezTo>
                  <a:cubicBezTo>
                    <a:pt x="24259" y="3770"/>
                    <a:pt x="24069" y="3833"/>
                    <a:pt x="23879" y="3865"/>
                  </a:cubicBezTo>
                  <a:cubicBezTo>
                    <a:pt x="23721" y="3896"/>
                    <a:pt x="23563" y="3896"/>
                    <a:pt x="23404" y="3928"/>
                  </a:cubicBezTo>
                  <a:cubicBezTo>
                    <a:pt x="23341" y="3928"/>
                    <a:pt x="23278" y="4023"/>
                    <a:pt x="23278" y="4055"/>
                  </a:cubicBezTo>
                  <a:cubicBezTo>
                    <a:pt x="23278" y="4118"/>
                    <a:pt x="23341" y="4181"/>
                    <a:pt x="23373" y="4245"/>
                  </a:cubicBezTo>
                  <a:cubicBezTo>
                    <a:pt x="23404" y="4245"/>
                    <a:pt x="23436" y="4276"/>
                    <a:pt x="23468" y="4276"/>
                  </a:cubicBezTo>
                  <a:cubicBezTo>
                    <a:pt x="23911" y="4276"/>
                    <a:pt x="24323" y="4213"/>
                    <a:pt x="24703" y="3991"/>
                  </a:cubicBezTo>
                  <a:cubicBezTo>
                    <a:pt x="24893" y="3865"/>
                    <a:pt x="25019" y="3706"/>
                    <a:pt x="25083" y="3484"/>
                  </a:cubicBezTo>
                  <a:close/>
                  <a:moveTo>
                    <a:pt x="6271" y="5195"/>
                  </a:moveTo>
                  <a:cubicBezTo>
                    <a:pt x="6240" y="5290"/>
                    <a:pt x="6208" y="5416"/>
                    <a:pt x="6145" y="5480"/>
                  </a:cubicBezTo>
                  <a:cubicBezTo>
                    <a:pt x="5891" y="5606"/>
                    <a:pt x="5828" y="5860"/>
                    <a:pt x="5765" y="6081"/>
                  </a:cubicBezTo>
                  <a:cubicBezTo>
                    <a:pt x="5701" y="6208"/>
                    <a:pt x="5670" y="6366"/>
                    <a:pt x="5606" y="6493"/>
                  </a:cubicBezTo>
                  <a:cubicBezTo>
                    <a:pt x="5416" y="7063"/>
                    <a:pt x="5036" y="7475"/>
                    <a:pt x="4530" y="7760"/>
                  </a:cubicBezTo>
                  <a:cubicBezTo>
                    <a:pt x="4435" y="7823"/>
                    <a:pt x="4340" y="7855"/>
                    <a:pt x="4245" y="7918"/>
                  </a:cubicBezTo>
                  <a:cubicBezTo>
                    <a:pt x="3770" y="8140"/>
                    <a:pt x="3294" y="8140"/>
                    <a:pt x="2819" y="7950"/>
                  </a:cubicBezTo>
                  <a:cubicBezTo>
                    <a:pt x="2154" y="7728"/>
                    <a:pt x="1648" y="7285"/>
                    <a:pt x="1236" y="6715"/>
                  </a:cubicBezTo>
                  <a:cubicBezTo>
                    <a:pt x="1014" y="6430"/>
                    <a:pt x="856" y="6145"/>
                    <a:pt x="666" y="5828"/>
                  </a:cubicBezTo>
                  <a:cubicBezTo>
                    <a:pt x="476" y="5543"/>
                    <a:pt x="381" y="5258"/>
                    <a:pt x="413" y="4910"/>
                  </a:cubicBezTo>
                  <a:cubicBezTo>
                    <a:pt x="413" y="4593"/>
                    <a:pt x="413" y="4245"/>
                    <a:pt x="444" y="3896"/>
                  </a:cubicBezTo>
                  <a:cubicBezTo>
                    <a:pt x="539" y="3136"/>
                    <a:pt x="951" y="2534"/>
                    <a:pt x="1521" y="2059"/>
                  </a:cubicBezTo>
                  <a:cubicBezTo>
                    <a:pt x="1869" y="1711"/>
                    <a:pt x="2281" y="1426"/>
                    <a:pt x="2724" y="1204"/>
                  </a:cubicBezTo>
                  <a:cubicBezTo>
                    <a:pt x="2946" y="1109"/>
                    <a:pt x="3168" y="1078"/>
                    <a:pt x="3390" y="1078"/>
                  </a:cubicBezTo>
                  <a:cubicBezTo>
                    <a:pt x="4498" y="1109"/>
                    <a:pt x="5353" y="1521"/>
                    <a:pt x="5923" y="2471"/>
                  </a:cubicBezTo>
                  <a:cubicBezTo>
                    <a:pt x="6240" y="2978"/>
                    <a:pt x="6493" y="3484"/>
                    <a:pt x="6398" y="3991"/>
                  </a:cubicBezTo>
                  <a:cubicBezTo>
                    <a:pt x="6398" y="4466"/>
                    <a:pt x="6430" y="4846"/>
                    <a:pt x="6271" y="5195"/>
                  </a:cubicBezTo>
                  <a:close/>
                  <a:moveTo>
                    <a:pt x="9122" y="4150"/>
                  </a:moveTo>
                  <a:cubicBezTo>
                    <a:pt x="9027" y="4150"/>
                    <a:pt x="8932" y="4181"/>
                    <a:pt x="8837" y="4181"/>
                  </a:cubicBezTo>
                  <a:cubicBezTo>
                    <a:pt x="8647" y="4181"/>
                    <a:pt x="8488" y="4181"/>
                    <a:pt x="8298" y="4181"/>
                  </a:cubicBezTo>
                  <a:cubicBezTo>
                    <a:pt x="7918" y="4150"/>
                    <a:pt x="7570" y="4245"/>
                    <a:pt x="7221" y="4435"/>
                  </a:cubicBezTo>
                  <a:cubicBezTo>
                    <a:pt x="7095" y="4498"/>
                    <a:pt x="6968" y="4530"/>
                    <a:pt x="6841" y="4561"/>
                  </a:cubicBezTo>
                  <a:cubicBezTo>
                    <a:pt x="6715" y="4371"/>
                    <a:pt x="6746" y="4150"/>
                    <a:pt x="6778" y="3991"/>
                  </a:cubicBezTo>
                  <a:cubicBezTo>
                    <a:pt x="6810" y="3421"/>
                    <a:pt x="6683" y="2914"/>
                    <a:pt x="6366" y="2471"/>
                  </a:cubicBezTo>
                  <a:cubicBezTo>
                    <a:pt x="6303" y="2376"/>
                    <a:pt x="6303" y="2281"/>
                    <a:pt x="6240" y="2123"/>
                  </a:cubicBezTo>
                  <a:cubicBezTo>
                    <a:pt x="7475" y="2154"/>
                    <a:pt x="8583" y="1711"/>
                    <a:pt x="9787" y="1616"/>
                  </a:cubicBezTo>
                  <a:cubicBezTo>
                    <a:pt x="9787" y="1616"/>
                    <a:pt x="9818" y="1616"/>
                    <a:pt x="9818" y="1616"/>
                  </a:cubicBezTo>
                  <a:cubicBezTo>
                    <a:pt x="8963" y="3358"/>
                    <a:pt x="9248" y="3389"/>
                    <a:pt x="9122" y="4150"/>
                  </a:cubicBezTo>
                  <a:close/>
                  <a:moveTo>
                    <a:pt x="16184" y="3928"/>
                  </a:moveTo>
                  <a:cubicBezTo>
                    <a:pt x="16120" y="4023"/>
                    <a:pt x="16120" y="4181"/>
                    <a:pt x="16120" y="4340"/>
                  </a:cubicBezTo>
                  <a:cubicBezTo>
                    <a:pt x="16057" y="4783"/>
                    <a:pt x="16025" y="5226"/>
                    <a:pt x="15994" y="5670"/>
                  </a:cubicBezTo>
                  <a:cubicBezTo>
                    <a:pt x="15867" y="6335"/>
                    <a:pt x="15550" y="6873"/>
                    <a:pt x="14980" y="7221"/>
                  </a:cubicBezTo>
                  <a:cubicBezTo>
                    <a:pt x="14759" y="7348"/>
                    <a:pt x="14505" y="7506"/>
                    <a:pt x="14284" y="7633"/>
                  </a:cubicBezTo>
                  <a:cubicBezTo>
                    <a:pt x="13840" y="7918"/>
                    <a:pt x="13365" y="7950"/>
                    <a:pt x="12922" y="7791"/>
                  </a:cubicBezTo>
                  <a:cubicBezTo>
                    <a:pt x="12352" y="7601"/>
                    <a:pt x="11813" y="7380"/>
                    <a:pt x="11338" y="7000"/>
                  </a:cubicBezTo>
                  <a:cubicBezTo>
                    <a:pt x="10863" y="6620"/>
                    <a:pt x="10357" y="6208"/>
                    <a:pt x="9945" y="5765"/>
                  </a:cubicBezTo>
                  <a:cubicBezTo>
                    <a:pt x="9755" y="5543"/>
                    <a:pt x="9628" y="5321"/>
                    <a:pt x="9565" y="5068"/>
                  </a:cubicBezTo>
                  <a:cubicBezTo>
                    <a:pt x="9565" y="5005"/>
                    <a:pt x="9533" y="4910"/>
                    <a:pt x="9533" y="4846"/>
                  </a:cubicBezTo>
                  <a:cubicBezTo>
                    <a:pt x="9565" y="4720"/>
                    <a:pt x="9660" y="4593"/>
                    <a:pt x="9660" y="4466"/>
                  </a:cubicBezTo>
                  <a:cubicBezTo>
                    <a:pt x="9628" y="4308"/>
                    <a:pt x="9533" y="4181"/>
                    <a:pt x="9533" y="4055"/>
                  </a:cubicBezTo>
                  <a:cubicBezTo>
                    <a:pt x="9470" y="3104"/>
                    <a:pt x="9787" y="2249"/>
                    <a:pt x="10452" y="1584"/>
                  </a:cubicBezTo>
                  <a:cubicBezTo>
                    <a:pt x="10800" y="1236"/>
                    <a:pt x="11148" y="919"/>
                    <a:pt x="11560" y="666"/>
                  </a:cubicBezTo>
                  <a:cubicBezTo>
                    <a:pt x="11877" y="476"/>
                    <a:pt x="12194" y="349"/>
                    <a:pt x="12574" y="413"/>
                  </a:cubicBezTo>
                  <a:cubicBezTo>
                    <a:pt x="12669" y="413"/>
                    <a:pt x="12795" y="413"/>
                    <a:pt x="12890" y="413"/>
                  </a:cubicBezTo>
                  <a:lnTo>
                    <a:pt x="12890" y="381"/>
                  </a:lnTo>
                  <a:cubicBezTo>
                    <a:pt x="13207" y="413"/>
                    <a:pt x="13524" y="444"/>
                    <a:pt x="13840" y="476"/>
                  </a:cubicBezTo>
                  <a:cubicBezTo>
                    <a:pt x="14379" y="539"/>
                    <a:pt x="14822" y="793"/>
                    <a:pt x="15170" y="1204"/>
                  </a:cubicBezTo>
                  <a:cubicBezTo>
                    <a:pt x="15614" y="1806"/>
                    <a:pt x="16025" y="2408"/>
                    <a:pt x="16247" y="3168"/>
                  </a:cubicBezTo>
                  <a:cubicBezTo>
                    <a:pt x="16310" y="3421"/>
                    <a:pt x="16374" y="3675"/>
                    <a:pt x="16184" y="392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3"/>
            <p:cNvSpPr/>
            <p:nvPr/>
          </p:nvSpPr>
          <p:spPr>
            <a:xfrm>
              <a:off x="5819000" y="2555425"/>
              <a:ext cx="425975" cy="415675"/>
            </a:xfrm>
            <a:custGeom>
              <a:avLst/>
              <a:gdLst/>
              <a:ahLst/>
              <a:cxnLst/>
              <a:rect l="l" t="t" r="r" b="b"/>
              <a:pathLst>
                <a:path w="17039" h="16627" extrusionOk="0">
                  <a:moveTo>
                    <a:pt x="16943" y="5765"/>
                  </a:moveTo>
                  <a:cubicBezTo>
                    <a:pt x="17038" y="5606"/>
                    <a:pt x="17038" y="5416"/>
                    <a:pt x="16975" y="5258"/>
                  </a:cubicBezTo>
                  <a:cubicBezTo>
                    <a:pt x="16848" y="4941"/>
                    <a:pt x="16753" y="4624"/>
                    <a:pt x="16627" y="4339"/>
                  </a:cubicBezTo>
                  <a:cubicBezTo>
                    <a:pt x="16563" y="4118"/>
                    <a:pt x="16468" y="3928"/>
                    <a:pt x="16437" y="3706"/>
                  </a:cubicBezTo>
                  <a:cubicBezTo>
                    <a:pt x="16405" y="3199"/>
                    <a:pt x="16120" y="2883"/>
                    <a:pt x="15645" y="2661"/>
                  </a:cubicBezTo>
                  <a:cubicBezTo>
                    <a:pt x="14536" y="2186"/>
                    <a:pt x="13428" y="1648"/>
                    <a:pt x="12320" y="1141"/>
                  </a:cubicBezTo>
                  <a:cubicBezTo>
                    <a:pt x="12193" y="1109"/>
                    <a:pt x="12066" y="1046"/>
                    <a:pt x="11940" y="1014"/>
                  </a:cubicBezTo>
                  <a:cubicBezTo>
                    <a:pt x="10736" y="729"/>
                    <a:pt x="9533" y="444"/>
                    <a:pt x="8329" y="159"/>
                  </a:cubicBezTo>
                  <a:cubicBezTo>
                    <a:pt x="7664" y="1"/>
                    <a:pt x="7031" y="64"/>
                    <a:pt x="6397" y="381"/>
                  </a:cubicBezTo>
                  <a:lnTo>
                    <a:pt x="6271" y="634"/>
                  </a:lnTo>
                  <a:cubicBezTo>
                    <a:pt x="5986" y="1236"/>
                    <a:pt x="5732" y="1838"/>
                    <a:pt x="5384" y="2408"/>
                  </a:cubicBezTo>
                  <a:cubicBezTo>
                    <a:pt x="4719" y="3611"/>
                    <a:pt x="4022" y="4783"/>
                    <a:pt x="3357" y="5955"/>
                  </a:cubicBezTo>
                  <a:cubicBezTo>
                    <a:pt x="3167" y="6271"/>
                    <a:pt x="2977" y="6588"/>
                    <a:pt x="2819" y="6936"/>
                  </a:cubicBezTo>
                  <a:cubicBezTo>
                    <a:pt x="2439" y="7823"/>
                    <a:pt x="1964" y="8678"/>
                    <a:pt x="1425" y="9470"/>
                  </a:cubicBezTo>
                  <a:cubicBezTo>
                    <a:pt x="950" y="10262"/>
                    <a:pt x="507" y="11085"/>
                    <a:pt x="32" y="11908"/>
                  </a:cubicBezTo>
                  <a:cubicBezTo>
                    <a:pt x="0" y="11940"/>
                    <a:pt x="0" y="11972"/>
                    <a:pt x="0" y="12035"/>
                  </a:cubicBezTo>
                  <a:cubicBezTo>
                    <a:pt x="444" y="12320"/>
                    <a:pt x="697" y="12700"/>
                    <a:pt x="792" y="13238"/>
                  </a:cubicBezTo>
                  <a:cubicBezTo>
                    <a:pt x="855" y="13397"/>
                    <a:pt x="950" y="13523"/>
                    <a:pt x="1077" y="13587"/>
                  </a:cubicBezTo>
                  <a:cubicBezTo>
                    <a:pt x="1394" y="13745"/>
                    <a:pt x="1710" y="13903"/>
                    <a:pt x="2027" y="14030"/>
                  </a:cubicBezTo>
                  <a:cubicBezTo>
                    <a:pt x="2914" y="14410"/>
                    <a:pt x="3801" y="14727"/>
                    <a:pt x="4687" y="15107"/>
                  </a:cubicBezTo>
                  <a:cubicBezTo>
                    <a:pt x="5352" y="15360"/>
                    <a:pt x="5986" y="15677"/>
                    <a:pt x="6651" y="15930"/>
                  </a:cubicBezTo>
                  <a:cubicBezTo>
                    <a:pt x="7696" y="16310"/>
                    <a:pt x="8773" y="16627"/>
                    <a:pt x="9881" y="16500"/>
                  </a:cubicBezTo>
                  <a:cubicBezTo>
                    <a:pt x="9944" y="16500"/>
                    <a:pt x="9976" y="16500"/>
                    <a:pt x="10008" y="16500"/>
                  </a:cubicBezTo>
                  <a:cubicBezTo>
                    <a:pt x="10388" y="16532"/>
                    <a:pt x="10673" y="16405"/>
                    <a:pt x="10958" y="16184"/>
                  </a:cubicBezTo>
                  <a:cubicBezTo>
                    <a:pt x="11116" y="16057"/>
                    <a:pt x="11243" y="15899"/>
                    <a:pt x="11369" y="15772"/>
                  </a:cubicBezTo>
                  <a:cubicBezTo>
                    <a:pt x="11844" y="15265"/>
                    <a:pt x="12193" y="14664"/>
                    <a:pt x="12573" y="14125"/>
                  </a:cubicBezTo>
                  <a:cubicBezTo>
                    <a:pt x="13333" y="13080"/>
                    <a:pt x="13998" y="11940"/>
                    <a:pt x="14600" y="10768"/>
                  </a:cubicBezTo>
                  <a:cubicBezTo>
                    <a:pt x="15106" y="9755"/>
                    <a:pt x="15613" y="8741"/>
                    <a:pt x="16056" y="7665"/>
                  </a:cubicBezTo>
                  <a:cubicBezTo>
                    <a:pt x="16310" y="7000"/>
                    <a:pt x="16532" y="6335"/>
                    <a:pt x="16943" y="5765"/>
                  </a:cubicBezTo>
                  <a:close/>
                  <a:moveTo>
                    <a:pt x="539" y="11813"/>
                  </a:moveTo>
                  <a:cubicBezTo>
                    <a:pt x="982" y="10990"/>
                    <a:pt x="1362" y="10198"/>
                    <a:pt x="1869" y="9501"/>
                  </a:cubicBezTo>
                  <a:cubicBezTo>
                    <a:pt x="2344" y="8805"/>
                    <a:pt x="2755" y="8045"/>
                    <a:pt x="3104" y="7253"/>
                  </a:cubicBezTo>
                  <a:cubicBezTo>
                    <a:pt x="3326" y="6651"/>
                    <a:pt x="3674" y="6113"/>
                    <a:pt x="4054" y="5575"/>
                  </a:cubicBezTo>
                  <a:cubicBezTo>
                    <a:pt x="4117" y="5480"/>
                    <a:pt x="4244" y="5416"/>
                    <a:pt x="4371" y="5321"/>
                  </a:cubicBezTo>
                  <a:cubicBezTo>
                    <a:pt x="4371" y="5258"/>
                    <a:pt x="4339" y="5163"/>
                    <a:pt x="4339" y="5068"/>
                  </a:cubicBezTo>
                  <a:cubicBezTo>
                    <a:pt x="4371" y="4941"/>
                    <a:pt x="4434" y="4846"/>
                    <a:pt x="4497" y="4751"/>
                  </a:cubicBezTo>
                  <a:cubicBezTo>
                    <a:pt x="4656" y="4466"/>
                    <a:pt x="4814" y="4181"/>
                    <a:pt x="4972" y="3896"/>
                  </a:cubicBezTo>
                  <a:cubicBezTo>
                    <a:pt x="5511" y="3009"/>
                    <a:pt x="5986" y="2091"/>
                    <a:pt x="6397" y="1141"/>
                  </a:cubicBezTo>
                  <a:cubicBezTo>
                    <a:pt x="6651" y="603"/>
                    <a:pt x="7094" y="349"/>
                    <a:pt x="7664" y="413"/>
                  </a:cubicBezTo>
                  <a:cubicBezTo>
                    <a:pt x="8171" y="476"/>
                    <a:pt x="8646" y="571"/>
                    <a:pt x="9153" y="698"/>
                  </a:cubicBezTo>
                  <a:cubicBezTo>
                    <a:pt x="10008" y="888"/>
                    <a:pt x="10863" y="1109"/>
                    <a:pt x="11718" y="1363"/>
                  </a:cubicBezTo>
                  <a:cubicBezTo>
                    <a:pt x="11908" y="1394"/>
                    <a:pt x="12098" y="1489"/>
                    <a:pt x="12288" y="1553"/>
                  </a:cubicBezTo>
                  <a:cubicBezTo>
                    <a:pt x="12636" y="1711"/>
                    <a:pt x="12985" y="1901"/>
                    <a:pt x="13333" y="2059"/>
                  </a:cubicBezTo>
                  <a:cubicBezTo>
                    <a:pt x="14061" y="2376"/>
                    <a:pt x="14821" y="2724"/>
                    <a:pt x="15550" y="3073"/>
                  </a:cubicBezTo>
                  <a:cubicBezTo>
                    <a:pt x="15771" y="3168"/>
                    <a:pt x="15961" y="3294"/>
                    <a:pt x="15993" y="3548"/>
                  </a:cubicBezTo>
                  <a:cubicBezTo>
                    <a:pt x="16056" y="3864"/>
                    <a:pt x="16088" y="4181"/>
                    <a:pt x="15930" y="4466"/>
                  </a:cubicBezTo>
                  <a:cubicBezTo>
                    <a:pt x="15803" y="4688"/>
                    <a:pt x="15676" y="4910"/>
                    <a:pt x="15550" y="5131"/>
                  </a:cubicBezTo>
                  <a:cubicBezTo>
                    <a:pt x="15043" y="6018"/>
                    <a:pt x="14568" y="6905"/>
                    <a:pt x="14030" y="7760"/>
                  </a:cubicBezTo>
                  <a:cubicBezTo>
                    <a:pt x="13048" y="9311"/>
                    <a:pt x="12193" y="10958"/>
                    <a:pt x="11274" y="12573"/>
                  </a:cubicBezTo>
                  <a:cubicBezTo>
                    <a:pt x="11084" y="12922"/>
                    <a:pt x="10894" y="13238"/>
                    <a:pt x="10609" y="13492"/>
                  </a:cubicBezTo>
                  <a:cubicBezTo>
                    <a:pt x="10419" y="13650"/>
                    <a:pt x="10293" y="13840"/>
                    <a:pt x="10134" y="14030"/>
                  </a:cubicBezTo>
                  <a:cubicBezTo>
                    <a:pt x="9628" y="14569"/>
                    <a:pt x="9026" y="14885"/>
                    <a:pt x="8298" y="14885"/>
                  </a:cubicBezTo>
                  <a:cubicBezTo>
                    <a:pt x="8171" y="14885"/>
                    <a:pt x="8013" y="14885"/>
                    <a:pt x="7886" y="14885"/>
                  </a:cubicBezTo>
                  <a:cubicBezTo>
                    <a:pt x="7316" y="14885"/>
                    <a:pt x="6777" y="14759"/>
                    <a:pt x="6271" y="14474"/>
                  </a:cubicBezTo>
                  <a:cubicBezTo>
                    <a:pt x="5796" y="14188"/>
                    <a:pt x="5289" y="13903"/>
                    <a:pt x="4782" y="13650"/>
                  </a:cubicBezTo>
                  <a:cubicBezTo>
                    <a:pt x="3801" y="13207"/>
                    <a:pt x="2819" y="12732"/>
                    <a:pt x="1837" y="12288"/>
                  </a:cubicBezTo>
                  <a:cubicBezTo>
                    <a:pt x="1425" y="12098"/>
                    <a:pt x="1014" y="11972"/>
                    <a:pt x="539" y="11813"/>
                  </a:cubicBezTo>
                  <a:close/>
                  <a:moveTo>
                    <a:pt x="14220" y="10673"/>
                  </a:moveTo>
                  <a:cubicBezTo>
                    <a:pt x="13650" y="11782"/>
                    <a:pt x="13016" y="12827"/>
                    <a:pt x="12288" y="13840"/>
                  </a:cubicBezTo>
                  <a:cubicBezTo>
                    <a:pt x="11876" y="14410"/>
                    <a:pt x="11528" y="14980"/>
                    <a:pt x="11084" y="15487"/>
                  </a:cubicBezTo>
                  <a:cubicBezTo>
                    <a:pt x="10989" y="15614"/>
                    <a:pt x="10863" y="15709"/>
                    <a:pt x="10736" y="15835"/>
                  </a:cubicBezTo>
                  <a:cubicBezTo>
                    <a:pt x="10546" y="16025"/>
                    <a:pt x="10293" y="16120"/>
                    <a:pt x="10008" y="16089"/>
                  </a:cubicBezTo>
                  <a:cubicBezTo>
                    <a:pt x="9659" y="16089"/>
                    <a:pt x="9311" y="16089"/>
                    <a:pt x="8963" y="16089"/>
                  </a:cubicBezTo>
                  <a:cubicBezTo>
                    <a:pt x="8393" y="16089"/>
                    <a:pt x="7854" y="15867"/>
                    <a:pt x="7316" y="15709"/>
                  </a:cubicBezTo>
                  <a:cubicBezTo>
                    <a:pt x="6936" y="15582"/>
                    <a:pt x="6524" y="15392"/>
                    <a:pt x="6144" y="15234"/>
                  </a:cubicBezTo>
                  <a:cubicBezTo>
                    <a:pt x="4782" y="14632"/>
                    <a:pt x="3389" y="14062"/>
                    <a:pt x="1995" y="13555"/>
                  </a:cubicBezTo>
                  <a:cubicBezTo>
                    <a:pt x="1932" y="13555"/>
                    <a:pt x="1837" y="13523"/>
                    <a:pt x="1774" y="13492"/>
                  </a:cubicBezTo>
                  <a:cubicBezTo>
                    <a:pt x="1362" y="13333"/>
                    <a:pt x="1077" y="13080"/>
                    <a:pt x="1077" y="12542"/>
                  </a:cubicBezTo>
                  <a:cubicBezTo>
                    <a:pt x="1330" y="12510"/>
                    <a:pt x="1520" y="12605"/>
                    <a:pt x="1710" y="12700"/>
                  </a:cubicBezTo>
                  <a:cubicBezTo>
                    <a:pt x="3136" y="13333"/>
                    <a:pt x="4561" y="13935"/>
                    <a:pt x="5891" y="14759"/>
                  </a:cubicBezTo>
                  <a:cubicBezTo>
                    <a:pt x="6841" y="15329"/>
                    <a:pt x="7854" y="15360"/>
                    <a:pt x="8899" y="15234"/>
                  </a:cubicBezTo>
                  <a:cubicBezTo>
                    <a:pt x="9533" y="15139"/>
                    <a:pt x="10008" y="14790"/>
                    <a:pt x="10419" y="14315"/>
                  </a:cubicBezTo>
                  <a:cubicBezTo>
                    <a:pt x="10546" y="14188"/>
                    <a:pt x="10641" y="14062"/>
                    <a:pt x="10768" y="13935"/>
                  </a:cubicBezTo>
                  <a:cubicBezTo>
                    <a:pt x="11211" y="13523"/>
                    <a:pt x="11528" y="13017"/>
                    <a:pt x="11813" y="12478"/>
                  </a:cubicBezTo>
                  <a:cubicBezTo>
                    <a:pt x="12415" y="11402"/>
                    <a:pt x="12985" y="10325"/>
                    <a:pt x="13586" y="9248"/>
                  </a:cubicBezTo>
                  <a:cubicBezTo>
                    <a:pt x="13840" y="8836"/>
                    <a:pt x="14125" y="8425"/>
                    <a:pt x="14346" y="8013"/>
                  </a:cubicBezTo>
                  <a:cubicBezTo>
                    <a:pt x="14916" y="7031"/>
                    <a:pt x="15486" y="6050"/>
                    <a:pt x="16025" y="5068"/>
                  </a:cubicBezTo>
                  <a:cubicBezTo>
                    <a:pt x="16120" y="4941"/>
                    <a:pt x="16183" y="4814"/>
                    <a:pt x="16310" y="4656"/>
                  </a:cubicBezTo>
                  <a:cubicBezTo>
                    <a:pt x="16500" y="4910"/>
                    <a:pt x="16532" y="5131"/>
                    <a:pt x="16595" y="5385"/>
                  </a:cubicBezTo>
                  <a:cubicBezTo>
                    <a:pt x="16627" y="5448"/>
                    <a:pt x="16595" y="5575"/>
                    <a:pt x="16532" y="5638"/>
                  </a:cubicBezTo>
                  <a:cubicBezTo>
                    <a:pt x="16183" y="6240"/>
                    <a:pt x="15930" y="6905"/>
                    <a:pt x="15676" y="7570"/>
                  </a:cubicBezTo>
                  <a:cubicBezTo>
                    <a:pt x="15265" y="8615"/>
                    <a:pt x="14726" y="9628"/>
                    <a:pt x="14220" y="1067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3"/>
            <p:cNvSpPr/>
            <p:nvPr/>
          </p:nvSpPr>
          <p:spPr>
            <a:xfrm>
              <a:off x="3815125" y="2625100"/>
              <a:ext cx="429150" cy="492475"/>
            </a:xfrm>
            <a:custGeom>
              <a:avLst/>
              <a:gdLst/>
              <a:ahLst/>
              <a:cxnLst/>
              <a:rect l="l" t="t" r="r" b="b"/>
              <a:pathLst>
                <a:path w="17166" h="19699" extrusionOk="0">
                  <a:moveTo>
                    <a:pt x="15582" y="5321"/>
                  </a:moveTo>
                  <a:cubicBezTo>
                    <a:pt x="15994" y="4688"/>
                    <a:pt x="16342" y="4023"/>
                    <a:pt x="16722" y="3358"/>
                  </a:cubicBezTo>
                  <a:cubicBezTo>
                    <a:pt x="17134" y="2566"/>
                    <a:pt x="17165" y="1711"/>
                    <a:pt x="17102" y="856"/>
                  </a:cubicBezTo>
                  <a:cubicBezTo>
                    <a:pt x="17102" y="634"/>
                    <a:pt x="17007" y="444"/>
                    <a:pt x="16849" y="286"/>
                  </a:cubicBezTo>
                  <a:cubicBezTo>
                    <a:pt x="16595" y="1"/>
                    <a:pt x="16120" y="96"/>
                    <a:pt x="16057" y="444"/>
                  </a:cubicBezTo>
                  <a:cubicBezTo>
                    <a:pt x="15930" y="1014"/>
                    <a:pt x="15677" y="1489"/>
                    <a:pt x="15424" y="1996"/>
                  </a:cubicBezTo>
                  <a:cubicBezTo>
                    <a:pt x="15265" y="2313"/>
                    <a:pt x="15075" y="2566"/>
                    <a:pt x="14854" y="2819"/>
                  </a:cubicBezTo>
                  <a:cubicBezTo>
                    <a:pt x="14442" y="3294"/>
                    <a:pt x="13967" y="3738"/>
                    <a:pt x="13524" y="4213"/>
                  </a:cubicBezTo>
                  <a:cubicBezTo>
                    <a:pt x="13270" y="4498"/>
                    <a:pt x="12954" y="4719"/>
                    <a:pt x="12605" y="4909"/>
                  </a:cubicBezTo>
                  <a:cubicBezTo>
                    <a:pt x="11972" y="5194"/>
                    <a:pt x="11338" y="5479"/>
                    <a:pt x="10673" y="5733"/>
                  </a:cubicBezTo>
                  <a:cubicBezTo>
                    <a:pt x="9882" y="6018"/>
                    <a:pt x="9122" y="6334"/>
                    <a:pt x="8361" y="6651"/>
                  </a:cubicBezTo>
                  <a:cubicBezTo>
                    <a:pt x="8140" y="6746"/>
                    <a:pt x="7950" y="6873"/>
                    <a:pt x="7760" y="7000"/>
                  </a:cubicBezTo>
                  <a:cubicBezTo>
                    <a:pt x="7285" y="7316"/>
                    <a:pt x="6810" y="7665"/>
                    <a:pt x="6335" y="8013"/>
                  </a:cubicBezTo>
                  <a:cubicBezTo>
                    <a:pt x="5923" y="8298"/>
                    <a:pt x="5543" y="8646"/>
                    <a:pt x="5290" y="9090"/>
                  </a:cubicBezTo>
                  <a:cubicBezTo>
                    <a:pt x="4846" y="9755"/>
                    <a:pt x="4435" y="10420"/>
                    <a:pt x="4245" y="11180"/>
                  </a:cubicBezTo>
                  <a:cubicBezTo>
                    <a:pt x="4308" y="11338"/>
                    <a:pt x="4371" y="11465"/>
                    <a:pt x="4435" y="11560"/>
                  </a:cubicBezTo>
                  <a:cubicBezTo>
                    <a:pt x="4498" y="11718"/>
                    <a:pt x="4625" y="11750"/>
                    <a:pt x="4751" y="11782"/>
                  </a:cubicBezTo>
                  <a:cubicBezTo>
                    <a:pt x="4751" y="11750"/>
                    <a:pt x="4751" y="11750"/>
                    <a:pt x="4751" y="11750"/>
                  </a:cubicBezTo>
                  <a:cubicBezTo>
                    <a:pt x="4751" y="11750"/>
                    <a:pt x="4751" y="11750"/>
                    <a:pt x="4783" y="11750"/>
                  </a:cubicBezTo>
                  <a:cubicBezTo>
                    <a:pt x="4783" y="11623"/>
                    <a:pt x="4783" y="11528"/>
                    <a:pt x="4783" y="11433"/>
                  </a:cubicBezTo>
                  <a:cubicBezTo>
                    <a:pt x="4783" y="10958"/>
                    <a:pt x="4846" y="10483"/>
                    <a:pt x="5100" y="10103"/>
                  </a:cubicBezTo>
                  <a:cubicBezTo>
                    <a:pt x="5226" y="9881"/>
                    <a:pt x="5353" y="9660"/>
                    <a:pt x="5480" y="9438"/>
                  </a:cubicBezTo>
                  <a:cubicBezTo>
                    <a:pt x="5796" y="8963"/>
                    <a:pt x="6145" y="8583"/>
                    <a:pt x="6620" y="8266"/>
                  </a:cubicBezTo>
                  <a:cubicBezTo>
                    <a:pt x="7095" y="7918"/>
                    <a:pt x="7570" y="7570"/>
                    <a:pt x="8045" y="7253"/>
                  </a:cubicBezTo>
                  <a:cubicBezTo>
                    <a:pt x="8235" y="7126"/>
                    <a:pt x="8456" y="7000"/>
                    <a:pt x="8710" y="6905"/>
                  </a:cubicBezTo>
                  <a:cubicBezTo>
                    <a:pt x="9438" y="6524"/>
                    <a:pt x="10198" y="6239"/>
                    <a:pt x="10958" y="5954"/>
                  </a:cubicBezTo>
                  <a:cubicBezTo>
                    <a:pt x="11592" y="5733"/>
                    <a:pt x="12193" y="5416"/>
                    <a:pt x="12827" y="5131"/>
                  </a:cubicBezTo>
                  <a:cubicBezTo>
                    <a:pt x="13175" y="4973"/>
                    <a:pt x="13492" y="4688"/>
                    <a:pt x="13777" y="4403"/>
                  </a:cubicBezTo>
                  <a:cubicBezTo>
                    <a:pt x="14220" y="3959"/>
                    <a:pt x="14664" y="3516"/>
                    <a:pt x="15075" y="3073"/>
                  </a:cubicBezTo>
                  <a:cubicBezTo>
                    <a:pt x="15360" y="2819"/>
                    <a:pt x="15550" y="2503"/>
                    <a:pt x="15709" y="2154"/>
                  </a:cubicBezTo>
                  <a:cubicBezTo>
                    <a:pt x="15930" y="1679"/>
                    <a:pt x="16120" y="1204"/>
                    <a:pt x="16310" y="697"/>
                  </a:cubicBezTo>
                  <a:cubicBezTo>
                    <a:pt x="16342" y="634"/>
                    <a:pt x="16405" y="539"/>
                    <a:pt x="16437" y="476"/>
                  </a:cubicBezTo>
                  <a:cubicBezTo>
                    <a:pt x="16690" y="507"/>
                    <a:pt x="16754" y="666"/>
                    <a:pt x="16754" y="856"/>
                  </a:cubicBezTo>
                  <a:cubicBezTo>
                    <a:pt x="16817" y="1521"/>
                    <a:pt x="16849" y="2218"/>
                    <a:pt x="16532" y="2851"/>
                  </a:cubicBezTo>
                  <a:cubicBezTo>
                    <a:pt x="16152" y="3706"/>
                    <a:pt x="15677" y="4561"/>
                    <a:pt x="15107" y="5321"/>
                  </a:cubicBezTo>
                  <a:cubicBezTo>
                    <a:pt x="14885" y="5638"/>
                    <a:pt x="14600" y="5859"/>
                    <a:pt x="14315" y="6049"/>
                  </a:cubicBezTo>
                  <a:cubicBezTo>
                    <a:pt x="13967" y="6271"/>
                    <a:pt x="13650" y="6493"/>
                    <a:pt x="13302" y="6683"/>
                  </a:cubicBezTo>
                  <a:cubicBezTo>
                    <a:pt x="12193" y="7253"/>
                    <a:pt x="11307" y="8045"/>
                    <a:pt x="10547" y="9058"/>
                  </a:cubicBezTo>
                  <a:cubicBezTo>
                    <a:pt x="10072" y="9691"/>
                    <a:pt x="9502" y="10293"/>
                    <a:pt x="9090" y="11021"/>
                  </a:cubicBezTo>
                  <a:cubicBezTo>
                    <a:pt x="8742" y="11591"/>
                    <a:pt x="8171" y="11813"/>
                    <a:pt x="7570" y="12003"/>
                  </a:cubicBezTo>
                  <a:cubicBezTo>
                    <a:pt x="7538" y="12035"/>
                    <a:pt x="7475" y="12003"/>
                    <a:pt x="7380" y="11972"/>
                  </a:cubicBezTo>
                  <a:cubicBezTo>
                    <a:pt x="7411" y="11750"/>
                    <a:pt x="7570" y="11591"/>
                    <a:pt x="7696" y="11433"/>
                  </a:cubicBezTo>
                  <a:cubicBezTo>
                    <a:pt x="7981" y="11085"/>
                    <a:pt x="7886" y="10800"/>
                    <a:pt x="7570" y="10578"/>
                  </a:cubicBezTo>
                  <a:cubicBezTo>
                    <a:pt x="7285" y="10420"/>
                    <a:pt x="6968" y="10261"/>
                    <a:pt x="6651" y="10293"/>
                  </a:cubicBezTo>
                  <a:cubicBezTo>
                    <a:pt x="6493" y="10293"/>
                    <a:pt x="6366" y="10293"/>
                    <a:pt x="6208" y="10293"/>
                  </a:cubicBezTo>
                  <a:cubicBezTo>
                    <a:pt x="5670" y="10705"/>
                    <a:pt x="5258" y="11275"/>
                    <a:pt x="4783" y="11750"/>
                  </a:cubicBezTo>
                  <a:lnTo>
                    <a:pt x="4783" y="11782"/>
                  </a:lnTo>
                  <a:cubicBezTo>
                    <a:pt x="4783" y="11782"/>
                    <a:pt x="4751" y="11782"/>
                    <a:pt x="4751" y="11782"/>
                  </a:cubicBezTo>
                  <a:cubicBezTo>
                    <a:pt x="4625" y="12162"/>
                    <a:pt x="4593" y="12193"/>
                    <a:pt x="4276" y="12193"/>
                  </a:cubicBezTo>
                  <a:cubicBezTo>
                    <a:pt x="4086" y="12193"/>
                    <a:pt x="3928" y="12193"/>
                    <a:pt x="3738" y="12193"/>
                  </a:cubicBezTo>
                  <a:cubicBezTo>
                    <a:pt x="3104" y="12162"/>
                    <a:pt x="2471" y="12352"/>
                    <a:pt x="1901" y="12605"/>
                  </a:cubicBezTo>
                  <a:cubicBezTo>
                    <a:pt x="1679" y="12700"/>
                    <a:pt x="1458" y="12890"/>
                    <a:pt x="1299" y="13080"/>
                  </a:cubicBezTo>
                  <a:cubicBezTo>
                    <a:pt x="729" y="13745"/>
                    <a:pt x="286" y="14505"/>
                    <a:pt x="128" y="15392"/>
                  </a:cubicBezTo>
                  <a:cubicBezTo>
                    <a:pt x="1" y="16120"/>
                    <a:pt x="64" y="16817"/>
                    <a:pt x="508" y="17450"/>
                  </a:cubicBezTo>
                  <a:cubicBezTo>
                    <a:pt x="634" y="17640"/>
                    <a:pt x="761" y="17799"/>
                    <a:pt x="856" y="17989"/>
                  </a:cubicBezTo>
                  <a:cubicBezTo>
                    <a:pt x="1236" y="18622"/>
                    <a:pt x="1806" y="18970"/>
                    <a:pt x="2439" y="19224"/>
                  </a:cubicBezTo>
                  <a:cubicBezTo>
                    <a:pt x="2693" y="19319"/>
                    <a:pt x="2946" y="19414"/>
                    <a:pt x="3199" y="19477"/>
                  </a:cubicBezTo>
                  <a:cubicBezTo>
                    <a:pt x="3579" y="19572"/>
                    <a:pt x="3928" y="19635"/>
                    <a:pt x="4308" y="19667"/>
                  </a:cubicBezTo>
                  <a:cubicBezTo>
                    <a:pt x="4403" y="19699"/>
                    <a:pt x="4498" y="19667"/>
                    <a:pt x="4530" y="19572"/>
                  </a:cubicBezTo>
                  <a:cubicBezTo>
                    <a:pt x="4625" y="19445"/>
                    <a:pt x="4530" y="19350"/>
                    <a:pt x="4435" y="19287"/>
                  </a:cubicBezTo>
                  <a:cubicBezTo>
                    <a:pt x="4308" y="19160"/>
                    <a:pt x="4213" y="19065"/>
                    <a:pt x="4086" y="18970"/>
                  </a:cubicBezTo>
                  <a:cubicBezTo>
                    <a:pt x="3991" y="18844"/>
                    <a:pt x="3896" y="18749"/>
                    <a:pt x="3801" y="18622"/>
                  </a:cubicBezTo>
                  <a:cubicBezTo>
                    <a:pt x="3516" y="18179"/>
                    <a:pt x="3516" y="17735"/>
                    <a:pt x="3801" y="17292"/>
                  </a:cubicBezTo>
                  <a:cubicBezTo>
                    <a:pt x="3959" y="16975"/>
                    <a:pt x="4245" y="16754"/>
                    <a:pt x="4561" y="16627"/>
                  </a:cubicBezTo>
                  <a:cubicBezTo>
                    <a:pt x="4751" y="16564"/>
                    <a:pt x="4941" y="16500"/>
                    <a:pt x="5131" y="16437"/>
                  </a:cubicBezTo>
                  <a:cubicBezTo>
                    <a:pt x="5575" y="16215"/>
                    <a:pt x="5955" y="15930"/>
                    <a:pt x="6081" y="15423"/>
                  </a:cubicBezTo>
                  <a:cubicBezTo>
                    <a:pt x="6271" y="14853"/>
                    <a:pt x="6366" y="14283"/>
                    <a:pt x="6176" y="13682"/>
                  </a:cubicBezTo>
                  <a:cubicBezTo>
                    <a:pt x="6113" y="13460"/>
                    <a:pt x="6176" y="13270"/>
                    <a:pt x="6335" y="13112"/>
                  </a:cubicBezTo>
                  <a:cubicBezTo>
                    <a:pt x="6556" y="12858"/>
                    <a:pt x="6810" y="12605"/>
                    <a:pt x="7031" y="12383"/>
                  </a:cubicBezTo>
                  <a:cubicBezTo>
                    <a:pt x="7253" y="12383"/>
                    <a:pt x="7475" y="12447"/>
                    <a:pt x="7633" y="12415"/>
                  </a:cubicBezTo>
                  <a:cubicBezTo>
                    <a:pt x="8330" y="12193"/>
                    <a:pt x="8995" y="11908"/>
                    <a:pt x="9407" y="11243"/>
                  </a:cubicBezTo>
                  <a:cubicBezTo>
                    <a:pt x="9787" y="10578"/>
                    <a:pt x="10325" y="10008"/>
                    <a:pt x="10768" y="9375"/>
                  </a:cubicBezTo>
                  <a:cubicBezTo>
                    <a:pt x="11497" y="8393"/>
                    <a:pt x="12383" y="7601"/>
                    <a:pt x="13460" y="7000"/>
                  </a:cubicBezTo>
                  <a:cubicBezTo>
                    <a:pt x="13809" y="6809"/>
                    <a:pt x="14125" y="6588"/>
                    <a:pt x="14474" y="6398"/>
                  </a:cubicBezTo>
                  <a:cubicBezTo>
                    <a:pt x="14885" y="6113"/>
                    <a:pt x="15265" y="5764"/>
                    <a:pt x="15582" y="5321"/>
                  </a:cubicBezTo>
                  <a:close/>
                  <a:moveTo>
                    <a:pt x="1648" y="13270"/>
                  </a:moveTo>
                  <a:cubicBezTo>
                    <a:pt x="1679" y="13238"/>
                    <a:pt x="1711" y="13238"/>
                    <a:pt x="1743" y="13238"/>
                  </a:cubicBezTo>
                  <a:cubicBezTo>
                    <a:pt x="1743" y="13270"/>
                    <a:pt x="1743" y="13270"/>
                    <a:pt x="1711" y="13302"/>
                  </a:cubicBezTo>
                  <a:cubicBezTo>
                    <a:pt x="1679" y="13333"/>
                    <a:pt x="1648" y="13428"/>
                    <a:pt x="1553" y="13397"/>
                  </a:cubicBezTo>
                  <a:cubicBezTo>
                    <a:pt x="1584" y="13333"/>
                    <a:pt x="1616" y="13302"/>
                    <a:pt x="1648" y="13270"/>
                  </a:cubicBezTo>
                  <a:close/>
                  <a:moveTo>
                    <a:pt x="5765" y="15107"/>
                  </a:moveTo>
                  <a:cubicBezTo>
                    <a:pt x="5670" y="15613"/>
                    <a:pt x="5385" y="15898"/>
                    <a:pt x="4941" y="16088"/>
                  </a:cubicBezTo>
                  <a:cubicBezTo>
                    <a:pt x="4751" y="16152"/>
                    <a:pt x="4561" y="16215"/>
                    <a:pt x="4371" y="16278"/>
                  </a:cubicBezTo>
                  <a:cubicBezTo>
                    <a:pt x="4054" y="16405"/>
                    <a:pt x="3801" y="16595"/>
                    <a:pt x="3611" y="16849"/>
                  </a:cubicBezTo>
                  <a:cubicBezTo>
                    <a:pt x="3136" y="17419"/>
                    <a:pt x="3104" y="18179"/>
                    <a:pt x="3453" y="18812"/>
                  </a:cubicBezTo>
                  <a:cubicBezTo>
                    <a:pt x="3516" y="18907"/>
                    <a:pt x="3548" y="19002"/>
                    <a:pt x="3611" y="19097"/>
                  </a:cubicBezTo>
                  <a:cubicBezTo>
                    <a:pt x="3579" y="19129"/>
                    <a:pt x="3548" y="19160"/>
                    <a:pt x="3548" y="19160"/>
                  </a:cubicBezTo>
                  <a:cubicBezTo>
                    <a:pt x="2883" y="18970"/>
                    <a:pt x="2218" y="18812"/>
                    <a:pt x="1679" y="18369"/>
                  </a:cubicBezTo>
                  <a:cubicBezTo>
                    <a:pt x="1584" y="18305"/>
                    <a:pt x="1489" y="18242"/>
                    <a:pt x="1426" y="18147"/>
                  </a:cubicBezTo>
                  <a:cubicBezTo>
                    <a:pt x="1109" y="17672"/>
                    <a:pt x="761" y="17229"/>
                    <a:pt x="539" y="16690"/>
                  </a:cubicBezTo>
                  <a:cubicBezTo>
                    <a:pt x="476" y="16564"/>
                    <a:pt x="444" y="16405"/>
                    <a:pt x="444" y="16247"/>
                  </a:cubicBezTo>
                  <a:cubicBezTo>
                    <a:pt x="413" y="15297"/>
                    <a:pt x="666" y="14473"/>
                    <a:pt x="1331" y="13682"/>
                  </a:cubicBezTo>
                  <a:cubicBezTo>
                    <a:pt x="1331" y="13808"/>
                    <a:pt x="1331" y="13840"/>
                    <a:pt x="1331" y="13903"/>
                  </a:cubicBezTo>
                  <a:cubicBezTo>
                    <a:pt x="1331" y="13967"/>
                    <a:pt x="1331" y="13998"/>
                    <a:pt x="1299" y="14093"/>
                  </a:cubicBezTo>
                  <a:cubicBezTo>
                    <a:pt x="1521" y="14093"/>
                    <a:pt x="1584" y="13935"/>
                    <a:pt x="1679" y="13840"/>
                  </a:cubicBezTo>
                  <a:cubicBezTo>
                    <a:pt x="2091" y="13397"/>
                    <a:pt x="2566" y="13017"/>
                    <a:pt x="3073" y="12700"/>
                  </a:cubicBezTo>
                  <a:cubicBezTo>
                    <a:pt x="3294" y="12542"/>
                    <a:pt x="3516" y="12478"/>
                    <a:pt x="3801" y="12605"/>
                  </a:cubicBezTo>
                  <a:cubicBezTo>
                    <a:pt x="3421" y="12985"/>
                    <a:pt x="2883" y="13143"/>
                    <a:pt x="2661" y="13682"/>
                  </a:cubicBezTo>
                  <a:cubicBezTo>
                    <a:pt x="2661" y="13713"/>
                    <a:pt x="2693" y="13777"/>
                    <a:pt x="2693" y="13840"/>
                  </a:cubicBezTo>
                  <a:cubicBezTo>
                    <a:pt x="2914" y="13777"/>
                    <a:pt x="3041" y="13587"/>
                    <a:pt x="3199" y="13460"/>
                  </a:cubicBezTo>
                  <a:cubicBezTo>
                    <a:pt x="3389" y="13333"/>
                    <a:pt x="3548" y="13207"/>
                    <a:pt x="3738" y="13080"/>
                  </a:cubicBezTo>
                  <a:cubicBezTo>
                    <a:pt x="3896" y="12985"/>
                    <a:pt x="4118" y="12890"/>
                    <a:pt x="4276" y="12763"/>
                  </a:cubicBezTo>
                  <a:cubicBezTo>
                    <a:pt x="4435" y="12605"/>
                    <a:pt x="4656" y="12573"/>
                    <a:pt x="4910" y="12573"/>
                  </a:cubicBezTo>
                  <a:cubicBezTo>
                    <a:pt x="4688" y="13080"/>
                    <a:pt x="4118" y="13143"/>
                    <a:pt x="3864" y="13587"/>
                  </a:cubicBezTo>
                  <a:cubicBezTo>
                    <a:pt x="4023" y="13587"/>
                    <a:pt x="4118" y="13618"/>
                    <a:pt x="4181" y="13587"/>
                  </a:cubicBezTo>
                  <a:cubicBezTo>
                    <a:pt x="4340" y="13523"/>
                    <a:pt x="4498" y="13428"/>
                    <a:pt x="4625" y="13333"/>
                  </a:cubicBezTo>
                  <a:cubicBezTo>
                    <a:pt x="4783" y="13238"/>
                    <a:pt x="4910" y="13302"/>
                    <a:pt x="5068" y="13333"/>
                  </a:cubicBezTo>
                  <a:cubicBezTo>
                    <a:pt x="4973" y="13650"/>
                    <a:pt x="4625" y="13777"/>
                    <a:pt x="4561" y="14125"/>
                  </a:cubicBezTo>
                  <a:cubicBezTo>
                    <a:pt x="4973" y="14157"/>
                    <a:pt x="5100" y="13777"/>
                    <a:pt x="5448" y="13618"/>
                  </a:cubicBezTo>
                  <a:cubicBezTo>
                    <a:pt x="5290" y="14410"/>
                    <a:pt x="4688" y="14758"/>
                    <a:pt x="4245" y="15297"/>
                  </a:cubicBezTo>
                  <a:cubicBezTo>
                    <a:pt x="4846" y="15202"/>
                    <a:pt x="5036" y="15043"/>
                    <a:pt x="5796" y="13935"/>
                  </a:cubicBezTo>
                  <a:cubicBezTo>
                    <a:pt x="5828" y="14030"/>
                    <a:pt x="5891" y="14093"/>
                    <a:pt x="5891" y="14125"/>
                  </a:cubicBezTo>
                  <a:cubicBezTo>
                    <a:pt x="5860" y="14473"/>
                    <a:pt x="5828" y="14790"/>
                    <a:pt x="5765" y="15107"/>
                  </a:cubicBezTo>
                  <a:close/>
                  <a:moveTo>
                    <a:pt x="5955" y="12922"/>
                  </a:moveTo>
                  <a:cubicBezTo>
                    <a:pt x="5828" y="12763"/>
                    <a:pt x="5701" y="12573"/>
                    <a:pt x="5575" y="12415"/>
                  </a:cubicBezTo>
                  <a:cubicBezTo>
                    <a:pt x="5448" y="12288"/>
                    <a:pt x="5258" y="12193"/>
                    <a:pt x="5068" y="12067"/>
                  </a:cubicBezTo>
                  <a:cubicBezTo>
                    <a:pt x="5258" y="11496"/>
                    <a:pt x="5796" y="11211"/>
                    <a:pt x="6018" y="10736"/>
                  </a:cubicBezTo>
                  <a:cubicBezTo>
                    <a:pt x="6841" y="10578"/>
                    <a:pt x="7000" y="10610"/>
                    <a:pt x="7475" y="11053"/>
                  </a:cubicBezTo>
                  <a:cubicBezTo>
                    <a:pt x="7063" y="11750"/>
                    <a:pt x="6588" y="12383"/>
                    <a:pt x="5955" y="1292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3"/>
            <p:cNvSpPr/>
            <p:nvPr/>
          </p:nvSpPr>
          <p:spPr>
            <a:xfrm>
              <a:off x="4724825" y="3061350"/>
              <a:ext cx="179750" cy="247825"/>
            </a:xfrm>
            <a:custGeom>
              <a:avLst/>
              <a:gdLst/>
              <a:ahLst/>
              <a:cxnLst/>
              <a:rect l="l" t="t" r="r" b="b"/>
              <a:pathLst>
                <a:path w="7190" h="9913" extrusionOk="0">
                  <a:moveTo>
                    <a:pt x="982" y="3167"/>
                  </a:moveTo>
                  <a:cubicBezTo>
                    <a:pt x="1236" y="3927"/>
                    <a:pt x="1489" y="4687"/>
                    <a:pt x="1837" y="5384"/>
                  </a:cubicBezTo>
                  <a:cubicBezTo>
                    <a:pt x="2312" y="6366"/>
                    <a:pt x="2724" y="7347"/>
                    <a:pt x="3073" y="8361"/>
                  </a:cubicBezTo>
                  <a:cubicBezTo>
                    <a:pt x="3199" y="8804"/>
                    <a:pt x="3516" y="9184"/>
                    <a:pt x="3769" y="9533"/>
                  </a:cubicBezTo>
                  <a:cubicBezTo>
                    <a:pt x="4054" y="9913"/>
                    <a:pt x="4561" y="9818"/>
                    <a:pt x="4751" y="9406"/>
                  </a:cubicBezTo>
                  <a:cubicBezTo>
                    <a:pt x="4846" y="9216"/>
                    <a:pt x="4909" y="8994"/>
                    <a:pt x="4973" y="8804"/>
                  </a:cubicBezTo>
                  <a:cubicBezTo>
                    <a:pt x="5068" y="8551"/>
                    <a:pt x="5131" y="8297"/>
                    <a:pt x="5226" y="8076"/>
                  </a:cubicBezTo>
                  <a:cubicBezTo>
                    <a:pt x="5606" y="6841"/>
                    <a:pt x="6049" y="5637"/>
                    <a:pt x="6303" y="4371"/>
                  </a:cubicBezTo>
                  <a:cubicBezTo>
                    <a:pt x="6334" y="4149"/>
                    <a:pt x="6398" y="3927"/>
                    <a:pt x="6461" y="3706"/>
                  </a:cubicBezTo>
                  <a:cubicBezTo>
                    <a:pt x="6683" y="2977"/>
                    <a:pt x="6904" y="2249"/>
                    <a:pt x="7126" y="1520"/>
                  </a:cubicBezTo>
                  <a:cubicBezTo>
                    <a:pt x="7158" y="1299"/>
                    <a:pt x="7189" y="1109"/>
                    <a:pt x="7189" y="887"/>
                  </a:cubicBezTo>
                  <a:cubicBezTo>
                    <a:pt x="7189" y="539"/>
                    <a:pt x="7094" y="380"/>
                    <a:pt x="6746" y="317"/>
                  </a:cubicBezTo>
                  <a:cubicBezTo>
                    <a:pt x="6018" y="190"/>
                    <a:pt x="5321" y="64"/>
                    <a:pt x="4593" y="64"/>
                  </a:cubicBezTo>
                  <a:cubicBezTo>
                    <a:pt x="4086" y="95"/>
                    <a:pt x="3548" y="64"/>
                    <a:pt x="3041" y="64"/>
                  </a:cubicBezTo>
                  <a:lnTo>
                    <a:pt x="3041" y="32"/>
                  </a:lnTo>
                  <a:cubicBezTo>
                    <a:pt x="2281" y="32"/>
                    <a:pt x="1521" y="32"/>
                    <a:pt x="761" y="32"/>
                  </a:cubicBezTo>
                  <a:cubicBezTo>
                    <a:pt x="254" y="0"/>
                    <a:pt x="1" y="254"/>
                    <a:pt x="191" y="760"/>
                  </a:cubicBezTo>
                  <a:cubicBezTo>
                    <a:pt x="476" y="1552"/>
                    <a:pt x="697" y="2375"/>
                    <a:pt x="982" y="3167"/>
                  </a:cubicBezTo>
                  <a:close/>
                  <a:moveTo>
                    <a:pt x="3199" y="7221"/>
                  </a:moveTo>
                  <a:cubicBezTo>
                    <a:pt x="2946" y="6492"/>
                    <a:pt x="2597" y="5827"/>
                    <a:pt x="2281" y="5131"/>
                  </a:cubicBezTo>
                  <a:cubicBezTo>
                    <a:pt x="1996" y="4497"/>
                    <a:pt x="1774" y="3801"/>
                    <a:pt x="1521" y="3135"/>
                  </a:cubicBezTo>
                  <a:cubicBezTo>
                    <a:pt x="1521" y="3104"/>
                    <a:pt x="1521" y="3040"/>
                    <a:pt x="1521" y="2977"/>
                  </a:cubicBezTo>
                  <a:cubicBezTo>
                    <a:pt x="1616" y="2945"/>
                    <a:pt x="1679" y="2914"/>
                    <a:pt x="1742" y="2914"/>
                  </a:cubicBezTo>
                  <a:cubicBezTo>
                    <a:pt x="2059" y="2914"/>
                    <a:pt x="2344" y="2914"/>
                    <a:pt x="2692" y="2914"/>
                  </a:cubicBezTo>
                  <a:cubicBezTo>
                    <a:pt x="2724" y="3009"/>
                    <a:pt x="2787" y="3104"/>
                    <a:pt x="2851" y="3199"/>
                  </a:cubicBezTo>
                  <a:cubicBezTo>
                    <a:pt x="3136" y="3864"/>
                    <a:pt x="3421" y="4561"/>
                    <a:pt x="3706" y="5226"/>
                  </a:cubicBezTo>
                  <a:cubicBezTo>
                    <a:pt x="3833" y="5511"/>
                    <a:pt x="3864" y="5796"/>
                    <a:pt x="3769" y="6081"/>
                  </a:cubicBezTo>
                  <a:cubicBezTo>
                    <a:pt x="3643" y="6524"/>
                    <a:pt x="3548" y="6967"/>
                    <a:pt x="3421" y="7411"/>
                  </a:cubicBezTo>
                  <a:cubicBezTo>
                    <a:pt x="3231" y="7411"/>
                    <a:pt x="3231" y="7284"/>
                    <a:pt x="3199" y="7221"/>
                  </a:cubicBezTo>
                  <a:close/>
                  <a:moveTo>
                    <a:pt x="3389" y="2882"/>
                  </a:moveTo>
                  <a:cubicBezTo>
                    <a:pt x="3706" y="2819"/>
                    <a:pt x="4054" y="2850"/>
                    <a:pt x="4498" y="2819"/>
                  </a:cubicBezTo>
                  <a:cubicBezTo>
                    <a:pt x="4339" y="3452"/>
                    <a:pt x="4213" y="3959"/>
                    <a:pt x="4054" y="4497"/>
                  </a:cubicBezTo>
                  <a:cubicBezTo>
                    <a:pt x="3738" y="4054"/>
                    <a:pt x="3421" y="3325"/>
                    <a:pt x="3389" y="2882"/>
                  </a:cubicBezTo>
                  <a:close/>
                  <a:moveTo>
                    <a:pt x="4561" y="8139"/>
                  </a:moveTo>
                  <a:cubicBezTo>
                    <a:pt x="4434" y="8424"/>
                    <a:pt x="4434" y="8804"/>
                    <a:pt x="4213" y="9121"/>
                  </a:cubicBezTo>
                  <a:cubicBezTo>
                    <a:pt x="3738" y="8899"/>
                    <a:pt x="3674" y="8488"/>
                    <a:pt x="3516" y="8076"/>
                  </a:cubicBezTo>
                  <a:cubicBezTo>
                    <a:pt x="3453" y="7917"/>
                    <a:pt x="3548" y="7791"/>
                    <a:pt x="3611" y="7632"/>
                  </a:cubicBezTo>
                  <a:cubicBezTo>
                    <a:pt x="3801" y="7347"/>
                    <a:pt x="3991" y="7031"/>
                    <a:pt x="4213" y="6714"/>
                  </a:cubicBezTo>
                  <a:cubicBezTo>
                    <a:pt x="4339" y="6777"/>
                    <a:pt x="4371" y="6904"/>
                    <a:pt x="4403" y="7031"/>
                  </a:cubicBezTo>
                  <a:cubicBezTo>
                    <a:pt x="4466" y="7126"/>
                    <a:pt x="4498" y="7252"/>
                    <a:pt x="4529" y="7347"/>
                  </a:cubicBezTo>
                  <a:cubicBezTo>
                    <a:pt x="4688" y="7601"/>
                    <a:pt x="4688" y="7854"/>
                    <a:pt x="4561" y="8139"/>
                  </a:cubicBezTo>
                  <a:close/>
                  <a:moveTo>
                    <a:pt x="5606" y="697"/>
                  </a:moveTo>
                  <a:cubicBezTo>
                    <a:pt x="5986" y="760"/>
                    <a:pt x="6303" y="824"/>
                    <a:pt x="6619" y="887"/>
                  </a:cubicBezTo>
                  <a:cubicBezTo>
                    <a:pt x="6651" y="1425"/>
                    <a:pt x="6366" y="1837"/>
                    <a:pt x="6303" y="2312"/>
                  </a:cubicBezTo>
                  <a:cubicBezTo>
                    <a:pt x="5923" y="2407"/>
                    <a:pt x="5638" y="2249"/>
                    <a:pt x="5258" y="2217"/>
                  </a:cubicBezTo>
                  <a:cubicBezTo>
                    <a:pt x="5226" y="1679"/>
                    <a:pt x="5416" y="1235"/>
                    <a:pt x="5606" y="697"/>
                  </a:cubicBezTo>
                  <a:close/>
                  <a:moveTo>
                    <a:pt x="6049" y="3009"/>
                  </a:moveTo>
                  <a:cubicBezTo>
                    <a:pt x="5701" y="4339"/>
                    <a:pt x="5321" y="6302"/>
                    <a:pt x="4941" y="6746"/>
                  </a:cubicBezTo>
                  <a:cubicBezTo>
                    <a:pt x="4719" y="6366"/>
                    <a:pt x="4593" y="5986"/>
                    <a:pt x="4466" y="5606"/>
                  </a:cubicBezTo>
                  <a:cubicBezTo>
                    <a:pt x="4434" y="5511"/>
                    <a:pt x="4466" y="5384"/>
                    <a:pt x="4498" y="5257"/>
                  </a:cubicBezTo>
                  <a:cubicBezTo>
                    <a:pt x="4656" y="4466"/>
                    <a:pt x="4846" y="3674"/>
                    <a:pt x="5036" y="2882"/>
                  </a:cubicBezTo>
                  <a:cubicBezTo>
                    <a:pt x="5416" y="2755"/>
                    <a:pt x="5733" y="2882"/>
                    <a:pt x="6049" y="3009"/>
                  </a:cubicBezTo>
                  <a:close/>
                  <a:moveTo>
                    <a:pt x="2502" y="665"/>
                  </a:moveTo>
                  <a:cubicBezTo>
                    <a:pt x="2534" y="634"/>
                    <a:pt x="2534" y="634"/>
                    <a:pt x="2566" y="634"/>
                  </a:cubicBezTo>
                  <a:lnTo>
                    <a:pt x="4719" y="634"/>
                  </a:lnTo>
                  <a:cubicBezTo>
                    <a:pt x="4783" y="634"/>
                    <a:pt x="4846" y="665"/>
                    <a:pt x="4973" y="665"/>
                  </a:cubicBezTo>
                  <a:cubicBezTo>
                    <a:pt x="4846" y="1204"/>
                    <a:pt x="4751" y="1679"/>
                    <a:pt x="4624" y="2154"/>
                  </a:cubicBezTo>
                  <a:cubicBezTo>
                    <a:pt x="4118" y="2280"/>
                    <a:pt x="3643" y="2280"/>
                    <a:pt x="3104" y="2249"/>
                  </a:cubicBezTo>
                  <a:cubicBezTo>
                    <a:pt x="2819" y="1774"/>
                    <a:pt x="2661" y="1235"/>
                    <a:pt x="2471" y="760"/>
                  </a:cubicBezTo>
                  <a:cubicBezTo>
                    <a:pt x="2502" y="697"/>
                    <a:pt x="2502" y="665"/>
                    <a:pt x="2502" y="665"/>
                  </a:cubicBezTo>
                  <a:close/>
                  <a:moveTo>
                    <a:pt x="1299" y="602"/>
                  </a:moveTo>
                  <a:cubicBezTo>
                    <a:pt x="1457" y="602"/>
                    <a:pt x="1647" y="602"/>
                    <a:pt x="1806" y="634"/>
                  </a:cubicBezTo>
                  <a:cubicBezTo>
                    <a:pt x="2091" y="1140"/>
                    <a:pt x="2281" y="1679"/>
                    <a:pt x="2471" y="2312"/>
                  </a:cubicBezTo>
                  <a:cubicBezTo>
                    <a:pt x="2059" y="2344"/>
                    <a:pt x="1711" y="2375"/>
                    <a:pt x="1362" y="2407"/>
                  </a:cubicBezTo>
                  <a:cubicBezTo>
                    <a:pt x="1141" y="2027"/>
                    <a:pt x="887" y="1330"/>
                    <a:pt x="729" y="634"/>
                  </a:cubicBezTo>
                  <a:cubicBezTo>
                    <a:pt x="919" y="507"/>
                    <a:pt x="1109" y="602"/>
                    <a:pt x="1299" y="60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3"/>
            <p:cNvSpPr/>
            <p:nvPr/>
          </p:nvSpPr>
          <p:spPr>
            <a:xfrm>
              <a:off x="3475475" y="2526925"/>
              <a:ext cx="441825" cy="383225"/>
            </a:xfrm>
            <a:custGeom>
              <a:avLst/>
              <a:gdLst/>
              <a:ahLst/>
              <a:cxnLst/>
              <a:rect l="l" t="t" r="r" b="b"/>
              <a:pathLst>
                <a:path w="17673" h="15329" extrusionOk="0">
                  <a:moveTo>
                    <a:pt x="13429" y="14442"/>
                  </a:moveTo>
                  <a:cubicBezTo>
                    <a:pt x="13840" y="14315"/>
                    <a:pt x="14189" y="14125"/>
                    <a:pt x="14537" y="13872"/>
                  </a:cubicBezTo>
                  <a:cubicBezTo>
                    <a:pt x="15012" y="13555"/>
                    <a:pt x="15424" y="13143"/>
                    <a:pt x="15867" y="12763"/>
                  </a:cubicBezTo>
                  <a:cubicBezTo>
                    <a:pt x="16374" y="12320"/>
                    <a:pt x="16690" y="11750"/>
                    <a:pt x="17134" y="11243"/>
                  </a:cubicBezTo>
                  <a:cubicBezTo>
                    <a:pt x="17197" y="11148"/>
                    <a:pt x="17260" y="11053"/>
                    <a:pt x="17292" y="10927"/>
                  </a:cubicBezTo>
                  <a:cubicBezTo>
                    <a:pt x="17514" y="10388"/>
                    <a:pt x="17672" y="9850"/>
                    <a:pt x="17672" y="9248"/>
                  </a:cubicBezTo>
                  <a:cubicBezTo>
                    <a:pt x="17672" y="8931"/>
                    <a:pt x="17672" y="8646"/>
                    <a:pt x="17672" y="8361"/>
                  </a:cubicBezTo>
                  <a:cubicBezTo>
                    <a:pt x="17672" y="7570"/>
                    <a:pt x="17387" y="6841"/>
                    <a:pt x="16944" y="6176"/>
                  </a:cubicBezTo>
                  <a:cubicBezTo>
                    <a:pt x="16785" y="5986"/>
                    <a:pt x="16659" y="5764"/>
                    <a:pt x="16469" y="5574"/>
                  </a:cubicBezTo>
                  <a:cubicBezTo>
                    <a:pt x="16279" y="5353"/>
                    <a:pt x="16120" y="5131"/>
                    <a:pt x="15867" y="4941"/>
                  </a:cubicBezTo>
                  <a:cubicBezTo>
                    <a:pt x="15455" y="4624"/>
                    <a:pt x="14980" y="4339"/>
                    <a:pt x="14537" y="4054"/>
                  </a:cubicBezTo>
                  <a:cubicBezTo>
                    <a:pt x="14189" y="3833"/>
                    <a:pt x="13809" y="3674"/>
                    <a:pt x="13429" y="3516"/>
                  </a:cubicBezTo>
                  <a:cubicBezTo>
                    <a:pt x="12763" y="3168"/>
                    <a:pt x="12130" y="2756"/>
                    <a:pt x="11497" y="2344"/>
                  </a:cubicBezTo>
                  <a:cubicBezTo>
                    <a:pt x="11053" y="2059"/>
                    <a:pt x="10673" y="1774"/>
                    <a:pt x="10325" y="1394"/>
                  </a:cubicBezTo>
                  <a:cubicBezTo>
                    <a:pt x="10040" y="1046"/>
                    <a:pt x="9628" y="761"/>
                    <a:pt x="9217" y="539"/>
                  </a:cubicBezTo>
                  <a:cubicBezTo>
                    <a:pt x="8203" y="1"/>
                    <a:pt x="7095" y="1"/>
                    <a:pt x="6018" y="381"/>
                  </a:cubicBezTo>
                  <a:cubicBezTo>
                    <a:pt x="5765" y="476"/>
                    <a:pt x="5511" y="571"/>
                    <a:pt x="5258" y="666"/>
                  </a:cubicBezTo>
                  <a:cubicBezTo>
                    <a:pt x="4339" y="1077"/>
                    <a:pt x="3484" y="1553"/>
                    <a:pt x="2819" y="2313"/>
                  </a:cubicBezTo>
                  <a:cubicBezTo>
                    <a:pt x="2471" y="2693"/>
                    <a:pt x="2091" y="3073"/>
                    <a:pt x="1743" y="3453"/>
                  </a:cubicBezTo>
                  <a:cubicBezTo>
                    <a:pt x="951" y="4308"/>
                    <a:pt x="476" y="5321"/>
                    <a:pt x="254" y="6461"/>
                  </a:cubicBezTo>
                  <a:cubicBezTo>
                    <a:pt x="64" y="7506"/>
                    <a:pt x="1" y="8583"/>
                    <a:pt x="318" y="9628"/>
                  </a:cubicBezTo>
                  <a:cubicBezTo>
                    <a:pt x="508" y="10356"/>
                    <a:pt x="793" y="11053"/>
                    <a:pt x="1268" y="11623"/>
                  </a:cubicBezTo>
                  <a:cubicBezTo>
                    <a:pt x="2566" y="13302"/>
                    <a:pt x="4308" y="14347"/>
                    <a:pt x="6335" y="14917"/>
                  </a:cubicBezTo>
                  <a:cubicBezTo>
                    <a:pt x="7316" y="15202"/>
                    <a:pt x="8361" y="15328"/>
                    <a:pt x="9375" y="15328"/>
                  </a:cubicBezTo>
                  <a:cubicBezTo>
                    <a:pt x="9787" y="15297"/>
                    <a:pt x="10167" y="15328"/>
                    <a:pt x="10547" y="15265"/>
                  </a:cubicBezTo>
                  <a:cubicBezTo>
                    <a:pt x="11275" y="15170"/>
                    <a:pt x="12003" y="15012"/>
                    <a:pt x="12668" y="14695"/>
                  </a:cubicBezTo>
                  <a:cubicBezTo>
                    <a:pt x="12922" y="14600"/>
                    <a:pt x="13175" y="14505"/>
                    <a:pt x="13429" y="14442"/>
                  </a:cubicBezTo>
                  <a:close/>
                  <a:moveTo>
                    <a:pt x="10515" y="14822"/>
                  </a:moveTo>
                  <a:cubicBezTo>
                    <a:pt x="10135" y="14853"/>
                    <a:pt x="9723" y="14853"/>
                    <a:pt x="9343" y="14853"/>
                  </a:cubicBezTo>
                  <a:cubicBezTo>
                    <a:pt x="8330" y="14885"/>
                    <a:pt x="7316" y="14790"/>
                    <a:pt x="6366" y="14473"/>
                  </a:cubicBezTo>
                  <a:cubicBezTo>
                    <a:pt x="4878" y="13998"/>
                    <a:pt x="3516" y="13365"/>
                    <a:pt x="2408" y="12225"/>
                  </a:cubicBezTo>
                  <a:cubicBezTo>
                    <a:pt x="1996" y="11782"/>
                    <a:pt x="1553" y="11370"/>
                    <a:pt x="1268" y="10832"/>
                  </a:cubicBezTo>
                  <a:cubicBezTo>
                    <a:pt x="666" y="9818"/>
                    <a:pt x="444" y="8710"/>
                    <a:pt x="539" y="7538"/>
                  </a:cubicBezTo>
                  <a:cubicBezTo>
                    <a:pt x="603" y="6873"/>
                    <a:pt x="698" y="6208"/>
                    <a:pt x="951" y="5606"/>
                  </a:cubicBezTo>
                  <a:cubicBezTo>
                    <a:pt x="1268" y="4783"/>
                    <a:pt x="1711" y="4054"/>
                    <a:pt x="2313" y="3453"/>
                  </a:cubicBezTo>
                  <a:cubicBezTo>
                    <a:pt x="2598" y="3168"/>
                    <a:pt x="2851" y="2883"/>
                    <a:pt x="3104" y="2598"/>
                  </a:cubicBezTo>
                  <a:cubicBezTo>
                    <a:pt x="3801" y="1838"/>
                    <a:pt x="4688" y="1363"/>
                    <a:pt x="5638" y="982"/>
                  </a:cubicBezTo>
                  <a:cubicBezTo>
                    <a:pt x="6208" y="729"/>
                    <a:pt x="6778" y="571"/>
                    <a:pt x="7411" y="539"/>
                  </a:cubicBezTo>
                  <a:cubicBezTo>
                    <a:pt x="8520" y="507"/>
                    <a:pt x="9375" y="951"/>
                    <a:pt x="10103" y="1711"/>
                  </a:cubicBezTo>
                  <a:cubicBezTo>
                    <a:pt x="10357" y="1996"/>
                    <a:pt x="10642" y="2281"/>
                    <a:pt x="10958" y="2471"/>
                  </a:cubicBezTo>
                  <a:cubicBezTo>
                    <a:pt x="11497" y="2819"/>
                    <a:pt x="12035" y="3136"/>
                    <a:pt x="12542" y="3453"/>
                  </a:cubicBezTo>
                  <a:cubicBezTo>
                    <a:pt x="12890" y="3674"/>
                    <a:pt x="13175" y="3896"/>
                    <a:pt x="13524" y="4086"/>
                  </a:cubicBezTo>
                  <a:cubicBezTo>
                    <a:pt x="13840" y="4276"/>
                    <a:pt x="14189" y="4371"/>
                    <a:pt x="14505" y="4561"/>
                  </a:cubicBezTo>
                  <a:cubicBezTo>
                    <a:pt x="14885" y="4783"/>
                    <a:pt x="15265" y="5068"/>
                    <a:pt x="15614" y="5321"/>
                  </a:cubicBezTo>
                  <a:cubicBezTo>
                    <a:pt x="15772" y="5448"/>
                    <a:pt x="15930" y="5638"/>
                    <a:pt x="16057" y="5796"/>
                  </a:cubicBezTo>
                  <a:cubicBezTo>
                    <a:pt x="16247" y="6018"/>
                    <a:pt x="16437" y="6271"/>
                    <a:pt x="16627" y="6525"/>
                  </a:cubicBezTo>
                  <a:cubicBezTo>
                    <a:pt x="16975" y="7063"/>
                    <a:pt x="17197" y="7665"/>
                    <a:pt x="17229" y="8330"/>
                  </a:cubicBezTo>
                  <a:cubicBezTo>
                    <a:pt x="17229" y="8646"/>
                    <a:pt x="17229" y="8963"/>
                    <a:pt x="17229" y="9280"/>
                  </a:cubicBezTo>
                  <a:cubicBezTo>
                    <a:pt x="17197" y="10103"/>
                    <a:pt x="16944" y="10832"/>
                    <a:pt x="16405" y="11465"/>
                  </a:cubicBezTo>
                  <a:cubicBezTo>
                    <a:pt x="16025" y="11908"/>
                    <a:pt x="15645" y="12352"/>
                    <a:pt x="15202" y="12732"/>
                  </a:cubicBezTo>
                  <a:cubicBezTo>
                    <a:pt x="14537" y="13365"/>
                    <a:pt x="13840" y="13872"/>
                    <a:pt x="12953" y="14125"/>
                  </a:cubicBezTo>
                  <a:cubicBezTo>
                    <a:pt x="12795" y="14157"/>
                    <a:pt x="12605" y="14220"/>
                    <a:pt x="12447" y="14283"/>
                  </a:cubicBezTo>
                  <a:cubicBezTo>
                    <a:pt x="11845" y="14568"/>
                    <a:pt x="11180" y="14727"/>
                    <a:pt x="10515" y="1482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3"/>
            <p:cNvSpPr/>
            <p:nvPr/>
          </p:nvSpPr>
          <p:spPr>
            <a:xfrm>
              <a:off x="5768325" y="1504025"/>
              <a:ext cx="589075" cy="458425"/>
            </a:xfrm>
            <a:custGeom>
              <a:avLst/>
              <a:gdLst/>
              <a:ahLst/>
              <a:cxnLst/>
              <a:rect l="l" t="t" r="r" b="b"/>
              <a:pathLst>
                <a:path w="23563" h="18337" extrusionOk="0">
                  <a:moveTo>
                    <a:pt x="6683" y="8329"/>
                  </a:moveTo>
                  <a:cubicBezTo>
                    <a:pt x="5764" y="9090"/>
                    <a:pt x="4814" y="9786"/>
                    <a:pt x="3959" y="10641"/>
                  </a:cubicBezTo>
                  <a:cubicBezTo>
                    <a:pt x="3737" y="10863"/>
                    <a:pt x="3452" y="11021"/>
                    <a:pt x="3231" y="11211"/>
                  </a:cubicBezTo>
                  <a:cubicBezTo>
                    <a:pt x="2977" y="11401"/>
                    <a:pt x="2724" y="11623"/>
                    <a:pt x="2566" y="11845"/>
                  </a:cubicBezTo>
                  <a:cubicBezTo>
                    <a:pt x="2186" y="12320"/>
                    <a:pt x="1742" y="12668"/>
                    <a:pt x="1267" y="13048"/>
                  </a:cubicBezTo>
                  <a:cubicBezTo>
                    <a:pt x="792" y="13396"/>
                    <a:pt x="380" y="13777"/>
                    <a:pt x="0" y="14283"/>
                  </a:cubicBezTo>
                  <a:cubicBezTo>
                    <a:pt x="64" y="14758"/>
                    <a:pt x="317" y="15170"/>
                    <a:pt x="507" y="15582"/>
                  </a:cubicBezTo>
                  <a:cubicBezTo>
                    <a:pt x="1014" y="16627"/>
                    <a:pt x="1742" y="17482"/>
                    <a:pt x="2756" y="18115"/>
                  </a:cubicBezTo>
                  <a:cubicBezTo>
                    <a:pt x="3136" y="18337"/>
                    <a:pt x="3452" y="18337"/>
                    <a:pt x="3832" y="18147"/>
                  </a:cubicBezTo>
                  <a:cubicBezTo>
                    <a:pt x="4529" y="17767"/>
                    <a:pt x="5226" y="17418"/>
                    <a:pt x="5891" y="17038"/>
                  </a:cubicBezTo>
                  <a:cubicBezTo>
                    <a:pt x="6144" y="16912"/>
                    <a:pt x="6493" y="16848"/>
                    <a:pt x="6619" y="16658"/>
                  </a:cubicBezTo>
                  <a:cubicBezTo>
                    <a:pt x="7031" y="16120"/>
                    <a:pt x="7664" y="15930"/>
                    <a:pt x="8139" y="15518"/>
                  </a:cubicBezTo>
                  <a:cubicBezTo>
                    <a:pt x="8646" y="15107"/>
                    <a:pt x="9216" y="14790"/>
                    <a:pt x="9755" y="14442"/>
                  </a:cubicBezTo>
                  <a:cubicBezTo>
                    <a:pt x="10863" y="13745"/>
                    <a:pt x="11971" y="13048"/>
                    <a:pt x="13080" y="12351"/>
                  </a:cubicBezTo>
                  <a:cubicBezTo>
                    <a:pt x="13967" y="11750"/>
                    <a:pt x="14822" y="11116"/>
                    <a:pt x="15708" y="10546"/>
                  </a:cubicBezTo>
                  <a:cubicBezTo>
                    <a:pt x="16912" y="9786"/>
                    <a:pt x="18020" y="8995"/>
                    <a:pt x="19097" y="8108"/>
                  </a:cubicBezTo>
                  <a:cubicBezTo>
                    <a:pt x="19445" y="7823"/>
                    <a:pt x="19794" y="7601"/>
                    <a:pt x="20142" y="7379"/>
                  </a:cubicBezTo>
                  <a:cubicBezTo>
                    <a:pt x="20554" y="7094"/>
                    <a:pt x="20997" y="6841"/>
                    <a:pt x="21409" y="6556"/>
                  </a:cubicBezTo>
                  <a:cubicBezTo>
                    <a:pt x="21757" y="6271"/>
                    <a:pt x="22137" y="6049"/>
                    <a:pt x="22580" y="6049"/>
                  </a:cubicBezTo>
                  <a:cubicBezTo>
                    <a:pt x="22612" y="5923"/>
                    <a:pt x="22612" y="5828"/>
                    <a:pt x="22644" y="5764"/>
                  </a:cubicBezTo>
                  <a:cubicBezTo>
                    <a:pt x="23404" y="4276"/>
                    <a:pt x="23467" y="2692"/>
                    <a:pt x="23531" y="1109"/>
                  </a:cubicBezTo>
                  <a:cubicBezTo>
                    <a:pt x="23562" y="856"/>
                    <a:pt x="23499" y="602"/>
                    <a:pt x="23436" y="381"/>
                  </a:cubicBezTo>
                  <a:cubicBezTo>
                    <a:pt x="23341" y="159"/>
                    <a:pt x="23182" y="1"/>
                    <a:pt x="22929" y="1"/>
                  </a:cubicBezTo>
                  <a:cubicBezTo>
                    <a:pt x="22771" y="1"/>
                    <a:pt x="22644" y="1"/>
                    <a:pt x="22517" y="1"/>
                  </a:cubicBezTo>
                  <a:cubicBezTo>
                    <a:pt x="21282" y="127"/>
                    <a:pt x="20047" y="159"/>
                    <a:pt x="18844" y="412"/>
                  </a:cubicBezTo>
                  <a:cubicBezTo>
                    <a:pt x="18622" y="444"/>
                    <a:pt x="18464" y="444"/>
                    <a:pt x="18337" y="254"/>
                  </a:cubicBezTo>
                  <a:cubicBezTo>
                    <a:pt x="18210" y="96"/>
                    <a:pt x="18020" y="159"/>
                    <a:pt x="17862" y="254"/>
                  </a:cubicBezTo>
                  <a:cubicBezTo>
                    <a:pt x="17767" y="317"/>
                    <a:pt x="17640" y="381"/>
                    <a:pt x="17545" y="476"/>
                  </a:cubicBezTo>
                  <a:cubicBezTo>
                    <a:pt x="16880" y="1077"/>
                    <a:pt x="16183" y="1552"/>
                    <a:pt x="15423" y="1996"/>
                  </a:cubicBezTo>
                  <a:cubicBezTo>
                    <a:pt x="14917" y="2281"/>
                    <a:pt x="14410" y="2597"/>
                    <a:pt x="13967" y="2977"/>
                  </a:cubicBezTo>
                  <a:cubicBezTo>
                    <a:pt x="12890" y="3832"/>
                    <a:pt x="11813" y="4624"/>
                    <a:pt x="10641" y="5384"/>
                  </a:cubicBezTo>
                  <a:cubicBezTo>
                    <a:pt x="9279" y="6271"/>
                    <a:pt x="7949" y="7253"/>
                    <a:pt x="6683" y="8329"/>
                  </a:cubicBezTo>
                  <a:close/>
                  <a:moveTo>
                    <a:pt x="22929" y="634"/>
                  </a:moveTo>
                  <a:cubicBezTo>
                    <a:pt x="23087" y="951"/>
                    <a:pt x="23056" y="1299"/>
                    <a:pt x="23024" y="1647"/>
                  </a:cubicBezTo>
                  <a:cubicBezTo>
                    <a:pt x="22929" y="2534"/>
                    <a:pt x="22771" y="3421"/>
                    <a:pt x="22644" y="4308"/>
                  </a:cubicBezTo>
                  <a:cubicBezTo>
                    <a:pt x="22644" y="4403"/>
                    <a:pt x="22580" y="4529"/>
                    <a:pt x="22549" y="4624"/>
                  </a:cubicBezTo>
                  <a:cubicBezTo>
                    <a:pt x="22295" y="5511"/>
                    <a:pt x="22105" y="5606"/>
                    <a:pt x="21314" y="5163"/>
                  </a:cubicBezTo>
                  <a:cubicBezTo>
                    <a:pt x="19794" y="4212"/>
                    <a:pt x="18749" y="2914"/>
                    <a:pt x="18210" y="1204"/>
                  </a:cubicBezTo>
                  <a:cubicBezTo>
                    <a:pt x="19097" y="792"/>
                    <a:pt x="21820" y="476"/>
                    <a:pt x="22929" y="634"/>
                  </a:cubicBezTo>
                  <a:close/>
                  <a:moveTo>
                    <a:pt x="17577" y="1267"/>
                  </a:moveTo>
                  <a:cubicBezTo>
                    <a:pt x="17672" y="1394"/>
                    <a:pt x="17767" y="1521"/>
                    <a:pt x="17798" y="1647"/>
                  </a:cubicBezTo>
                  <a:cubicBezTo>
                    <a:pt x="18464" y="3389"/>
                    <a:pt x="19604" y="4719"/>
                    <a:pt x="21187" y="5669"/>
                  </a:cubicBezTo>
                  <a:cubicBezTo>
                    <a:pt x="21250" y="5701"/>
                    <a:pt x="21282" y="5764"/>
                    <a:pt x="21377" y="5859"/>
                  </a:cubicBezTo>
                  <a:cubicBezTo>
                    <a:pt x="21124" y="6208"/>
                    <a:pt x="20744" y="6429"/>
                    <a:pt x="20395" y="6619"/>
                  </a:cubicBezTo>
                  <a:cubicBezTo>
                    <a:pt x="19509" y="7094"/>
                    <a:pt x="18780" y="7728"/>
                    <a:pt x="17988" y="8329"/>
                  </a:cubicBezTo>
                  <a:cubicBezTo>
                    <a:pt x="17387" y="8804"/>
                    <a:pt x="16753" y="9248"/>
                    <a:pt x="16088" y="9691"/>
                  </a:cubicBezTo>
                  <a:cubicBezTo>
                    <a:pt x="14948" y="10483"/>
                    <a:pt x="13808" y="11275"/>
                    <a:pt x="12636" y="12035"/>
                  </a:cubicBezTo>
                  <a:cubicBezTo>
                    <a:pt x="11243" y="12953"/>
                    <a:pt x="9850" y="13808"/>
                    <a:pt x="8424" y="14663"/>
                  </a:cubicBezTo>
                  <a:cubicBezTo>
                    <a:pt x="7696" y="15138"/>
                    <a:pt x="6936" y="15582"/>
                    <a:pt x="6271" y="16120"/>
                  </a:cubicBezTo>
                  <a:cubicBezTo>
                    <a:pt x="6049" y="16278"/>
                    <a:pt x="5828" y="16437"/>
                    <a:pt x="5574" y="16595"/>
                  </a:cubicBezTo>
                  <a:cubicBezTo>
                    <a:pt x="5289" y="16437"/>
                    <a:pt x="5067" y="16310"/>
                    <a:pt x="4814" y="16183"/>
                  </a:cubicBezTo>
                  <a:cubicBezTo>
                    <a:pt x="3801" y="15582"/>
                    <a:pt x="3009" y="14790"/>
                    <a:pt x="2661" y="13650"/>
                  </a:cubicBezTo>
                  <a:cubicBezTo>
                    <a:pt x="2566" y="13333"/>
                    <a:pt x="2407" y="13206"/>
                    <a:pt x="2281" y="13301"/>
                  </a:cubicBezTo>
                  <a:cubicBezTo>
                    <a:pt x="2091" y="13428"/>
                    <a:pt x="2154" y="13650"/>
                    <a:pt x="2217" y="13840"/>
                  </a:cubicBezTo>
                  <a:cubicBezTo>
                    <a:pt x="2439" y="14505"/>
                    <a:pt x="2724" y="15170"/>
                    <a:pt x="3294" y="15677"/>
                  </a:cubicBezTo>
                  <a:cubicBezTo>
                    <a:pt x="3674" y="15993"/>
                    <a:pt x="4117" y="16278"/>
                    <a:pt x="4497" y="16563"/>
                  </a:cubicBezTo>
                  <a:cubicBezTo>
                    <a:pt x="4624" y="16658"/>
                    <a:pt x="4751" y="16753"/>
                    <a:pt x="4909" y="16848"/>
                  </a:cubicBezTo>
                  <a:cubicBezTo>
                    <a:pt x="4497" y="17260"/>
                    <a:pt x="4086" y="17513"/>
                    <a:pt x="3326" y="17767"/>
                  </a:cubicBezTo>
                  <a:cubicBezTo>
                    <a:pt x="1996" y="17133"/>
                    <a:pt x="1141" y="16088"/>
                    <a:pt x="602" y="14442"/>
                  </a:cubicBezTo>
                  <a:cubicBezTo>
                    <a:pt x="761" y="14030"/>
                    <a:pt x="1109" y="13777"/>
                    <a:pt x="1457" y="13523"/>
                  </a:cubicBezTo>
                  <a:cubicBezTo>
                    <a:pt x="2027" y="13080"/>
                    <a:pt x="2597" y="12636"/>
                    <a:pt x="3041" y="12066"/>
                  </a:cubicBezTo>
                  <a:cubicBezTo>
                    <a:pt x="3136" y="11940"/>
                    <a:pt x="3262" y="11845"/>
                    <a:pt x="3389" y="11750"/>
                  </a:cubicBezTo>
                  <a:cubicBezTo>
                    <a:pt x="3674" y="11876"/>
                    <a:pt x="3706" y="12161"/>
                    <a:pt x="3801" y="12383"/>
                  </a:cubicBezTo>
                  <a:cubicBezTo>
                    <a:pt x="4181" y="13333"/>
                    <a:pt x="4814" y="14093"/>
                    <a:pt x="5638" y="14695"/>
                  </a:cubicBezTo>
                  <a:cubicBezTo>
                    <a:pt x="6049" y="15012"/>
                    <a:pt x="6524" y="15202"/>
                    <a:pt x="7031" y="15297"/>
                  </a:cubicBezTo>
                  <a:cubicBezTo>
                    <a:pt x="7094" y="15297"/>
                    <a:pt x="7253" y="15202"/>
                    <a:pt x="7284" y="15138"/>
                  </a:cubicBezTo>
                  <a:cubicBezTo>
                    <a:pt x="7284" y="15075"/>
                    <a:pt x="7253" y="14917"/>
                    <a:pt x="7189" y="14853"/>
                  </a:cubicBezTo>
                  <a:cubicBezTo>
                    <a:pt x="7094" y="14790"/>
                    <a:pt x="6999" y="14758"/>
                    <a:pt x="6873" y="14727"/>
                  </a:cubicBezTo>
                  <a:cubicBezTo>
                    <a:pt x="5638" y="14252"/>
                    <a:pt x="4782" y="13365"/>
                    <a:pt x="4276" y="12161"/>
                  </a:cubicBezTo>
                  <a:cubicBezTo>
                    <a:pt x="4212" y="12003"/>
                    <a:pt x="4149" y="11845"/>
                    <a:pt x="4086" y="11686"/>
                  </a:cubicBezTo>
                  <a:cubicBezTo>
                    <a:pt x="4054" y="11623"/>
                    <a:pt x="4054" y="11528"/>
                    <a:pt x="4022" y="11433"/>
                  </a:cubicBezTo>
                  <a:cubicBezTo>
                    <a:pt x="4371" y="10768"/>
                    <a:pt x="5036" y="10325"/>
                    <a:pt x="5574" y="9850"/>
                  </a:cubicBezTo>
                  <a:cubicBezTo>
                    <a:pt x="6429" y="9090"/>
                    <a:pt x="7379" y="8456"/>
                    <a:pt x="8298" y="7759"/>
                  </a:cubicBezTo>
                  <a:cubicBezTo>
                    <a:pt x="8709" y="8329"/>
                    <a:pt x="8836" y="9058"/>
                    <a:pt x="9533" y="9343"/>
                  </a:cubicBezTo>
                  <a:cubicBezTo>
                    <a:pt x="9596" y="9343"/>
                    <a:pt x="9691" y="9311"/>
                    <a:pt x="9818" y="9280"/>
                  </a:cubicBezTo>
                  <a:cubicBezTo>
                    <a:pt x="9501" y="8646"/>
                    <a:pt x="8899" y="8203"/>
                    <a:pt x="8741" y="7443"/>
                  </a:cubicBezTo>
                  <a:cubicBezTo>
                    <a:pt x="8868" y="7253"/>
                    <a:pt x="9058" y="7063"/>
                    <a:pt x="9343" y="6968"/>
                  </a:cubicBezTo>
                  <a:cubicBezTo>
                    <a:pt x="9723" y="7379"/>
                    <a:pt x="9786" y="8076"/>
                    <a:pt x="10420" y="8266"/>
                  </a:cubicBezTo>
                  <a:cubicBezTo>
                    <a:pt x="10451" y="8266"/>
                    <a:pt x="10515" y="8203"/>
                    <a:pt x="10610" y="8171"/>
                  </a:cubicBezTo>
                  <a:cubicBezTo>
                    <a:pt x="10515" y="8013"/>
                    <a:pt x="10451" y="7886"/>
                    <a:pt x="10388" y="7759"/>
                  </a:cubicBezTo>
                  <a:cubicBezTo>
                    <a:pt x="10166" y="7411"/>
                    <a:pt x="9976" y="7094"/>
                    <a:pt x="9786" y="6746"/>
                  </a:cubicBezTo>
                  <a:cubicBezTo>
                    <a:pt x="9755" y="6714"/>
                    <a:pt x="9850" y="6588"/>
                    <a:pt x="9881" y="6524"/>
                  </a:cubicBezTo>
                  <a:cubicBezTo>
                    <a:pt x="10103" y="6524"/>
                    <a:pt x="10103" y="6651"/>
                    <a:pt x="10166" y="6746"/>
                  </a:cubicBezTo>
                  <a:cubicBezTo>
                    <a:pt x="10325" y="6999"/>
                    <a:pt x="10451" y="7284"/>
                    <a:pt x="10641" y="7506"/>
                  </a:cubicBezTo>
                  <a:cubicBezTo>
                    <a:pt x="10736" y="7633"/>
                    <a:pt x="10831" y="7791"/>
                    <a:pt x="11053" y="7728"/>
                  </a:cubicBezTo>
                  <a:cubicBezTo>
                    <a:pt x="11148" y="7696"/>
                    <a:pt x="11148" y="7443"/>
                    <a:pt x="10990" y="7221"/>
                  </a:cubicBezTo>
                  <a:cubicBezTo>
                    <a:pt x="10768" y="6936"/>
                    <a:pt x="10578" y="6619"/>
                    <a:pt x="10388" y="6334"/>
                  </a:cubicBezTo>
                  <a:cubicBezTo>
                    <a:pt x="10578" y="6049"/>
                    <a:pt x="10578" y="6049"/>
                    <a:pt x="10863" y="5923"/>
                  </a:cubicBezTo>
                  <a:cubicBezTo>
                    <a:pt x="10895" y="5923"/>
                    <a:pt x="10990" y="5954"/>
                    <a:pt x="10990" y="5986"/>
                  </a:cubicBezTo>
                  <a:cubicBezTo>
                    <a:pt x="11148" y="6303"/>
                    <a:pt x="11306" y="6651"/>
                    <a:pt x="11623" y="6841"/>
                  </a:cubicBezTo>
                  <a:cubicBezTo>
                    <a:pt x="11718" y="6873"/>
                    <a:pt x="11876" y="6873"/>
                    <a:pt x="11940" y="6841"/>
                  </a:cubicBezTo>
                  <a:cubicBezTo>
                    <a:pt x="11971" y="6778"/>
                    <a:pt x="12003" y="6619"/>
                    <a:pt x="11940" y="6556"/>
                  </a:cubicBezTo>
                  <a:cubicBezTo>
                    <a:pt x="11718" y="6271"/>
                    <a:pt x="11433" y="6018"/>
                    <a:pt x="11370" y="5606"/>
                  </a:cubicBezTo>
                  <a:cubicBezTo>
                    <a:pt x="11655" y="5258"/>
                    <a:pt x="12098" y="5068"/>
                    <a:pt x="12541" y="4814"/>
                  </a:cubicBezTo>
                  <a:cubicBezTo>
                    <a:pt x="12636" y="4941"/>
                    <a:pt x="12700" y="5099"/>
                    <a:pt x="12795" y="5226"/>
                  </a:cubicBezTo>
                  <a:cubicBezTo>
                    <a:pt x="12921" y="5448"/>
                    <a:pt x="13048" y="5669"/>
                    <a:pt x="13206" y="5859"/>
                  </a:cubicBezTo>
                  <a:cubicBezTo>
                    <a:pt x="13270" y="5891"/>
                    <a:pt x="13428" y="5891"/>
                    <a:pt x="13491" y="5891"/>
                  </a:cubicBezTo>
                  <a:cubicBezTo>
                    <a:pt x="13523" y="5859"/>
                    <a:pt x="13586" y="5733"/>
                    <a:pt x="13555" y="5669"/>
                  </a:cubicBezTo>
                  <a:cubicBezTo>
                    <a:pt x="13523" y="5543"/>
                    <a:pt x="13460" y="5416"/>
                    <a:pt x="13396" y="5289"/>
                  </a:cubicBezTo>
                  <a:cubicBezTo>
                    <a:pt x="13270" y="5036"/>
                    <a:pt x="13143" y="4814"/>
                    <a:pt x="12953" y="4498"/>
                  </a:cubicBezTo>
                  <a:cubicBezTo>
                    <a:pt x="13808" y="3674"/>
                    <a:pt x="14727" y="3041"/>
                    <a:pt x="15677" y="2439"/>
                  </a:cubicBezTo>
                  <a:cubicBezTo>
                    <a:pt x="16310" y="2059"/>
                    <a:pt x="16912" y="1679"/>
                    <a:pt x="17577" y="126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3"/>
            <p:cNvSpPr/>
            <p:nvPr/>
          </p:nvSpPr>
          <p:spPr>
            <a:xfrm>
              <a:off x="4318675" y="1456525"/>
              <a:ext cx="395100" cy="351550"/>
            </a:xfrm>
            <a:custGeom>
              <a:avLst/>
              <a:gdLst/>
              <a:ahLst/>
              <a:cxnLst/>
              <a:rect l="l" t="t" r="r" b="b"/>
              <a:pathLst>
                <a:path w="15804" h="14062" extrusionOk="0">
                  <a:moveTo>
                    <a:pt x="190" y="1330"/>
                  </a:moveTo>
                  <a:cubicBezTo>
                    <a:pt x="507" y="2217"/>
                    <a:pt x="760" y="3072"/>
                    <a:pt x="1172" y="3896"/>
                  </a:cubicBezTo>
                  <a:cubicBezTo>
                    <a:pt x="1109" y="4022"/>
                    <a:pt x="1045" y="4117"/>
                    <a:pt x="982" y="4244"/>
                  </a:cubicBezTo>
                  <a:cubicBezTo>
                    <a:pt x="1077" y="4339"/>
                    <a:pt x="1172" y="4466"/>
                    <a:pt x="1267" y="4529"/>
                  </a:cubicBezTo>
                  <a:cubicBezTo>
                    <a:pt x="1837" y="4877"/>
                    <a:pt x="2344" y="5352"/>
                    <a:pt x="2819" y="5827"/>
                  </a:cubicBezTo>
                  <a:cubicBezTo>
                    <a:pt x="3104" y="6144"/>
                    <a:pt x="3421" y="6398"/>
                    <a:pt x="3737" y="6651"/>
                  </a:cubicBezTo>
                  <a:cubicBezTo>
                    <a:pt x="4466" y="7189"/>
                    <a:pt x="5162" y="7791"/>
                    <a:pt x="5827" y="8393"/>
                  </a:cubicBezTo>
                  <a:cubicBezTo>
                    <a:pt x="6524" y="9058"/>
                    <a:pt x="7253" y="9659"/>
                    <a:pt x="8013" y="10229"/>
                  </a:cubicBezTo>
                  <a:cubicBezTo>
                    <a:pt x="8868" y="10831"/>
                    <a:pt x="9659" y="11560"/>
                    <a:pt x="10578" y="12066"/>
                  </a:cubicBezTo>
                  <a:cubicBezTo>
                    <a:pt x="10705" y="12161"/>
                    <a:pt x="10831" y="12288"/>
                    <a:pt x="10990" y="12383"/>
                  </a:cubicBezTo>
                  <a:cubicBezTo>
                    <a:pt x="11148" y="12510"/>
                    <a:pt x="11338" y="12636"/>
                    <a:pt x="11528" y="12731"/>
                  </a:cubicBezTo>
                  <a:cubicBezTo>
                    <a:pt x="11908" y="12890"/>
                    <a:pt x="12256" y="13143"/>
                    <a:pt x="12605" y="13428"/>
                  </a:cubicBezTo>
                  <a:cubicBezTo>
                    <a:pt x="12921" y="13681"/>
                    <a:pt x="13238" y="13903"/>
                    <a:pt x="13618" y="14061"/>
                  </a:cubicBezTo>
                  <a:cubicBezTo>
                    <a:pt x="13998" y="13840"/>
                    <a:pt x="14315" y="13586"/>
                    <a:pt x="14600" y="13301"/>
                  </a:cubicBezTo>
                  <a:cubicBezTo>
                    <a:pt x="15138" y="12763"/>
                    <a:pt x="15582" y="12130"/>
                    <a:pt x="15772" y="11370"/>
                  </a:cubicBezTo>
                  <a:cubicBezTo>
                    <a:pt x="15803" y="11211"/>
                    <a:pt x="15803" y="11085"/>
                    <a:pt x="15708" y="10926"/>
                  </a:cubicBezTo>
                  <a:cubicBezTo>
                    <a:pt x="15645" y="10831"/>
                    <a:pt x="15582" y="10736"/>
                    <a:pt x="15487" y="10673"/>
                  </a:cubicBezTo>
                  <a:cubicBezTo>
                    <a:pt x="15297" y="10451"/>
                    <a:pt x="15138" y="10261"/>
                    <a:pt x="14948" y="10071"/>
                  </a:cubicBezTo>
                  <a:cubicBezTo>
                    <a:pt x="14727" y="9849"/>
                    <a:pt x="14473" y="9691"/>
                    <a:pt x="14346" y="9438"/>
                  </a:cubicBezTo>
                  <a:cubicBezTo>
                    <a:pt x="14188" y="9184"/>
                    <a:pt x="13935" y="9089"/>
                    <a:pt x="13745" y="8931"/>
                  </a:cubicBezTo>
                  <a:cubicBezTo>
                    <a:pt x="13618" y="8836"/>
                    <a:pt x="13523" y="8741"/>
                    <a:pt x="13428" y="8646"/>
                  </a:cubicBezTo>
                  <a:cubicBezTo>
                    <a:pt x="13365" y="8551"/>
                    <a:pt x="13301" y="8456"/>
                    <a:pt x="13175" y="8393"/>
                  </a:cubicBezTo>
                  <a:cubicBezTo>
                    <a:pt x="12858" y="8234"/>
                    <a:pt x="12605" y="7949"/>
                    <a:pt x="12351" y="7696"/>
                  </a:cubicBezTo>
                  <a:cubicBezTo>
                    <a:pt x="11401" y="6746"/>
                    <a:pt x="10451" y="5796"/>
                    <a:pt x="9406" y="4941"/>
                  </a:cubicBezTo>
                  <a:cubicBezTo>
                    <a:pt x="9153" y="4719"/>
                    <a:pt x="8868" y="4497"/>
                    <a:pt x="8646" y="4244"/>
                  </a:cubicBezTo>
                  <a:cubicBezTo>
                    <a:pt x="7886" y="3547"/>
                    <a:pt x="7126" y="2851"/>
                    <a:pt x="6271" y="2249"/>
                  </a:cubicBezTo>
                  <a:cubicBezTo>
                    <a:pt x="6018" y="2059"/>
                    <a:pt x="5764" y="1837"/>
                    <a:pt x="5542" y="1616"/>
                  </a:cubicBezTo>
                  <a:cubicBezTo>
                    <a:pt x="5257" y="1362"/>
                    <a:pt x="5036" y="1140"/>
                    <a:pt x="4751" y="887"/>
                  </a:cubicBezTo>
                  <a:cubicBezTo>
                    <a:pt x="4529" y="697"/>
                    <a:pt x="4307" y="539"/>
                    <a:pt x="4276" y="285"/>
                  </a:cubicBezTo>
                  <a:cubicBezTo>
                    <a:pt x="3357" y="0"/>
                    <a:pt x="2502" y="127"/>
                    <a:pt x="1647" y="254"/>
                  </a:cubicBezTo>
                  <a:cubicBezTo>
                    <a:pt x="1299" y="285"/>
                    <a:pt x="982" y="349"/>
                    <a:pt x="665" y="444"/>
                  </a:cubicBezTo>
                  <a:cubicBezTo>
                    <a:pt x="127" y="602"/>
                    <a:pt x="0" y="792"/>
                    <a:pt x="190" y="1330"/>
                  </a:cubicBezTo>
                  <a:close/>
                  <a:moveTo>
                    <a:pt x="14220" y="9881"/>
                  </a:moveTo>
                  <a:cubicBezTo>
                    <a:pt x="14030" y="10863"/>
                    <a:pt x="13681" y="11781"/>
                    <a:pt x="12763" y="12320"/>
                  </a:cubicBezTo>
                  <a:cubicBezTo>
                    <a:pt x="12731" y="12351"/>
                    <a:pt x="12700" y="12351"/>
                    <a:pt x="12668" y="12383"/>
                  </a:cubicBezTo>
                  <a:cubicBezTo>
                    <a:pt x="12541" y="12478"/>
                    <a:pt x="12478" y="12605"/>
                    <a:pt x="12541" y="12668"/>
                  </a:cubicBezTo>
                  <a:cubicBezTo>
                    <a:pt x="12636" y="12795"/>
                    <a:pt x="12763" y="12731"/>
                    <a:pt x="12858" y="12668"/>
                  </a:cubicBezTo>
                  <a:cubicBezTo>
                    <a:pt x="13301" y="12383"/>
                    <a:pt x="13745" y="12066"/>
                    <a:pt x="13966" y="11591"/>
                  </a:cubicBezTo>
                  <a:cubicBezTo>
                    <a:pt x="14156" y="11243"/>
                    <a:pt x="14283" y="10895"/>
                    <a:pt x="14441" y="10514"/>
                  </a:cubicBezTo>
                  <a:cubicBezTo>
                    <a:pt x="14473" y="10451"/>
                    <a:pt x="14505" y="10356"/>
                    <a:pt x="14536" y="10261"/>
                  </a:cubicBezTo>
                  <a:cubicBezTo>
                    <a:pt x="14631" y="10293"/>
                    <a:pt x="14663" y="10324"/>
                    <a:pt x="14695" y="10356"/>
                  </a:cubicBezTo>
                  <a:cubicBezTo>
                    <a:pt x="14948" y="10609"/>
                    <a:pt x="15170" y="10863"/>
                    <a:pt x="15392" y="11085"/>
                  </a:cubicBezTo>
                  <a:cubicBezTo>
                    <a:pt x="15297" y="12066"/>
                    <a:pt x="14695" y="12890"/>
                    <a:pt x="13618" y="13618"/>
                  </a:cubicBezTo>
                  <a:cubicBezTo>
                    <a:pt x="13365" y="13555"/>
                    <a:pt x="13143" y="13396"/>
                    <a:pt x="12921" y="13238"/>
                  </a:cubicBezTo>
                  <a:cubicBezTo>
                    <a:pt x="12510" y="12890"/>
                    <a:pt x="12066" y="12573"/>
                    <a:pt x="11560" y="12351"/>
                  </a:cubicBezTo>
                  <a:cubicBezTo>
                    <a:pt x="11465" y="12320"/>
                    <a:pt x="11401" y="12225"/>
                    <a:pt x="11275" y="12130"/>
                  </a:cubicBezTo>
                  <a:cubicBezTo>
                    <a:pt x="11781" y="11718"/>
                    <a:pt x="12288" y="11370"/>
                    <a:pt x="12605" y="10799"/>
                  </a:cubicBezTo>
                  <a:cubicBezTo>
                    <a:pt x="12921" y="10293"/>
                    <a:pt x="13143" y="9723"/>
                    <a:pt x="13111" y="8994"/>
                  </a:cubicBezTo>
                  <a:cubicBezTo>
                    <a:pt x="13586" y="9279"/>
                    <a:pt x="13903" y="9564"/>
                    <a:pt x="14220" y="9881"/>
                  </a:cubicBezTo>
                  <a:close/>
                  <a:moveTo>
                    <a:pt x="4276" y="1045"/>
                  </a:moveTo>
                  <a:cubicBezTo>
                    <a:pt x="4371" y="1109"/>
                    <a:pt x="4466" y="1140"/>
                    <a:pt x="4529" y="1172"/>
                  </a:cubicBezTo>
                  <a:cubicBezTo>
                    <a:pt x="4719" y="1330"/>
                    <a:pt x="4909" y="1489"/>
                    <a:pt x="5067" y="1647"/>
                  </a:cubicBezTo>
                  <a:cubicBezTo>
                    <a:pt x="5447" y="2059"/>
                    <a:pt x="5891" y="2439"/>
                    <a:pt x="6334" y="2756"/>
                  </a:cubicBezTo>
                  <a:cubicBezTo>
                    <a:pt x="7031" y="3262"/>
                    <a:pt x="7664" y="3832"/>
                    <a:pt x="8298" y="4402"/>
                  </a:cubicBezTo>
                  <a:cubicBezTo>
                    <a:pt x="8646" y="4719"/>
                    <a:pt x="8963" y="5036"/>
                    <a:pt x="9343" y="5352"/>
                  </a:cubicBezTo>
                  <a:cubicBezTo>
                    <a:pt x="10578" y="6366"/>
                    <a:pt x="11686" y="7538"/>
                    <a:pt x="12858" y="8646"/>
                  </a:cubicBezTo>
                  <a:cubicBezTo>
                    <a:pt x="12890" y="8709"/>
                    <a:pt x="12953" y="8773"/>
                    <a:pt x="13016" y="8836"/>
                  </a:cubicBezTo>
                  <a:cubicBezTo>
                    <a:pt x="12858" y="8963"/>
                    <a:pt x="12763" y="9089"/>
                    <a:pt x="12731" y="9279"/>
                  </a:cubicBezTo>
                  <a:cubicBezTo>
                    <a:pt x="12731" y="9818"/>
                    <a:pt x="12510" y="10293"/>
                    <a:pt x="12225" y="10736"/>
                  </a:cubicBezTo>
                  <a:cubicBezTo>
                    <a:pt x="11908" y="11211"/>
                    <a:pt x="11496" y="11528"/>
                    <a:pt x="11053" y="11813"/>
                  </a:cubicBezTo>
                  <a:cubicBezTo>
                    <a:pt x="10420" y="11591"/>
                    <a:pt x="9184" y="10736"/>
                    <a:pt x="8361" y="9944"/>
                  </a:cubicBezTo>
                  <a:cubicBezTo>
                    <a:pt x="8298" y="9913"/>
                    <a:pt x="8234" y="9913"/>
                    <a:pt x="8203" y="9881"/>
                  </a:cubicBezTo>
                  <a:cubicBezTo>
                    <a:pt x="8076" y="9818"/>
                    <a:pt x="7949" y="9723"/>
                    <a:pt x="7823" y="9628"/>
                  </a:cubicBezTo>
                  <a:cubicBezTo>
                    <a:pt x="7823" y="9438"/>
                    <a:pt x="7981" y="9406"/>
                    <a:pt x="8076" y="9311"/>
                  </a:cubicBezTo>
                  <a:cubicBezTo>
                    <a:pt x="8298" y="9121"/>
                    <a:pt x="8488" y="8899"/>
                    <a:pt x="8614" y="8646"/>
                  </a:cubicBezTo>
                  <a:cubicBezTo>
                    <a:pt x="8646" y="8551"/>
                    <a:pt x="8646" y="8424"/>
                    <a:pt x="8646" y="8266"/>
                  </a:cubicBezTo>
                  <a:cubicBezTo>
                    <a:pt x="8329" y="8393"/>
                    <a:pt x="8298" y="8678"/>
                    <a:pt x="8108" y="8836"/>
                  </a:cubicBezTo>
                  <a:cubicBezTo>
                    <a:pt x="7918" y="8994"/>
                    <a:pt x="7728" y="9184"/>
                    <a:pt x="7538" y="9374"/>
                  </a:cubicBezTo>
                  <a:cubicBezTo>
                    <a:pt x="7379" y="9248"/>
                    <a:pt x="7221" y="9121"/>
                    <a:pt x="7063" y="8994"/>
                  </a:cubicBezTo>
                  <a:cubicBezTo>
                    <a:pt x="7316" y="8646"/>
                    <a:pt x="7823" y="8488"/>
                    <a:pt x="7791" y="7918"/>
                  </a:cubicBezTo>
                  <a:cubicBezTo>
                    <a:pt x="7348" y="8139"/>
                    <a:pt x="7189" y="8583"/>
                    <a:pt x="6841" y="8773"/>
                  </a:cubicBezTo>
                  <a:cubicBezTo>
                    <a:pt x="6778" y="8741"/>
                    <a:pt x="6746" y="8709"/>
                    <a:pt x="6714" y="8678"/>
                  </a:cubicBezTo>
                  <a:cubicBezTo>
                    <a:pt x="6714" y="8614"/>
                    <a:pt x="6714" y="8583"/>
                    <a:pt x="6746" y="8551"/>
                  </a:cubicBezTo>
                  <a:cubicBezTo>
                    <a:pt x="6999" y="8361"/>
                    <a:pt x="7221" y="8171"/>
                    <a:pt x="7348" y="7854"/>
                  </a:cubicBezTo>
                  <a:cubicBezTo>
                    <a:pt x="7348" y="7823"/>
                    <a:pt x="7348" y="7728"/>
                    <a:pt x="7316" y="7728"/>
                  </a:cubicBezTo>
                  <a:cubicBezTo>
                    <a:pt x="7253" y="7696"/>
                    <a:pt x="7158" y="7664"/>
                    <a:pt x="7126" y="7728"/>
                  </a:cubicBezTo>
                  <a:cubicBezTo>
                    <a:pt x="6904" y="7949"/>
                    <a:pt x="6714" y="8171"/>
                    <a:pt x="6493" y="8424"/>
                  </a:cubicBezTo>
                  <a:cubicBezTo>
                    <a:pt x="6429" y="8393"/>
                    <a:pt x="6398" y="8393"/>
                    <a:pt x="6334" y="8361"/>
                  </a:cubicBezTo>
                  <a:cubicBezTo>
                    <a:pt x="6271" y="8298"/>
                    <a:pt x="6176" y="8203"/>
                    <a:pt x="6081" y="8108"/>
                  </a:cubicBezTo>
                  <a:cubicBezTo>
                    <a:pt x="6239" y="7949"/>
                    <a:pt x="6398" y="7823"/>
                    <a:pt x="6524" y="7696"/>
                  </a:cubicBezTo>
                  <a:cubicBezTo>
                    <a:pt x="6556" y="7633"/>
                    <a:pt x="6588" y="7538"/>
                    <a:pt x="6619" y="7474"/>
                  </a:cubicBezTo>
                  <a:cubicBezTo>
                    <a:pt x="6683" y="7379"/>
                    <a:pt x="6651" y="7253"/>
                    <a:pt x="6556" y="7221"/>
                  </a:cubicBezTo>
                  <a:cubicBezTo>
                    <a:pt x="6493" y="7221"/>
                    <a:pt x="6398" y="7253"/>
                    <a:pt x="6366" y="7284"/>
                  </a:cubicBezTo>
                  <a:cubicBezTo>
                    <a:pt x="6239" y="7506"/>
                    <a:pt x="6081" y="7728"/>
                    <a:pt x="5827" y="7854"/>
                  </a:cubicBezTo>
                  <a:cubicBezTo>
                    <a:pt x="5574" y="7696"/>
                    <a:pt x="5352" y="7474"/>
                    <a:pt x="5099" y="7189"/>
                  </a:cubicBezTo>
                  <a:cubicBezTo>
                    <a:pt x="5257" y="7063"/>
                    <a:pt x="5384" y="6904"/>
                    <a:pt x="5511" y="6778"/>
                  </a:cubicBezTo>
                  <a:cubicBezTo>
                    <a:pt x="5574" y="6683"/>
                    <a:pt x="5637" y="6588"/>
                    <a:pt x="5701" y="6493"/>
                  </a:cubicBezTo>
                  <a:cubicBezTo>
                    <a:pt x="5732" y="6461"/>
                    <a:pt x="5732" y="6398"/>
                    <a:pt x="5701" y="6398"/>
                  </a:cubicBezTo>
                  <a:cubicBezTo>
                    <a:pt x="5669" y="6366"/>
                    <a:pt x="5606" y="6334"/>
                    <a:pt x="5574" y="6334"/>
                  </a:cubicBezTo>
                  <a:cubicBezTo>
                    <a:pt x="5479" y="6366"/>
                    <a:pt x="5384" y="6429"/>
                    <a:pt x="5321" y="6493"/>
                  </a:cubicBezTo>
                  <a:cubicBezTo>
                    <a:pt x="5162" y="6619"/>
                    <a:pt x="5004" y="6746"/>
                    <a:pt x="4814" y="6936"/>
                  </a:cubicBezTo>
                  <a:cubicBezTo>
                    <a:pt x="4782" y="6904"/>
                    <a:pt x="4687" y="6873"/>
                    <a:pt x="4624" y="6809"/>
                  </a:cubicBezTo>
                  <a:lnTo>
                    <a:pt x="4624" y="6809"/>
                  </a:lnTo>
                  <a:cubicBezTo>
                    <a:pt x="4054" y="6461"/>
                    <a:pt x="3547" y="6049"/>
                    <a:pt x="3072" y="5574"/>
                  </a:cubicBezTo>
                  <a:cubicBezTo>
                    <a:pt x="2756" y="5257"/>
                    <a:pt x="2407" y="4941"/>
                    <a:pt x="2059" y="4624"/>
                  </a:cubicBezTo>
                  <a:cubicBezTo>
                    <a:pt x="1996" y="4561"/>
                    <a:pt x="1932" y="4497"/>
                    <a:pt x="1837" y="4402"/>
                  </a:cubicBezTo>
                  <a:cubicBezTo>
                    <a:pt x="2407" y="3959"/>
                    <a:pt x="2977" y="3516"/>
                    <a:pt x="3357" y="2946"/>
                  </a:cubicBezTo>
                  <a:cubicBezTo>
                    <a:pt x="3769" y="2376"/>
                    <a:pt x="4086" y="1774"/>
                    <a:pt x="4276" y="1045"/>
                  </a:cubicBezTo>
                  <a:close/>
                  <a:moveTo>
                    <a:pt x="1267" y="665"/>
                  </a:moveTo>
                  <a:cubicBezTo>
                    <a:pt x="1869" y="570"/>
                    <a:pt x="2502" y="539"/>
                    <a:pt x="3104" y="475"/>
                  </a:cubicBezTo>
                  <a:cubicBezTo>
                    <a:pt x="3262" y="475"/>
                    <a:pt x="3421" y="475"/>
                    <a:pt x="3579" y="507"/>
                  </a:cubicBezTo>
                  <a:cubicBezTo>
                    <a:pt x="3896" y="539"/>
                    <a:pt x="3959" y="634"/>
                    <a:pt x="3896" y="982"/>
                  </a:cubicBezTo>
                  <a:cubicBezTo>
                    <a:pt x="3832" y="1584"/>
                    <a:pt x="3516" y="2059"/>
                    <a:pt x="3199" y="2566"/>
                  </a:cubicBezTo>
                  <a:cubicBezTo>
                    <a:pt x="2882" y="3104"/>
                    <a:pt x="2471" y="3516"/>
                    <a:pt x="1964" y="3864"/>
                  </a:cubicBezTo>
                  <a:cubicBezTo>
                    <a:pt x="1869" y="3927"/>
                    <a:pt x="1774" y="3959"/>
                    <a:pt x="1647" y="4022"/>
                  </a:cubicBezTo>
                  <a:cubicBezTo>
                    <a:pt x="1109" y="3041"/>
                    <a:pt x="792" y="1996"/>
                    <a:pt x="475" y="982"/>
                  </a:cubicBezTo>
                  <a:cubicBezTo>
                    <a:pt x="729" y="760"/>
                    <a:pt x="1014" y="697"/>
                    <a:pt x="1267" y="66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3"/>
            <p:cNvSpPr/>
            <p:nvPr/>
          </p:nvSpPr>
          <p:spPr>
            <a:xfrm>
              <a:off x="4668625" y="1757375"/>
              <a:ext cx="25" cy="25"/>
            </a:xfrm>
            <a:custGeom>
              <a:avLst/>
              <a:gdLst/>
              <a:ahLst/>
              <a:cxnLst/>
              <a:rect l="l" t="t" r="r" b="b"/>
              <a:pathLst>
                <a:path w="1" h="1" extrusionOk="0">
                  <a:moveTo>
                    <a:pt x="0" y="1"/>
                  </a:moveTo>
                  <a:cubicBezTo>
                    <a:pt x="0" y="1"/>
                    <a:pt x="0" y="1"/>
                    <a:pt x="0" y="1"/>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3"/>
            <p:cNvSpPr/>
            <p:nvPr/>
          </p:nvSpPr>
          <p:spPr>
            <a:xfrm>
              <a:off x="5450050" y="1989350"/>
              <a:ext cx="180550" cy="438650"/>
            </a:xfrm>
            <a:custGeom>
              <a:avLst/>
              <a:gdLst/>
              <a:ahLst/>
              <a:cxnLst/>
              <a:rect l="l" t="t" r="r" b="b"/>
              <a:pathLst>
                <a:path w="7222" h="17546" extrusionOk="0">
                  <a:moveTo>
                    <a:pt x="6778" y="1014"/>
                  </a:moveTo>
                  <a:cubicBezTo>
                    <a:pt x="6524" y="792"/>
                    <a:pt x="6271" y="571"/>
                    <a:pt x="6049" y="349"/>
                  </a:cubicBezTo>
                  <a:cubicBezTo>
                    <a:pt x="5701" y="32"/>
                    <a:pt x="5353" y="1"/>
                    <a:pt x="4973" y="222"/>
                  </a:cubicBezTo>
                  <a:cubicBezTo>
                    <a:pt x="4656" y="381"/>
                    <a:pt x="4402" y="571"/>
                    <a:pt x="4149" y="761"/>
                  </a:cubicBezTo>
                  <a:cubicBezTo>
                    <a:pt x="3896" y="919"/>
                    <a:pt x="3706" y="1141"/>
                    <a:pt x="3484" y="1331"/>
                  </a:cubicBezTo>
                  <a:cubicBezTo>
                    <a:pt x="3294" y="1299"/>
                    <a:pt x="3167" y="1236"/>
                    <a:pt x="3009" y="1236"/>
                  </a:cubicBezTo>
                  <a:cubicBezTo>
                    <a:pt x="2756" y="1204"/>
                    <a:pt x="2534" y="1172"/>
                    <a:pt x="2312" y="1172"/>
                  </a:cubicBezTo>
                  <a:cubicBezTo>
                    <a:pt x="2091" y="1172"/>
                    <a:pt x="1932" y="1267"/>
                    <a:pt x="1901" y="1489"/>
                  </a:cubicBezTo>
                  <a:cubicBezTo>
                    <a:pt x="1901" y="1552"/>
                    <a:pt x="1901" y="1679"/>
                    <a:pt x="1964" y="1711"/>
                  </a:cubicBezTo>
                  <a:cubicBezTo>
                    <a:pt x="1996" y="1742"/>
                    <a:pt x="2122" y="1774"/>
                    <a:pt x="2154" y="1742"/>
                  </a:cubicBezTo>
                  <a:cubicBezTo>
                    <a:pt x="2407" y="1552"/>
                    <a:pt x="2661" y="1616"/>
                    <a:pt x="2946" y="1679"/>
                  </a:cubicBezTo>
                  <a:cubicBezTo>
                    <a:pt x="2946" y="1742"/>
                    <a:pt x="2946" y="1806"/>
                    <a:pt x="2946" y="1869"/>
                  </a:cubicBezTo>
                  <a:cubicBezTo>
                    <a:pt x="2914" y="1964"/>
                    <a:pt x="2851" y="2059"/>
                    <a:pt x="2946" y="2186"/>
                  </a:cubicBezTo>
                  <a:cubicBezTo>
                    <a:pt x="2977" y="2249"/>
                    <a:pt x="3136" y="2217"/>
                    <a:pt x="3294" y="2091"/>
                  </a:cubicBezTo>
                  <a:cubicBezTo>
                    <a:pt x="3357" y="2059"/>
                    <a:pt x="3389" y="1996"/>
                    <a:pt x="3452" y="1932"/>
                  </a:cubicBezTo>
                  <a:cubicBezTo>
                    <a:pt x="3801" y="1647"/>
                    <a:pt x="4149" y="1331"/>
                    <a:pt x="4497" y="1014"/>
                  </a:cubicBezTo>
                  <a:cubicBezTo>
                    <a:pt x="4688" y="887"/>
                    <a:pt x="4846" y="761"/>
                    <a:pt x="5036" y="666"/>
                  </a:cubicBezTo>
                  <a:cubicBezTo>
                    <a:pt x="5289" y="507"/>
                    <a:pt x="5543" y="507"/>
                    <a:pt x="5764" y="729"/>
                  </a:cubicBezTo>
                  <a:cubicBezTo>
                    <a:pt x="5986" y="951"/>
                    <a:pt x="6208" y="1141"/>
                    <a:pt x="6429" y="1331"/>
                  </a:cubicBezTo>
                  <a:cubicBezTo>
                    <a:pt x="6493" y="1394"/>
                    <a:pt x="6556" y="1489"/>
                    <a:pt x="6619" y="1584"/>
                  </a:cubicBezTo>
                  <a:cubicBezTo>
                    <a:pt x="6398" y="2059"/>
                    <a:pt x="6176" y="2471"/>
                    <a:pt x="5923" y="2882"/>
                  </a:cubicBezTo>
                  <a:cubicBezTo>
                    <a:pt x="5796" y="3136"/>
                    <a:pt x="5606" y="3326"/>
                    <a:pt x="5479" y="3579"/>
                  </a:cubicBezTo>
                  <a:cubicBezTo>
                    <a:pt x="5416" y="3642"/>
                    <a:pt x="5384" y="3706"/>
                    <a:pt x="5353" y="3769"/>
                  </a:cubicBezTo>
                  <a:cubicBezTo>
                    <a:pt x="5321" y="3864"/>
                    <a:pt x="5353" y="3959"/>
                    <a:pt x="5448" y="4023"/>
                  </a:cubicBezTo>
                  <a:cubicBezTo>
                    <a:pt x="5511" y="4023"/>
                    <a:pt x="5638" y="4054"/>
                    <a:pt x="5669" y="4023"/>
                  </a:cubicBezTo>
                  <a:cubicBezTo>
                    <a:pt x="5796" y="3896"/>
                    <a:pt x="5923" y="3737"/>
                    <a:pt x="6049" y="3611"/>
                  </a:cubicBezTo>
                  <a:cubicBezTo>
                    <a:pt x="6144" y="3516"/>
                    <a:pt x="6239" y="3452"/>
                    <a:pt x="6334" y="3389"/>
                  </a:cubicBezTo>
                  <a:cubicBezTo>
                    <a:pt x="6556" y="3896"/>
                    <a:pt x="6556" y="4371"/>
                    <a:pt x="6398" y="4846"/>
                  </a:cubicBezTo>
                  <a:cubicBezTo>
                    <a:pt x="6334" y="4941"/>
                    <a:pt x="6303" y="5099"/>
                    <a:pt x="6334" y="5194"/>
                  </a:cubicBezTo>
                  <a:cubicBezTo>
                    <a:pt x="6366" y="5289"/>
                    <a:pt x="6461" y="5384"/>
                    <a:pt x="6556" y="5479"/>
                  </a:cubicBezTo>
                  <a:cubicBezTo>
                    <a:pt x="6429" y="5638"/>
                    <a:pt x="6334" y="5764"/>
                    <a:pt x="6239" y="5923"/>
                  </a:cubicBezTo>
                  <a:lnTo>
                    <a:pt x="6239" y="5923"/>
                  </a:lnTo>
                  <a:lnTo>
                    <a:pt x="6239" y="5923"/>
                  </a:lnTo>
                  <a:lnTo>
                    <a:pt x="6239" y="5923"/>
                  </a:lnTo>
                  <a:lnTo>
                    <a:pt x="6239" y="5923"/>
                  </a:lnTo>
                  <a:cubicBezTo>
                    <a:pt x="6239" y="5923"/>
                    <a:pt x="6239" y="5923"/>
                    <a:pt x="6239" y="5923"/>
                  </a:cubicBezTo>
                  <a:lnTo>
                    <a:pt x="6239" y="5923"/>
                  </a:lnTo>
                  <a:cubicBezTo>
                    <a:pt x="6113" y="6113"/>
                    <a:pt x="5986" y="6334"/>
                    <a:pt x="5828" y="6556"/>
                  </a:cubicBezTo>
                  <a:cubicBezTo>
                    <a:pt x="5448" y="7094"/>
                    <a:pt x="5036" y="7633"/>
                    <a:pt x="4624" y="8203"/>
                  </a:cubicBezTo>
                  <a:cubicBezTo>
                    <a:pt x="4371" y="8551"/>
                    <a:pt x="4117" y="8900"/>
                    <a:pt x="3832" y="9280"/>
                  </a:cubicBezTo>
                  <a:cubicBezTo>
                    <a:pt x="3357" y="9850"/>
                    <a:pt x="2882" y="10451"/>
                    <a:pt x="2439" y="11053"/>
                  </a:cubicBezTo>
                  <a:cubicBezTo>
                    <a:pt x="2281" y="11243"/>
                    <a:pt x="2122" y="11338"/>
                    <a:pt x="1901" y="11338"/>
                  </a:cubicBezTo>
                  <a:cubicBezTo>
                    <a:pt x="1584" y="11338"/>
                    <a:pt x="1267" y="11338"/>
                    <a:pt x="951" y="11338"/>
                  </a:cubicBezTo>
                  <a:cubicBezTo>
                    <a:pt x="856" y="11338"/>
                    <a:pt x="729" y="11338"/>
                    <a:pt x="602" y="11338"/>
                  </a:cubicBezTo>
                  <a:cubicBezTo>
                    <a:pt x="507" y="11338"/>
                    <a:pt x="381" y="11370"/>
                    <a:pt x="412" y="11496"/>
                  </a:cubicBezTo>
                  <a:cubicBezTo>
                    <a:pt x="412" y="11560"/>
                    <a:pt x="476" y="11686"/>
                    <a:pt x="571" y="11686"/>
                  </a:cubicBezTo>
                  <a:cubicBezTo>
                    <a:pt x="729" y="11750"/>
                    <a:pt x="887" y="11781"/>
                    <a:pt x="1077" y="11781"/>
                  </a:cubicBezTo>
                  <a:cubicBezTo>
                    <a:pt x="1236" y="11813"/>
                    <a:pt x="1426" y="11813"/>
                    <a:pt x="1711" y="11813"/>
                  </a:cubicBezTo>
                  <a:cubicBezTo>
                    <a:pt x="1552" y="12003"/>
                    <a:pt x="1426" y="12161"/>
                    <a:pt x="1299" y="12320"/>
                  </a:cubicBezTo>
                  <a:cubicBezTo>
                    <a:pt x="1046" y="12288"/>
                    <a:pt x="792" y="12256"/>
                    <a:pt x="539" y="12225"/>
                  </a:cubicBezTo>
                  <a:cubicBezTo>
                    <a:pt x="476" y="12193"/>
                    <a:pt x="381" y="12161"/>
                    <a:pt x="317" y="12193"/>
                  </a:cubicBezTo>
                  <a:cubicBezTo>
                    <a:pt x="254" y="12193"/>
                    <a:pt x="159" y="12256"/>
                    <a:pt x="159" y="12320"/>
                  </a:cubicBezTo>
                  <a:cubicBezTo>
                    <a:pt x="127" y="12351"/>
                    <a:pt x="159" y="12446"/>
                    <a:pt x="222" y="12510"/>
                  </a:cubicBezTo>
                  <a:cubicBezTo>
                    <a:pt x="286" y="12573"/>
                    <a:pt x="381" y="12605"/>
                    <a:pt x="476" y="12636"/>
                  </a:cubicBezTo>
                  <a:cubicBezTo>
                    <a:pt x="602" y="12668"/>
                    <a:pt x="729" y="12700"/>
                    <a:pt x="887" y="12763"/>
                  </a:cubicBezTo>
                  <a:cubicBezTo>
                    <a:pt x="761" y="12921"/>
                    <a:pt x="666" y="13080"/>
                    <a:pt x="602" y="13206"/>
                  </a:cubicBezTo>
                  <a:cubicBezTo>
                    <a:pt x="539" y="13302"/>
                    <a:pt x="539" y="13397"/>
                    <a:pt x="634" y="13492"/>
                  </a:cubicBezTo>
                  <a:cubicBezTo>
                    <a:pt x="729" y="13555"/>
                    <a:pt x="824" y="13523"/>
                    <a:pt x="887" y="13460"/>
                  </a:cubicBezTo>
                  <a:cubicBezTo>
                    <a:pt x="982" y="13365"/>
                    <a:pt x="1077" y="13270"/>
                    <a:pt x="1172" y="13143"/>
                  </a:cubicBezTo>
                  <a:cubicBezTo>
                    <a:pt x="1489" y="12763"/>
                    <a:pt x="1806" y="12383"/>
                    <a:pt x="2154" y="12003"/>
                  </a:cubicBezTo>
                  <a:cubicBezTo>
                    <a:pt x="3199" y="10926"/>
                    <a:pt x="4117" y="9755"/>
                    <a:pt x="4941" y="8519"/>
                  </a:cubicBezTo>
                  <a:cubicBezTo>
                    <a:pt x="5194" y="8171"/>
                    <a:pt x="5416" y="7854"/>
                    <a:pt x="5669" y="7506"/>
                  </a:cubicBezTo>
                  <a:cubicBezTo>
                    <a:pt x="5733" y="7443"/>
                    <a:pt x="5796" y="7379"/>
                    <a:pt x="5891" y="7316"/>
                  </a:cubicBezTo>
                  <a:cubicBezTo>
                    <a:pt x="5986" y="7474"/>
                    <a:pt x="6081" y="7601"/>
                    <a:pt x="6144" y="7759"/>
                  </a:cubicBezTo>
                  <a:cubicBezTo>
                    <a:pt x="6493" y="8361"/>
                    <a:pt x="6429" y="8931"/>
                    <a:pt x="5954" y="9470"/>
                  </a:cubicBezTo>
                  <a:cubicBezTo>
                    <a:pt x="5258" y="10230"/>
                    <a:pt x="4592" y="11053"/>
                    <a:pt x="3927" y="11876"/>
                  </a:cubicBezTo>
                  <a:cubicBezTo>
                    <a:pt x="3136" y="12890"/>
                    <a:pt x="2281" y="13840"/>
                    <a:pt x="1362" y="14727"/>
                  </a:cubicBezTo>
                  <a:cubicBezTo>
                    <a:pt x="856" y="15233"/>
                    <a:pt x="507" y="15835"/>
                    <a:pt x="159" y="16437"/>
                  </a:cubicBezTo>
                  <a:cubicBezTo>
                    <a:pt x="95" y="16595"/>
                    <a:pt x="64" y="16753"/>
                    <a:pt x="32" y="16880"/>
                  </a:cubicBezTo>
                  <a:cubicBezTo>
                    <a:pt x="0" y="17260"/>
                    <a:pt x="190" y="17482"/>
                    <a:pt x="539" y="17545"/>
                  </a:cubicBezTo>
                  <a:cubicBezTo>
                    <a:pt x="729" y="17545"/>
                    <a:pt x="856" y="17482"/>
                    <a:pt x="951" y="17323"/>
                  </a:cubicBezTo>
                  <a:cubicBezTo>
                    <a:pt x="982" y="17260"/>
                    <a:pt x="982" y="17197"/>
                    <a:pt x="1014" y="17102"/>
                  </a:cubicBezTo>
                  <a:cubicBezTo>
                    <a:pt x="1141" y="16690"/>
                    <a:pt x="1236" y="16278"/>
                    <a:pt x="1394" y="15867"/>
                  </a:cubicBezTo>
                  <a:cubicBezTo>
                    <a:pt x="1584" y="15392"/>
                    <a:pt x="1806" y="14917"/>
                    <a:pt x="2186" y="14537"/>
                  </a:cubicBezTo>
                  <a:cubicBezTo>
                    <a:pt x="2661" y="14062"/>
                    <a:pt x="3136" y="13555"/>
                    <a:pt x="3579" y="13048"/>
                  </a:cubicBezTo>
                  <a:cubicBezTo>
                    <a:pt x="4466" y="12003"/>
                    <a:pt x="5321" y="10926"/>
                    <a:pt x="6176" y="9913"/>
                  </a:cubicBezTo>
                  <a:cubicBezTo>
                    <a:pt x="6968" y="8995"/>
                    <a:pt x="7031" y="8488"/>
                    <a:pt x="6493" y="7411"/>
                  </a:cubicBezTo>
                  <a:cubicBezTo>
                    <a:pt x="6398" y="7221"/>
                    <a:pt x="6303" y="7031"/>
                    <a:pt x="6208" y="6841"/>
                  </a:cubicBezTo>
                  <a:cubicBezTo>
                    <a:pt x="6334" y="6651"/>
                    <a:pt x="6429" y="6493"/>
                    <a:pt x="6524" y="6334"/>
                  </a:cubicBezTo>
                  <a:cubicBezTo>
                    <a:pt x="6683" y="6081"/>
                    <a:pt x="6809" y="5859"/>
                    <a:pt x="6968" y="5638"/>
                  </a:cubicBezTo>
                  <a:cubicBezTo>
                    <a:pt x="7063" y="5448"/>
                    <a:pt x="7126" y="5289"/>
                    <a:pt x="7031" y="5068"/>
                  </a:cubicBezTo>
                  <a:cubicBezTo>
                    <a:pt x="6968" y="5068"/>
                    <a:pt x="6873" y="5068"/>
                    <a:pt x="6778" y="5036"/>
                  </a:cubicBezTo>
                  <a:cubicBezTo>
                    <a:pt x="6999" y="4276"/>
                    <a:pt x="7063" y="3579"/>
                    <a:pt x="6461" y="2946"/>
                  </a:cubicBezTo>
                  <a:cubicBezTo>
                    <a:pt x="6619" y="2629"/>
                    <a:pt x="6778" y="2344"/>
                    <a:pt x="6936" y="2059"/>
                  </a:cubicBezTo>
                  <a:cubicBezTo>
                    <a:pt x="7221" y="1584"/>
                    <a:pt x="7189" y="1394"/>
                    <a:pt x="6778" y="101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3"/>
            <p:cNvSpPr/>
            <p:nvPr/>
          </p:nvSpPr>
          <p:spPr>
            <a:xfrm>
              <a:off x="3777125" y="1053525"/>
              <a:ext cx="114825" cy="482200"/>
            </a:xfrm>
            <a:custGeom>
              <a:avLst/>
              <a:gdLst/>
              <a:ahLst/>
              <a:cxnLst/>
              <a:rect l="l" t="t" r="r" b="b"/>
              <a:pathLst>
                <a:path w="4593" h="19288" extrusionOk="0">
                  <a:moveTo>
                    <a:pt x="317" y="19256"/>
                  </a:moveTo>
                  <a:cubicBezTo>
                    <a:pt x="476" y="19287"/>
                    <a:pt x="602" y="19129"/>
                    <a:pt x="666" y="18844"/>
                  </a:cubicBezTo>
                  <a:cubicBezTo>
                    <a:pt x="761" y="18274"/>
                    <a:pt x="856" y="17704"/>
                    <a:pt x="982" y="17134"/>
                  </a:cubicBezTo>
                  <a:cubicBezTo>
                    <a:pt x="1046" y="16690"/>
                    <a:pt x="1141" y="16247"/>
                    <a:pt x="1204" y="15804"/>
                  </a:cubicBezTo>
                  <a:cubicBezTo>
                    <a:pt x="1426" y="14727"/>
                    <a:pt x="1679" y="13650"/>
                    <a:pt x="1869" y="12542"/>
                  </a:cubicBezTo>
                  <a:cubicBezTo>
                    <a:pt x="2059" y="11465"/>
                    <a:pt x="2218" y="10388"/>
                    <a:pt x="2566" y="9375"/>
                  </a:cubicBezTo>
                  <a:cubicBezTo>
                    <a:pt x="2851" y="8552"/>
                    <a:pt x="3009" y="7760"/>
                    <a:pt x="3104" y="6905"/>
                  </a:cubicBezTo>
                  <a:cubicBezTo>
                    <a:pt x="3168" y="6240"/>
                    <a:pt x="3199" y="5543"/>
                    <a:pt x="2851" y="4910"/>
                  </a:cubicBezTo>
                  <a:cubicBezTo>
                    <a:pt x="2724" y="4688"/>
                    <a:pt x="2566" y="4466"/>
                    <a:pt x="2408" y="4213"/>
                  </a:cubicBezTo>
                  <a:cubicBezTo>
                    <a:pt x="2439" y="3960"/>
                    <a:pt x="2439" y="3706"/>
                    <a:pt x="2471" y="3421"/>
                  </a:cubicBezTo>
                  <a:cubicBezTo>
                    <a:pt x="3009" y="3390"/>
                    <a:pt x="3421" y="3199"/>
                    <a:pt x="3801" y="2946"/>
                  </a:cubicBezTo>
                  <a:cubicBezTo>
                    <a:pt x="4213" y="2629"/>
                    <a:pt x="4561" y="2249"/>
                    <a:pt x="4593" y="1711"/>
                  </a:cubicBezTo>
                  <a:cubicBezTo>
                    <a:pt x="4593" y="1236"/>
                    <a:pt x="4593" y="761"/>
                    <a:pt x="4561" y="286"/>
                  </a:cubicBezTo>
                  <a:cubicBezTo>
                    <a:pt x="4561" y="223"/>
                    <a:pt x="4529" y="128"/>
                    <a:pt x="4466" y="1"/>
                  </a:cubicBezTo>
                  <a:cubicBezTo>
                    <a:pt x="4308" y="64"/>
                    <a:pt x="4181" y="96"/>
                    <a:pt x="4086" y="159"/>
                  </a:cubicBezTo>
                  <a:cubicBezTo>
                    <a:pt x="3643" y="381"/>
                    <a:pt x="3168" y="539"/>
                    <a:pt x="2693" y="539"/>
                  </a:cubicBezTo>
                  <a:cubicBezTo>
                    <a:pt x="2281" y="571"/>
                    <a:pt x="1901" y="666"/>
                    <a:pt x="1489" y="761"/>
                  </a:cubicBezTo>
                  <a:cubicBezTo>
                    <a:pt x="1077" y="856"/>
                    <a:pt x="761" y="1141"/>
                    <a:pt x="507" y="1458"/>
                  </a:cubicBezTo>
                  <a:cubicBezTo>
                    <a:pt x="444" y="1521"/>
                    <a:pt x="381" y="1648"/>
                    <a:pt x="381" y="1774"/>
                  </a:cubicBezTo>
                  <a:cubicBezTo>
                    <a:pt x="349" y="2218"/>
                    <a:pt x="349" y="2661"/>
                    <a:pt x="602" y="3073"/>
                  </a:cubicBezTo>
                  <a:cubicBezTo>
                    <a:pt x="666" y="3136"/>
                    <a:pt x="729" y="3231"/>
                    <a:pt x="729" y="3326"/>
                  </a:cubicBezTo>
                  <a:cubicBezTo>
                    <a:pt x="856" y="3675"/>
                    <a:pt x="887" y="4023"/>
                    <a:pt x="666" y="4308"/>
                  </a:cubicBezTo>
                  <a:cubicBezTo>
                    <a:pt x="381" y="4720"/>
                    <a:pt x="254" y="5195"/>
                    <a:pt x="254" y="5670"/>
                  </a:cubicBezTo>
                  <a:cubicBezTo>
                    <a:pt x="254" y="5923"/>
                    <a:pt x="286" y="6176"/>
                    <a:pt x="286" y="6430"/>
                  </a:cubicBezTo>
                  <a:cubicBezTo>
                    <a:pt x="286" y="8520"/>
                    <a:pt x="286" y="10578"/>
                    <a:pt x="286" y="12637"/>
                  </a:cubicBezTo>
                  <a:cubicBezTo>
                    <a:pt x="286" y="12795"/>
                    <a:pt x="286" y="12954"/>
                    <a:pt x="254" y="13112"/>
                  </a:cubicBezTo>
                  <a:cubicBezTo>
                    <a:pt x="191" y="14030"/>
                    <a:pt x="96" y="14917"/>
                    <a:pt x="32" y="15835"/>
                  </a:cubicBezTo>
                  <a:cubicBezTo>
                    <a:pt x="1" y="16754"/>
                    <a:pt x="1" y="17672"/>
                    <a:pt x="1" y="18591"/>
                  </a:cubicBezTo>
                  <a:cubicBezTo>
                    <a:pt x="1" y="18686"/>
                    <a:pt x="1" y="18781"/>
                    <a:pt x="32" y="18876"/>
                  </a:cubicBezTo>
                  <a:cubicBezTo>
                    <a:pt x="64" y="19034"/>
                    <a:pt x="127" y="19224"/>
                    <a:pt x="317" y="19256"/>
                  </a:cubicBezTo>
                  <a:close/>
                  <a:moveTo>
                    <a:pt x="729" y="1964"/>
                  </a:moveTo>
                  <a:cubicBezTo>
                    <a:pt x="729" y="1774"/>
                    <a:pt x="824" y="1616"/>
                    <a:pt x="951" y="1489"/>
                  </a:cubicBezTo>
                  <a:cubicBezTo>
                    <a:pt x="1172" y="1299"/>
                    <a:pt x="1394" y="1141"/>
                    <a:pt x="1679" y="1078"/>
                  </a:cubicBezTo>
                  <a:cubicBezTo>
                    <a:pt x="2028" y="1014"/>
                    <a:pt x="2376" y="951"/>
                    <a:pt x="2724" y="919"/>
                  </a:cubicBezTo>
                  <a:cubicBezTo>
                    <a:pt x="3199" y="856"/>
                    <a:pt x="3674" y="729"/>
                    <a:pt x="4181" y="603"/>
                  </a:cubicBezTo>
                  <a:cubicBezTo>
                    <a:pt x="4181" y="666"/>
                    <a:pt x="4244" y="729"/>
                    <a:pt x="4244" y="824"/>
                  </a:cubicBezTo>
                  <a:cubicBezTo>
                    <a:pt x="4244" y="1078"/>
                    <a:pt x="4244" y="1299"/>
                    <a:pt x="4244" y="1521"/>
                  </a:cubicBezTo>
                  <a:cubicBezTo>
                    <a:pt x="4244" y="1838"/>
                    <a:pt x="4149" y="2123"/>
                    <a:pt x="3928" y="2313"/>
                  </a:cubicBezTo>
                  <a:cubicBezTo>
                    <a:pt x="3579" y="2661"/>
                    <a:pt x="3199" y="2914"/>
                    <a:pt x="2724" y="3009"/>
                  </a:cubicBezTo>
                  <a:cubicBezTo>
                    <a:pt x="2218" y="3073"/>
                    <a:pt x="1679" y="3104"/>
                    <a:pt x="1141" y="3168"/>
                  </a:cubicBezTo>
                  <a:cubicBezTo>
                    <a:pt x="792" y="2788"/>
                    <a:pt x="697" y="2376"/>
                    <a:pt x="729" y="1964"/>
                  </a:cubicBezTo>
                  <a:close/>
                  <a:moveTo>
                    <a:pt x="2091" y="3548"/>
                  </a:moveTo>
                  <a:cubicBezTo>
                    <a:pt x="2091" y="3706"/>
                    <a:pt x="2059" y="3865"/>
                    <a:pt x="2059" y="4055"/>
                  </a:cubicBezTo>
                  <a:cubicBezTo>
                    <a:pt x="1743" y="4055"/>
                    <a:pt x="1458" y="4055"/>
                    <a:pt x="1172" y="3991"/>
                  </a:cubicBezTo>
                  <a:cubicBezTo>
                    <a:pt x="1172" y="3675"/>
                    <a:pt x="1236" y="3548"/>
                    <a:pt x="1426" y="3485"/>
                  </a:cubicBezTo>
                  <a:cubicBezTo>
                    <a:pt x="1584" y="3453"/>
                    <a:pt x="1711" y="3453"/>
                    <a:pt x="2091" y="3548"/>
                  </a:cubicBezTo>
                  <a:close/>
                  <a:moveTo>
                    <a:pt x="349" y="17609"/>
                  </a:moveTo>
                  <a:cubicBezTo>
                    <a:pt x="381" y="16912"/>
                    <a:pt x="412" y="16215"/>
                    <a:pt x="444" y="15519"/>
                  </a:cubicBezTo>
                  <a:cubicBezTo>
                    <a:pt x="539" y="13904"/>
                    <a:pt x="761" y="12320"/>
                    <a:pt x="697" y="10705"/>
                  </a:cubicBezTo>
                  <a:cubicBezTo>
                    <a:pt x="634" y="9755"/>
                    <a:pt x="666" y="8773"/>
                    <a:pt x="666" y="7823"/>
                  </a:cubicBezTo>
                  <a:cubicBezTo>
                    <a:pt x="666" y="7443"/>
                    <a:pt x="697" y="7063"/>
                    <a:pt x="634" y="6683"/>
                  </a:cubicBezTo>
                  <a:cubicBezTo>
                    <a:pt x="539" y="6113"/>
                    <a:pt x="666" y="5575"/>
                    <a:pt x="761" y="5036"/>
                  </a:cubicBezTo>
                  <a:cubicBezTo>
                    <a:pt x="824" y="4593"/>
                    <a:pt x="1046" y="4435"/>
                    <a:pt x="1521" y="4435"/>
                  </a:cubicBezTo>
                  <a:cubicBezTo>
                    <a:pt x="1996" y="4466"/>
                    <a:pt x="2313" y="4656"/>
                    <a:pt x="2503" y="5100"/>
                  </a:cubicBezTo>
                  <a:cubicBezTo>
                    <a:pt x="2629" y="5448"/>
                    <a:pt x="2851" y="5765"/>
                    <a:pt x="2693" y="6208"/>
                  </a:cubicBezTo>
                  <a:cubicBezTo>
                    <a:pt x="2408" y="6240"/>
                    <a:pt x="2154" y="6240"/>
                    <a:pt x="1901" y="6271"/>
                  </a:cubicBezTo>
                  <a:cubicBezTo>
                    <a:pt x="1838" y="6271"/>
                    <a:pt x="1806" y="6335"/>
                    <a:pt x="1743" y="6398"/>
                  </a:cubicBezTo>
                  <a:cubicBezTo>
                    <a:pt x="1806" y="6461"/>
                    <a:pt x="1838" y="6525"/>
                    <a:pt x="1901" y="6556"/>
                  </a:cubicBezTo>
                  <a:cubicBezTo>
                    <a:pt x="2028" y="6588"/>
                    <a:pt x="2123" y="6588"/>
                    <a:pt x="2249" y="6588"/>
                  </a:cubicBezTo>
                  <a:cubicBezTo>
                    <a:pt x="2376" y="6588"/>
                    <a:pt x="2503" y="6588"/>
                    <a:pt x="2693" y="6588"/>
                  </a:cubicBezTo>
                  <a:cubicBezTo>
                    <a:pt x="2693" y="6746"/>
                    <a:pt x="2724" y="6841"/>
                    <a:pt x="2693" y="6968"/>
                  </a:cubicBezTo>
                  <a:cubicBezTo>
                    <a:pt x="2629" y="7823"/>
                    <a:pt x="2471" y="8647"/>
                    <a:pt x="2123" y="9438"/>
                  </a:cubicBezTo>
                  <a:lnTo>
                    <a:pt x="1553" y="9438"/>
                  </a:lnTo>
                  <a:cubicBezTo>
                    <a:pt x="1458" y="9565"/>
                    <a:pt x="1521" y="9660"/>
                    <a:pt x="1648" y="9723"/>
                  </a:cubicBezTo>
                  <a:cubicBezTo>
                    <a:pt x="1743" y="9755"/>
                    <a:pt x="1869" y="9755"/>
                    <a:pt x="1996" y="9787"/>
                  </a:cubicBezTo>
                  <a:cubicBezTo>
                    <a:pt x="1996" y="9850"/>
                    <a:pt x="1996" y="9913"/>
                    <a:pt x="1996" y="9977"/>
                  </a:cubicBezTo>
                  <a:cubicBezTo>
                    <a:pt x="1996" y="10135"/>
                    <a:pt x="1901" y="10293"/>
                    <a:pt x="1743" y="10388"/>
                  </a:cubicBezTo>
                  <a:cubicBezTo>
                    <a:pt x="1933" y="10547"/>
                    <a:pt x="1806" y="10737"/>
                    <a:pt x="1774" y="10895"/>
                  </a:cubicBezTo>
                  <a:cubicBezTo>
                    <a:pt x="1774" y="11053"/>
                    <a:pt x="1711" y="11243"/>
                    <a:pt x="1711" y="11402"/>
                  </a:cubicBezTo>
                  <a:cubicBezTo>
                    <a:pt x="1679" y="11592"/>
                    <a:pt x="1648" y="11750"/>
                    <a:pt x="1616" y="11908"/>
                  </a:cubicBezTo>
                  <a:cubicBezTo>
                    <a:pt x="1394" y="13049"/>
                    <a:pt x="1172" y="14220"/>
                    <a:pt x="951" y="15360"/>
                  </a:cubicBezTo>
                  <a:cubicBezTo>
                    <a:pt x="824" y="16025"/>
                    <a:pt x="697" y="16690"/>
                    <a:pt x="571" y="17355"/>
                  </a:cubicBezTo>
                  <a:cubicBezTo>
                    <a:pt x="539" y="17546"/>
                    <a:pt x="507" y="17736"/>
                    <a:pt x="444" y="17957"/>
                  </a:cubicBezTo>
                  <a:cubicBezTo>
                    <a:pt x="317" y="17831"/>
                    <a:pt x="349" y="17704"/>
                    <a:pt x="349" y="1760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3"/>
            <p:cNvSpPr/>
            <p:nvPr/>
          </p:nvSpPr>
          <p:spPr>
            <a:xfrm>
              <a:off x="3008375" y="1701950"/>
              <a:ext cx="251000" cy="345225"/>
            </a:xfrm>
            <a:custGeom>
              <a:avLst/>
              <a:gdLst/>
              <a:ahLst/>
              <a:cxnLst/>
              <a:rect l="l" t="t" r="r" b="b"/>
              <a:pathLst>
                <a:path w="10040" h="13809" extrusionOk="0">
                  <a:moveTo>
                    <a:pt x="6017" y="13777"/>
                  </a:moveTo>
                  <a:cubicBezTo>
                    <a:pt x="6081" y="13808"/>
                    <a:pt x="6176" y="13777"/>
                    <a:pt x="6239" y="13745"/>
                  </a:cubicBezTo>
                  <a:cubicBezTo>
                    <a:pt x="6872" y="13555"/>
                    <a:pt x="7474" y="13333"/>
                    <a:pt x="7822" y="12732"/>
                  </a:cubicBezTo>
                  <a:cubicBezTo>
                    <a:pt x="7886" y="12668"/>
                    <a:pt x="7949" y="12605"/>
                    <a:pt x="8012" y="12510"/>
                  </a:cubicBezTo>
                  <a:cubicBezTo>
                    <a:pt x="8741" y="11528"/>
                    <a:pt x="9089" y="10451"/>
                    <a:pt x="8931" y="9248"/>
                  </a:cubicBezTo>
                  <a:cubicBezTo>
                    <a:pt x="8836" y="8646"/>
                    <a:pt x="8772" y="8076"/>
                    <a:pt x="8709" y="7506"/>
                  </a:cubicBezTo>
                  <a:cubicBezTo>
                    <a:pt x="8836" y="7443"/>
                    <a:pt x="8931" y="7380"/>
                    <a:pt x="9026" y="7316"/>
                  </a:cubicBezTo>
                  <a:cubicBezTo>
                    <a:pt x="9469" y="7158"/>
                    <a:pt x="9722" y="6841"/>
                    <a:pt x="9912" y="6430"/>
                  </a:cubicBezTo>
                  <a:cubicBezTo>
                    <a:pt x="10039" y="6113"/>
                    <a:pt x="10007" y="5955"/>
                    <a:pt x="9754" y="5733"/>
                  </a:cubicBezTo>
                  <a:cubicBezTo>
                    <a:pt x="9501" y="5511"/>
                    <a:pt x="9216" y="5416"/>
                    <a:pt x="8899" y="5384"/>
                  </a:cubicBezTo>
                  <a:cubicBezTo>
                    <a:pt x="8202" y="5321"/>
                    <a:pt x="7537" y="5511"/>
                    <a:pt x="6872" y="5638"/>
                  </a:cubicBezTo>
                  <a:cubicBezTo>
                    <a:pt x="6366" y="5733"/>
                    <a:pt x="5859" y="5860"/>
                    <a:pt x="5352" y="5986"/>
                  </a:cubicBezTo>
                  <a:cubicBezTo>
                    <a:pt x="5162" y="5828"/>
                    <a:pt x="5130" y="5574"/>
                    <a:pt x="5067" y="5353"/>
                  </a:cubicBezTo>
                  <a:cubicBezTo>
                    <a:pt x="4909" y="4846"/>
                    <a:pt x="4750" y="4339"/>
                    <a:pt x="4592" y="3801"/>
                  </a:cubicBezTo>
                  <a:cubicBezTo>
                    <a:pt x="4402" y="3136"/>
                    <a:pt x="4117" y="2503"/>
                    <a:pt x="4022" y="1806"/>
                  </a:cubicBezTo>
                  <a:cubicBezTo>
                    <a:pt x="3927" y="1299"/>
                    <a:pt x="3737" y="824"/>
                    <a:pt x="3610" y="349"/>
                  </a:cubicBezTo>
                  <a:cubicBezTo>
                    <a:pt x="3579" y="254"/>
                    <a:pt x="3515" y="159"/>
                    <a:pt x="3452" y="96"/>
                  </a:cubicBezTo>
                  <a:cubicBezTo>
                    <a:pt x="3420" y="32"/>
                    <a:pt x="3325" y="1"/>
                    <a:pt x="3262" y="1"/>
                  </a:cubicBezTo>
                  <a:cubicBezTo>
                    <a:pt x="3199" y="1"/>
                    <a:pt x="3104" y="64"/>
                    <a:pt x="3104" y="127"/>
                  </a:cubicBezTo>
                  <a:cubicBezTo>
                    <a:pt x="3072" y="349"/>
                    <a:pt x="3040" y="571"/>
                    <a:pt x="3072" y="761"/>
                  </a:cubicBezTo>
                  <a:cubicBezTo>
                    <a:pt x="3199" y="1616"/>
                    <a:pt x="3357" y="2439"/>
                    <a:pt x="3515" y="3294"/>
                  </a:cubicBezTo>
                  <a:cubicBezTo>
                    <a:pt x="3579" y="3674"/>
                    <a:pt x="3642" y="4054"/>
                    <a:pt x="3610" y="4434"/>
                  </a:cubicBezTo>
                  <a:cubicBezTo>
                    <a:pt x="3610" y="4878"/>
                    <a:pt x="3642" y="5321"/>
                    <a:pt x="3705" y="5764"/>
                  </a:cubicBezTo>
                  <a:cubicBezTo>
                    <a:pt x="3737" y="6018"/>
                    <a:pt x="3737" y="6271"/>
                    <a:pt x="3769" y="6525"/>
                  </a:cubicBezTo>
                  <a:cubicBezTo>
                    <a:pt x="2977" y="6905"/>
                    <a:pt x="2249" y="7380"/>
                    <a:pt x="1552" y="7855"/>
                  </a:cubicBezTo>
                  <a:cubicBezTo>
                    <a:pt x="1267" y="8076"/>
                    <a:pt x="982" y="8330"/>
                    <a:pt x="728" y="8615"/>
                  </a:cubicBezTo>
                  <a:cubicBezTo>
                    <a:pt x="538" y="8836"/>
                    <a:pt x="348" y="9090"/>
                    <a:pt x="158" y="9343"/>
                  </a:cubicBezTo>
                  <a:cubicBezTo>
                    <a:pt x="0" y="9565"/>
                    <a:pt x="32" y="9755"/>
                    <a:pt x="253" y="9945"/>
                  </a:cubicBezTo>
                  <a:cubicBezTo>
                    <a:pt x="538" y="10198"/>
                    <a:pt x="887" y="10293"/>
                    <a:pt x="1267" y="10198"/>
                  </a:cubicBezTo>
                  <a:cubicBezTo>
                    <a:pt x="1425" y="10166"/>
                    <a:pt x="1584" y="10135"/>
                    <a:pt x="1774" y="10071"/>
                  </a:cubicBezTo>
                  <a:cubicBezTo>
                    <a:pt x="1837" y="10198"/>
                    <a:pt x="1869" y="10293"/>
                    <a:pt x="1900" y="10356"/>
                  </a:cubicBezTo>
                  <a:cubicBezTo>
                    <a:pt x="2122" y="10832"/>
                    <a:pt x="2312" y="11307"/>
                    <a:pt x="2502" y="11750"/>
                  </a:cubicBezTo>
                  <a:cubicBezTo>
                    <a:pt x="2597" y="12003"/>
                    <a:pt x="2724" y="12225"/>
                    <a:pt x="2914" y="12383"/>
                  </a:cubicBezTo>
                  <a:cubicBezTo>
                    <a:pt x="3230" y="12637"/>
                    <a:pt x="3547" y="12890"/>
                    <a:pt x="3864" y="13143"/>
                  </a:cubicBezTo>
                  <a:cubicBezTo>
                    <a:pt x="4497" y="13650"/>
                    <a:pt x="5257" y="13777"/>
                    <a:pt x="6017" y="13777"/>
                  </a:cubicBezTo>
                  <a:close/>
                  <a:moveTo>
                    <a:pt x="3104" y="12035"/>
                  </a:moveTo>
                  <a:cubicBezTo>
                    <a:pt x="3040" y="11940"/>
                    <a:pt x="2945" y="11845"/>
                    <a:pt x="2914" y="11750"/>
                  </a:cubicBezTo>
                  <a:cubicBezTo>
                    <a:pt x="2660" y="11180"/>
                    <a:pt x="2439" y="10642"/>
                    <a:pt x="2217" y="10071"/>
                  </a:cubicBezTo>
                  <a:cubicBezTo>
                    <a:pt x="2122" y="9818"/>
                    <a:pt x="2090" y="9565"/>
                    <a:pt x="1995" y="9280"/>
                  </a:cubicBezTo>
                  <a:cubicBezTo>
                    <a:pt x="1964" y="9185"/>
                    <a:pt x="1900" y="9090"/>
                    <a:pt x="1679" y="9185"/>
                  </a:cubicBezTo>
                  <a:cubicBezTo>
                    <a:pt x="1679" y="9375"/>
                    <a:pt x="1679" y="9533"/>
                    <a:pt x="1647" y="9691"/>
                  </a:cubicBezTo>
                  <a:cubicBezTo>
                    <a:pt x="1013" y="9976"/>
                    <a:pt x="823" y="9976"/>
                    <a:pt x="443" y="9596"/>
                  </a:cubicBezTo>
                  <a:cubicBezTo>
                    <a:pt x="475" y="9501"/>
                    <a:pt x="538" y="9406"/>
                    <a:pt x="602" y="9311"/>
                  </a:cubicBezTo>
                  <a:cubicBezTo>
                    <a:pt x="1267" y="8393"/>
                    <a:pt x="2217" y="7791"/>
                    <a:pt x="3167" y="7253"/>
                  </a:cubicBezTo>
                  <a:cubicBezTo>
                    <a:pt x="3579" y="7000"/>
                    <a:pt x="4022" y="6810"/>
                    <a:pt x="4497" y="6683"/>
                  </a:cubicBezTo>
                  <a:cubicBezTo>
                    <a:pt x="4624" y="6651"/>
                    <a:pt x="4719" y="6620"/>
                    <a:pt x="4845" y="6588"/>
                  </a:cubicBezTo>
                  <a:cubicBezTo>
                    <a:pt x="5891" y="6176"/>
                    <a:pt x="6999" y="5923"/>
                    <a:pt x="8107" y="5764"/>
                  </a:cubicBezTo>
                  <a:cubicBezTo>
                    <a:pt x="8361" y="5733"/>
                    <a:pt x="8646" y="5733"/>
                    <a:pt x="8931" y="5733"/>
                  </a:cubicBezTo>
                  <a:cubicBezTo>
                    <a:pt x="9184" y="5764"/>
                    <a:pt x="9437" y="5860"/>
                    <a:pt x="9627" y="6113"/>
                  </a:cubicBezTo>
                  <a:cubicBezTo>
                    <a:pt x="9532" y="6493"/>
                    <a:pt x="9342" y="6746"/>
                    <a:pt x="9026" y="6936"/>
                  </a:cubicBezTo>
                  <a:cubicBezTo>
                    <a:pt x="8741" y="7095"/>
                    <a:pt x="8709" y="7095"/>
                    <a:pt x="8392" y="6936"/>
                  </a:cubicBezTo>
                  <a:cubicBezTo>
                    <a:pt x="8202" y="7095"/>
                    <a:pt x="8266" y="7285"/>
                    <a:pt x="8297" y="7475"/>
                  </a:cubicBezTo>
                  <a:cubicBezTo>
                    <a:pt x="8392" y="8140"/>
                    <a:pt x="8487" y="8805"/>
                    <a:pt x="8582" y="9501"/>
                  </a:cubicBezTo>
                  <a:cubicBezTo>
                    <a:pt x="8614" y="10040"/>
                    <a:pt x="8582" y="10610"/>
                    <a:pt x="8361" y="11117"/>
                  </a:cubicBezTo>
                  <a:cubicBezTo>
                    <a:pt x="8044" y="11307"/>
                    <a:pt x="7696" y="11307"/>
                    <a:pt x="7411" y="11528"/>
                  </a:cubicBezTo>
                  <a:cubicBezTo>
                    <a:pt x="7696" y="11687"/>
                    <a:pt x="7886" y="11433"/>
                    <a:pt x="8107" y="11528"/>
                  </a:cubicBezTo>
                  <a:cubicBezTo>
                    <a:pt x="8171" y="11655"/>
                    <a:pt x="8044" y="11750"/>
                    <a:pt x="8012" y="11845"/>
                  </a:cubicBezTo>
                  <a:cubicBezTo>
                    <a:pt x="7791" y="12288"/>
                    <a:pt x="7442" y="12605"/>
                    <a:pt x="7126" y="12985"/>
                  </a:cubicBezTo>
                  <a:cubicBezTo>
                    <a:pt x="7062" y="13048"/>
                    <a:pt x="6999" y="13080"/>
                    <a:pt x="6936" y="13112"/>
                  </a:cubicBezTo>
                  <a:cubicBezTo>
                    <a:pt x="6112" y="13492"/>
                    <a:pt x="5289" y="13523"/>
                    <a:pt x="4465" y="13080"/>
                  </a:cubicBezTo>
                  <a:cubicBezTo>
                    <a:pt x="3959" y="12827"/>
                    <a:pt x="3547" y="12415"/>
                    <a:pt x="3104" y="1203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3"/>
            <p:cNvSpPr/>
            <p:nvPr/>
          </p:nvSpPr>
          <p:spPr>
            <a:xfrm>
              <a:off x="5601275" y="1070950"/>
              <a:ext cx="255750" cy="220125"/>
            </a:xfrm>
            <a:custGeom>
              <a:avLst/>
              <a:gdLst/>
              <a:ahLst/>
              <a:cxnLst/>
              <a:rect l="l" t="t" r="r" b="b"/>
              <a:pathLst>
                <a:path w="10230" h="8805" extrusionOk="0">
                  <a:moveTo>
                    <a:pt x="412" y="1806"/>
                  </a:moveTo>
                  <a:cubicBezTo>
                    <a:pt x="1109" y="2756"/>
                    <a:pt x="1869" y="3643"/>
                    <a:pt x="2660" y="4498"/>
                  </a:cubicBezTo>
                  <a:cubicBezTo>
                    <a:pt x="3041" y="4909"/>
                    <a:pt x="3421" y="5321"/>
                    <a:pt x="3737" y="5796"/>
                  </a:cubicBezTo>
                  <a:cubicBezTo>
                    <a:pt x="3896" y="6081"/>
                    <a:pt x="4086" y="6366"/>
                    <a:pt x="4307" y="6619"/>
                  </a:cubicBezTo>
                  <a:cubicBezTo>
                    <a:pt x="4751" y="7158"/>
                    <a:pt x="5194" y="7665"/>
                    <a:pt x="5669" y="8203"/>
                  </a:cubicBezTo>
                  <a:cubicBezTo>
                    <a:pt x="5796" y="8330"/>
                    <a:pt x="5922" y="8456"/>
                    <a:pt x="6049" y="8551"/>
                  </a:cubicBezTo>
                  <a:cubicBezTo>
                    <a:pt x="6524" y="8805"/>
                    <a:pt x="6936" y="8678"/>
                    <a:pt x="7126" y="8171"/>
                  </a:cubicBezTo>
                  <a:cubicBezTo>
                    <a:pt x="7157" y="8108"/>
                    <a:pt x="7189" y="8045"/>
                    <a:pt x="7221" y="7950"/>
                  </a:cubicBezTo>
                  <a:cubicBezTo>
                    <a:pt x="7411" y="7538"/>
                    <a:pt x="7569" y="7094"/>
                    <a:pt x="7791" y="6683"/>
                  </a:cubicBezTo>
                  <a:cubicBezTo>
                    <a:pt x="8171" y="5828"/>
                    <a:pt x="8551" y="4973"/>
                    <a:pt x="8963" y="4149"/>
                  </a:cubicBezTo>
                  <a:cubicBezTo>
                    <a:pt x="9089" y="3864"/>
                    <a:pt x="9216" y="3579"/>
                    <a:pt x="9343" y="3294"/>
                  </a:cubicBezTo>
                  <a:cubicBezTo>
                    <a:pt x="9628" y="2598"/>
                    <a:pt x="9913" y="1869"/>
                    <a:pt x="10166" y="1172"/>
                  </a:cubicBezTo>
                  <a:cubicBezTo>
                    <a:pt x="10229" y="951"/>
                    <a:pt x="10198" y="666"/>
                    <a:pt x="10198" y="412"/>
                  </a:cubicBezTo>
                  <a:cubicBezTo>
                    <a:pt x="10229" y="286"/>
                    <a:pt x="10134" y="191"/>
                    <a:pt x="10008" y="159"/>
                  </a:cubicBezTo>
                  <a:cubicBezTo>
                    <a:pt x="9849" y="96"/>
                    <a:pt x="9691" y="64"/>
                    <a:pt x="9501" y="32"/>
                  </a:cubicBezTo>
                  <a:cubicBezTo>
                    <a:pt x="9248" y="32"/>
                    <a:pt x="8963" y="32"/>
                    <a:pt x="8709" y="32"/>
                  </a:cubicBezTo>
                  <a:lnTo>
                    <a:pt x="8709" y="1"/>
                  </a:lnTo>
                  <a:cubicBezTo>
                    <a:pt x="8298" y="32"/>
                    <a:pt x="7918" y="32"/>
                    <a:pt x="7538" y="64"/>
                  </a:cubicBezTo>
                  <a:cubicBezTo>
                    <a:pt x="6777" y="191"/>
                    <a:pt x="6017" y="317"/>
                    <a:pt x="5257" y="444"/>
                  </a:cubicBezTo>
                  <a:cubicBezTo>
                    <a:pt x="4624" y="571"/>
                    <a:pt x="3991" y="729"/>
                    <a:pt x="3357" y="761"/>
                  </a:cubicBezTo>
                  <a:cubicBezTo>
                    <a:pt x="2534" y="824"/>
                    <a:pt x="1679" y="887"/>
                    <a:pt x="855" y="951"/>
                  </a:cubicBezTo>
                  <a:cubicBezTo>
                    <a:pt x="697" y="982"/>
                    <a:pt x="539" y="982"/>
                    <a:pt x="412" y="982"/>
                  </a:cubicBezTo>
                  <a:cubicBezTo>
                    <a:pt x="95" y="1046"/>
                    <a:pt x="0" y="1236"/>
                    <a:pt x="190" y="1489"/>
                  </a:cubicBezTo>
                  <a:cubicBezTo>
                    <a:pt x="254" y="1584"/>
                    <a:pt x="317" y="1711"/>
                    <a:pt x="412" y="1806"/>
                  </a:cubicBezTo>
                  <a:close/>
                  <a:moveTo>
                    <a:pt x="1267" y="1362"/>
                  </a:moveTo>
                  <a:cubicBezTo>
                    <a:pt x="2027" y="1299"/>
                    <a:pt x="2787" y="1267"/>
                    <a:pt x="3547" y="1172"/>
                  </a:cubicBezTo>
                  <a:cubicBezTo>
                    <a:pt x="3927" y="1141"/>
                    <a:pt x="4339" y="1046"/>
                    <a:pt x="4751" y="982"/>
                  </a:cubicBezTo>
                  <a:cubicBezTo>
                    <a:pt x="4877" y="951"/>
                    <a:pt x="5004" y="919"/>
                    <a:pt x="5131" y="887"/>
                  </a:cubicBezTo>
                  <a:cubicBezTo>
                    <a:pt x="6049" y="729"/>
                    <a:pt x="6967" y="571"/>
                    <a:pt x="7886" y="444"/>
                  </a:cubicBezTo>
                  <a:cubicBezTo>
                    <a:pt x="8456" y="349"/>
                    <a:pt x="9026" y="381"/>
                    <a:pt x="9564" y="476"/>
                  </a:cubicBezTo>
                  <a:cubicBezTo>
                    <a:pt x="9659" y="476"/>
                    <a:pt x="9723" y="507"/>
                    <a:pt x="9818" y="539"/>
                  </a:cubicBezTo>
                  <a:cubicBezTo>
                    <a:pt x="9818" y="666"/>
                    <a:pt x="9849" y="824"/>
                    <a:pt x="9818" y="919"/>
                  </a:cubicBezTo>
                  <a:cubicBezTo>
                    <a:pt x="9564" y="1647"/>
                    <a:pt x="9279" y="2344"/>
                    <a:pt x="8994" y="3073"/>
                  </a:cubicBezTo>
                  <a:cubicBezTo>
                    <a:pt x="8868" y="3389"/>
                    <a:pt x="8709" y="3738"/>
                    <a:pt x="8551" y="4086"/>
                  </a:cubicBezTo>
                  <a:cubicBezTo>
                    <a:pt x="8234" y="4751"/>
                    <a:pt x="7949" y="5448"/>
                    <a:pt x="7601" y="6144"/>
                  </a:cubicBezTo>
                  <a:cubicBezTo>
                    <a:pt x="7316" y="6714"/>
                    <a:pt x="7031" y="7316"/>
                    <a:pt x="6809" y="7950"/>
                  </a:cubicBezTo>
                  <a:cubicBezTo>
                    <a:pt x="6682" y="8266"/>
                    <a:pt x="6492" y="8330"/>
                    <a:pt x="6207" y="8108"/>
                  </a:cubicBezTo>
                  <a:cubicBezTo>
                    <a:pt x="6112" y="8045"/>
                    <a:pt x="6049" y="7981"/>
                    <a:pt x="5954" y="7886"/>
                  </a:cubicBezTo>
                  <a:cubicBezTo>
                    <a:pt x="5511" y="7348"/>
                    <a:pt x="5036" y="6841"/>
                    <a:pt x="4592" y="6303"/>
                  </a:cubicBezTo>
                  <a:cubicBezTo>
                    <a:pt x="4371" y="6049"/>
                    <a:pt x="4181" y="5764"/>
                    <a:pt x="4022" y="5479"/>
                  </a:cubicBezTo>
                  <a:cubicBezTo>
                    <a:pt x="3706" y="5004"/>
                    <a:pt x="3326" y="4593"/>
                    <a:pt x="2945" y="4181"/>
                  </a:cubicBezTo>
                  <a:cubicBezTo>
                    <a:pt x="2217" y="3389"/>
                    <a:pt x="1552" y="2566"/>
                    <a:pt x="824" y="1774"/>
                  </a:cubicBezTo>
                  <a:cubicBezTo>
                    <a:pt x="760" y="1679"/>
                    <a:pt x="697" y="1584"/>
                    <a:pt x="634" y="1489"/>
                  </a:cubicBezTo>
                  <a:cubicBezTo>
                    <a:pt x="855" y="1362"/>
                    <a:pt x="1077" y="1362"/>
                    <a:pt x="1267" y="136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3"/>
            <p:cNvSpPr/>
            <p:nvPr/>
          </p:nvSpPr>
          <p:spPr>
            <a:xfrm>
              <a:off x="5321000" y="1848425"/>
              <a:ext cx="825" cy="1600"/>
            </a:xfrm>
            <a:custGeom>
              <a:avLst/>
              <a:gdLst/>
              <a:ahLst/>
              <a:cxnLst/>
              <a:rect l="l" t="t" r="r" b="b"/>
              <a:pathLst>
                <a:path w="33" h="64" extrusionOk="0">
                  <a:moveTo>
                    <a:pt x="32" y="1"/>
                  </a:moveTo>
                  <a:cubicBezTo>
                    <a:pt x="32" y="1"/>
                    <a:pt x="32" y="1"/>
                    <a:pt x="0" y="32"/>
                  </a:cubicBezTo>
                  <a:cubicBezTo>
                    <a:pt x="0" y="32"/>
                    <a:pt x="0" y="32"/>
                    <a:pt x="0" y="64"/>
                  </a:cubicBezTo>
                  <a:cubicBezTo>
                    <a:pt x="0" y="64"/>
                    <a:pt x="0" y="32"/>
                    <a:pt x="32" y="32"/>
                  </a:cubicBezTo>
                  <a:cubicBezTo>
                    <a:pt x="32" y="32"/>
                    <a:pt x="32" y="1"/>
                    <a:pt x="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3"/>
            <p:cNvSpPr/>
            <p:nvPr/>
          </p:nvSpPr>
          <p:spPr>
            <a:xfrm>
              <a:off x="5138100" y="1374975"/>
              <a:ext cx="578775" cy="473475"/>
            </a:xfrm>
            <a:custGeom>
              <a:avLst/>
              <a:gdLst/>
              <a:ahLst/>
              <a:cxnLst/>
              <a:rect l="l" t="t" r="r" b="b"/>
              <a:pathLst>
                <a:path w="23151" h="18939" extrusionOk="0">
                  <a:moveTo>
                    <a:pt x="8076" y="18020"/>
                  </a:moveTo>
                  <a:cubicBezTo>
                    <a:pt x="8425" y="17450"/>
                    <a:pt x="8995" y="17133"/>
                    <a:pt x="9565" y="16880"/>
                  </a:cubicBezTo>
                  <a:cubicBezTo>
                    <a:pt x="9755" y="16785"/>
                    <a:pt x="9977" y="16722"/>
                    <a:pt x="10167" y="16627"/>
                  </a:cubicBezTo>
                  <a:cubicBezTo>
                    <a:pt x="10642" y="16437"/>
                    <a:pt x="11085" y="16247"/>
                    <a:pt x="11560" y="16025"/>
                  </a:cubicBezTo>
                  <a:cubicBezTo>
                    <a:pt x="11655" y="15962"/>
                    <a:pt x="11813" y="15898"/>
                    <a:pt x="11813" y="15835"/>
                  </a:cubicBezTo>
                  <a:cubicBezTo>
                    <a:pt x="11845" y="15487"/>
                    <a:pt x="12130" y="15455"/>
                    <a:pt x="12352" y="15360"/>
                  </a:cubicBezTo>
                  <a:cubicBezTo>
                    <a:pt x="14125" y="14537"/>
                    <a:pt x="15930" y="13713"/>
                    <a:pt x="17736" y="12890"/>
                  </a:cubicBezTo>
                  <a:cubicBezTo>
                    <a:pt x="19002" y="12320"/>
                    <a:pt x="20269" y="11718"/>
                    <a:pt x="21536" y="11116"/>
                  </a:cubicBezTo>
                  <a:cubicBezTo>
                    <a:pt x="21979" y="10895"/>
                    <a:pt x="22423" y="10673"/>
                    <a:pt x="22866" y="10420"/>
                  </a:cubicBezTo>
                  <a:cubicBezTo>
                    <a:pt x="22961" y="10356"/>
                    <a:pt x="23056" y="10293"/>
                    <a:pt x="23151" y="10230"/>
                  </a:cubicBezTo>
                  <a:cubicBezTo>
                    <a:pt x="23024" y="10040"/>
                    <a:pt x="22898" y="10166"/>
                    <a:pt x="22834" y="10198"/>
                  </a:cubicBezTo>
                  <a:cubicBezTo>
                    <a:pt x="21789" y="10705"/>
                    <a:pt x="20776" y="11211"/>
                    <a:pt x="19731" y="11686"/>
                  </a:cubicBezTo>
                  <a:cubicBezTo>
                    <a:pt x="17894" y="12573"/>
                    <a:pt x="16057" y="13428"/>
                    <a:pt x="14220" y="14283"/>
                  </a:cubicBezTo>
                  <a:cubicBezTo>
                    <a:pt x="13555" y="14600"/>
                    <a:pt x="12890" y="14917"/>
                    <a:pt x="12225" y="15233"/>
                  </a:cubicBezTo>
                  <a:cubicBezTo>
                    <a:pt x="12067" y="15297"/>
                    <a:pt x="11908" y="15423"/>
                    <a:pt x="11750" y="15265"/>
                  </a:cubicBezTo>
                  <a:cubicBezTo>
                    <a:pt x="11718" y="15233"/>
                    <a:pt x="11623" y="15233"/>
                    <a:pt x="11560" y="15233"/>
                  </a:cubicBezTo>
                  <a:cubicBezTo>
                    <a:pt x="11212" y="15392"/>
                    <a:pt x="10832" y="15550"/>
                    <a:pt x="10452" y="15708"/>
                  </a:cubicBezTo>
                  <a:cubicBezTo>
                    <a:pt x="10230" y="15803"/>
                    <a:pt x="10072" y="15993"/>
                    <a:pt x="10008" y="16247"/>
                  </a:cubicBezTo>
                  <a:cubicBezTo>
                    <a:pt x="9913" y="16563"/>
                    <a:pt x="9597" y="16627"/>
                    <a:pt x="9343" y="16753"/>
                  </a:cubicBezTo>
                  <a:cubicBezTo>
                    <a:pt x="9280" y="16785"/>
                    <a:pt x="9153" y="16722"/>
                    <a:pt x="9058" y="16690"/>
                  </a:cubicBezTo>
                  <a:cubicBezTo>
                    <a:pt x="8678" y="16532"/>
                    <a:pt x="8393" y="16310"/>
                    <a:pt x="8140" y="15993"/>
                  </a:cubicBezTo>
                  <a:cubicBezTo>
                    <a:pt x="8013" y="15803"/>
                    <a:pt x="7886" y="15613"/>
                    <a:pt x="7760" y="15392"/>
                  </a:cubicBezTo>
                  <a:cubicBezTo>
                    <a:pt x="6398" y="13143"/>
                    <a:pt x="5005" y="10895"/>
                    <a:pt x="3643" y="8646"/>
                  </a:cubicBezTo>
                  <a:cubicBezTo>
                    <a:pt x="2978" y="7569"/>
                    <a:pt x="2313" y="6493"/>
                    <a:pt x="1616" y="5416"/>
                  </a:cubicBezTo>
                  <a:cubicBezTo>
                    <a:pt x="1426" y="5099"/>
                    <a:pt x="1204" y="4783"/>
                    <a:pt x="983" y="4466"/>
                  </a:cubicBezTo>
                  <a:cubicBezTo>
                    <a:pt x="824" y="4212"/>
                    <a:pt x="666" y="3959"/>
                    <a:pt x="539" y="3706"/>
                  </a:cubicBezTo>
                  <a:cubicBezTo>
                    <a:pt x="318" y="3199"/>
                    <a:pt x="381" y="2756"/>
                    <a:pt x="793" y="2376"/>
                  </a:cubicBezTo>
                  <a:cubicBezTo>
                    <a:pt x="1014" y="2186"/>
                    <a:pt x="1268" y="2027"/>
                    <a:pt x="1521" y="1901"/>
                  </a:cubicBezTo>
                  <a:cubicBezTo>
                    <a:pt x="2408" y="1331"/>
                    <a:pt x="3294" y="761"/>
                    <a:pt x="4150" y="191"/>
                  </a:cubicBezTo>
                  <a:cubicBezTo>
                    <a:pt x="4213" y="159"/>
                    <a:pt x="4245" y="96"/>
                    <a:pt x="4308" y="32"/>
                  </a:cubicBezTo>
                  <a:cubicBezTo>
                    <a:pt x="4118" y="1"/>
                    <a:pt x="4023" y="127"/>
                    <a:pt x="3896" y="191"/>
                  </a:cubicBezTo>
                  <a:cubicBezTo>
                    <a:pt x="3041" y="729"/>
                    <a:pt x="2249" y="1331"/>
                    <a:pt x="1331" y="1774"/>
                  </a:cubicBezTo>
                  <a:cubicBezTo>
                    <a:pt x="1078" y="1932"/>
                    <a:pt x="824" y="2122"/>
                    <a:pt x="571" y="2312"/>
                  </a:cubicBezTo>
                  <a:cubicBezTo>
                    <a:pt x="159" y="2692"/>
                    <a:pt x="1" y="3199"/>
                    <a:pt x="223" y="3737"/>
                  </a:cubicBezTo>
                  <a:cubicBezTo>
                    <a:pt x="318" y="3991"/>
                    <a:pt x="476" y="4244"/>
                    <a:pt x="603" y="4497"/>
                  </a:cubicBezTo>
                  <a:cubicBezTo>
                    <a:pt x="698" y="4688"/>
                    <a:pt x="824" y="4878"/>
                    <a:pt x="919" y="5068"/>
                  </a:cubicBezTo>
                  <a:lnTo>
                    <a:pt x="919" y="5036"/>
                  </a:lnTo>
                  <a:lnTo>
                    <a:pt x="919" y="5068"/>
                  </a:lnTo>
                  <a:cubicBezTo>
                    <a:pt x="919" y="5068"/>
                    <a:pt x="919" y="5068"/>
                    <a:pt x="919" y="5068"/>
                  </a:cubicBezTo>
                  <a:cubicBezTo>
                    <a:pt x="1046" y="5194"/>
                    <a:pt x="1173" y="5321"/>
                    <a:pt x="1268" y="5479"/>
                  </a:cubicBezTo>
                  <a:cubicBezTo>
                    <a:pt x="3358" y="8868"/>
                    <a:pt x="5511" y="12225"/>
                    <a:pt x="7506" y="15645"/>
                  </a:cubicBezTo>
                  <a:cubicBezTo>
                    <a:pt x="7823" y="16183"/>
                    <a:pt x="8203" y="16658"/>
                    <a:pt x="8805" y="16943"/>
                  </a:cubicBezTo>
                  <a:cubicBezTo>
                    <a:pt x="8837" y="16943"/>
                    <a:pt x="8837" y="16975"/>
                    <a:pt x="8932" y="17070"/>
                  </a:cubicBezTo>
                  <a:cubicBezTo>
                    <a:pt x="8108" y="17450"/>
                    <a:pt x="7696" y="18147"/>
                    <a:pt x="7348" y="18939"/>
                  </a:cubicBezTo>
                  <a:cubicBezTo>
                    <a:pt x="7665" y="18685"/>
                    <a:pt x="7886" y="18368"/>
                    <a:pt x="8076" y="18020"/>
                  </a:cubicBezTo>
                  <a:close/>
                  <a:moveTo>
                    <a:pt x="10293" y="16088"/>
                  </a:moveTo>
                  <a:cubicBezTo>
                    <a:pt x="10325" y="16088"/>
                    <a:pt x="10388" y="16057"/>
                    <a:pt x="10452" y="16057"/>
                  </a:cubicBezTo>
                  <a:lnTo>
                    <a:pt x="10452" y="16057"/>
                  </a:lnTo>
                  <a:lnTo>
                    <a:pt x="10483" y="16057"/>
                  </a:lnTo>
                  <a:cubicBezTo>
                    <a:pt x="10578" y="15867"/>
                    <a:pt x="10737" y="15803"/>
                    <a:pt x="10927" y="15835"/>
                  </a:cubicBezTo>
                  <a:lnTo>
                    <a:pt x="10927" y="15803"/>
                  </a:lnTo>
                  <a:cubicBezTo>
                    <a:pt x="10927" y="15803"/>
                    <a:pt x="10958" y="15803"/>
                    <a:pt x="10958" y="15803"/>
                  </a:cubicBezTo>
                  <a:cubicBezTo>
                    <a:pt x="11022" y="15740"/>
                    <a:pt x="11053" y="15708"/>
                    <a:pt x="11085" y="15645"/>
                  </a:cubicBezTo>
                  <a:cubicBezTo>
                    <a:pt x="11117" y="15645"/>
                    <a:pt x="11117" y="15645"/>
                    <a:pt x="11117" y="15645"/>
                  </a:cubicBezTo>
                  <a:cubicBezTo>
                    <a:pt x="11117" y="15645"/>
                    <a:pt x="11117" y="15645"/>
                    <a:pt x="11148" y="15645"/>
                  </a:cubicBezTo>
                  <a:cubicBezTo>
                    <a:pt x="11148" y="15645"/>
                    <a:pt x="11148" y="15645"/>
                    <a:pt x="11180" y="15677"/>
                  </a:cubicBezTo>
                  <a:cubicBezTo>
                    <a:pt x="11148" y="15645"/>
                    <a:pt x="11148" y="15645"/>
                    <a:pt x="11117" y="15645"/>
                  </a:cubicBezTo>
                  <a:cubicBezTo>
                    <a:pt x="11117" y="15645"/>
                    <a:pt x="11117" y="15645"/>
                    <a:pt x="11085" y="15645"/>
                  </a:cubicBezTo>
                  <a:cubicBezTo>
                    <a:pt x="11085" y="15740"/>
                    <a:pt x="11053" y="15772"/>
                    <a:pt x="10958" y="15803"/>
                  </a:cubicBezTo>
                  <a:cubicBezTo>
                    <a:pt x="10958" y="15803"/>
                    <a:pt x="10958" y="15803"/>
                    <a:pt x="10958" y="15803"/>
                  </a:cubicBezTo>
                  <a:lnTo>
                    <a:pt x="10927" y="15803"/>
                  </a:lnTo>
                  <a:cubicBezTo>
                    <a:pt x="10800" y="15962"/>
                    <a:pt x="10673" y="16025"/>
                    <a:pt x="10483" y="16025"/>
                  </a:cubicBezTo>
                  <a:cubicBezTo>
                    <a:pt x="10483" y="16025"/>
                    <a:pt x="10483" y="16025"/>
                    <a:pt x="10483" y="16057"/>
                  </a:cubicBezTo>
                  <a:lnTo>
                    <a:pt x="10483" y="16057"/>
                  </a:lnTo>
                  <a:cubicBezTo>
                    <a:pt x="10483" y="16152"/>
                    <a:pt x="10388" y="16152"/>
                    <a:pt x="10325" y="16152"/>
                  </a:cubicBezTo>
                  <a:cubicBezTo>
                    <a:pt x="10325" y="16183"/>
                    <a:pt x="10293" y="16152"/>
                    <a:pt x="10262" y="16120"/>
                  </a:cubicBezTo>
                  <a:cubicBezTo>
                    <a:pt x="10262" y="16120"/>
                    <a:pt x="10262" y="16088"/>
                    <a:pt x="10293" y="1608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3"/>
            <p:cNvSpPr/>
            <p:nvPr/>
          </p:nvSpPr>
          <p:spPr>
            <a:xfrm>
              <a:off x="5652725" y="2518225"/>
              <a:ext cx="208250" cy="184500"/>
            </a:xfrm>
            <a:custGeom>
              <a:avLst/>
              <a:gdLst/>
              <a:ahLst/>
              <a:cxnLst/>
              <a:rect l="l" t="t" r="r" b="b"/>
              <a:pathLst>
                <a:path w="8330" h="7380" extrusionOk="0">
                  <a:moveTo>
                    <a:pt x="6366" y="222"/>
                  </a:moveTo>
                  <a:cubicBezTo>
                    <a:pt x="5860" y="349"/>
                    <a:pt x="5385" y="602"/>
                    <a:pt x="5036" y="1014"/>
                  </a:cubicBezTo>
                  <a:cubicBezTo>
                    <a:pt x="4941" y="1109"/>
                    <a:pt x="4846" y="1204"/>
                    <a:pt x="4719" y="1362"/>
                  </a:cubicBezTo>
                  <a:cubicBezTo>
                    <a:pt x="4529" y="1172"/>
                    <a:pt x="4371" y="1014"/>
                    <a:pt x="4244" y="855"/>
                  </a:cubicBezTo>
                  <a:cubicBezTo>
                    <a:pt x="3991" y="570"/>
                    <a:pt x="3706" y="412"/>
                    <a:pt x="3358" y="285"/>
                  </a:cubicBezTo>
                  <a:cubicBezTo>
                    <a:pt x="2946" y="190"/>
                    <a:pt x="2534" y="159"/>
                    <a:pt x="2091" y="222"/>
                  </a:cubicBezTo>
                  <a:cubicBezTo>
                    <a:pt x="1774" y="254"/>
                    <a:pt x="1458" y="349"/>
                    <a:pt x="1204" y="570"/>
                  </a:cubicBezTo>
                  <a:cubicBezTo>
                    <a:pt x="317" y="1394"/>
                    <a:pt x="1" y="2724"/>
                    <a:pt x="792" y="3737"/>
                  </a:cubicBezTo>
                  <a:cubicBezTo>
                    <a:pt x="951" y="3927"/>
                    <a:pt x="1109" y="4149"/>
                    <a:pt x="1299" y="4307"/>
                  </a:cubicBezTo>
                  <a:cubicBezTo>
                    <a:pt x="1743" y="4719"/>
                    <a:pt x="2218" y="5131"/>
                    <a:pt x="2724" y="5511"/>
                  </a:cubicBezTo>
                  <a:cubicBezTo>
                    <a:pt x="3263" y="5891"/>
                    <a:pt x="3833" y="6302"/>
                    <a:pt x="4371" y="6683"/>
                  </a:cubicBezTo>
                  <a:cubicBezTo>
                    <a:pt x="4656" y="6873"/>
                    <a:pt x="4941" y="7031"/>
                    <a:pt x="5194" y="7221"/>
                  </a:cubicBezTo>
                  <a:cubicBezTo>
                    <a:pt x="5321" y="7284"/>
                    <a:pt x="5480" y="7379"/>
                    <a:pt x="5701" y="7284"/>
                  </a:cubicBezTo>
                  <a:cubicBezTo>
                    <a:pt x="5670" y="6968"/>
                    <a:pt x="5955" y="6809"/>
                    <a:pt x="6145" y="6556"/>
                  </a:cubicBezTo>
                  <a:cubicBezTo>
                    <a:pt x="6271" y="6366"/>
                    <a:pt x="6398" y="6176"/>
                    <a:pt x="6525" y="5986"/>
                  </a:cubicBezTo>
                  <a:cubicBezTo>
                    <a:pt x="6683" y="5764"/>
                    <a:pt x="6810" y="5511"/>
                    <a:pt x="6968" y="5289"/>
                  </a:cubicBezTo>
                  <a:cubicBezTo>
                    <a:pt x="7443" y="4656"/>
                    <a:pt x="7760" y="3959"/>
                    <a:pt x="8076" y="3231"/>
                  </a:cubicBezTo>
                  <a:cubicBezTo>
                    <a:pt x="8266" y="2756"/>
                    <a:pt x="8330" y="2249"/>
                    <a:pt x="8298" y="1711"/>
                  </a:cubicBezTo>
                  <a:cubicBezTo>
                    <a:pt x="8266" y="760"/>
                    <a:pt x="7380" y="0"/>
                    <a:pt x="6366" y="222"/>
                  </a:cubicBezTo>
                  <a:close/>
                  <a:moveTo>
                    <a:pt x="7760" y="2914"/>
                  </a:moveTo>
                  <a:cubicBezTo>
                    <a:pt x="7538" y="3421"/>
                    <a:pt x="6651" y="5131"/>
                    <a:pt x="6651" y="5131"/>
                  </a:cubicBezTo>
                  <a:cubicBezTo>
                    <a:pt x="6651" y="5131"/>
                    <a:pt x="5701" y="6651"/>
                    <a:pt x="5448" y="6841"/>
                  </a:cubicBezTo>
                  <a:cubicBezTo>
                    <a:pt x="5004" y="6619"/>
                    <a:pt x="4593" y="6302"/>
                    <a:pt x="4181" y="6017"/>
                  </a:cubicBezTo>
                  <a:cubicBezTo>
                    <a:pt x="3833" y="5764"/>
                    <a:pt x="3453" y="5542"/>
                    <a:pt x="3136" y="5289"/>
                  </a:cubicBezTo>
                  <a:cubicBezTo>
                    <a:pt x="2598" y="4877"/>
                    <a:pt x="2059" y="4434"/>
                    <a:pt x="1553" y="3991"/>
                  </a:cubicBezTo>
                  <a:cubicBezTo>
                    <a:pt x="1331" y="3801"/>
                    <a:pt x="1173" y="3547"/>
                    <a:pt x="1014" y="3294"/>
                  </a:cubicBezTo>
                  <a:cubicBezTo>
                    <a:pt x="634" y="2787"/>
                    <a:pt x="666" y="2217"/>
                    <a:pt x="919" y="1647"/>
                  </a:cubicBezTo>
                  <a:cubicBezTo>
                    <a:pt x="1046" y="1362"/>
                    <a:pt x="1236" y="1140"/>
                    <a:pt x="1458" y="887"/>
                  </a:cubicBezTo>
                  <a:cubicBezTo>
                    <a:pt x="1521" y="792"/>
                    <a:pt x="1679" y="729"/>
                    <a:pt x="1806" y="697"/>
                  </a:cubicBezTo>
                  <a:cubicBezTo>
                    <a:pt x="2376" y="507"/>
                    <a:pt x="2946" y="507"/>
                    <a:pt x="3484" y="792"/>
                  </a:cubicBezTo>
                  <a:cubicBezTo>
                    <a:pt x="3706" y="887"/>
                    <a:pt x="3864" y="1109"/>
                    <a:pt x="4054" y="1267"/>
                  </a:cubicBezTo>
                  <a:cubicBezTo>
                    <a:pt x="4213" y="1425"/>
                    <a:pt x="4339" y="1584"/>
                    <a:pt x="4498" y="1711"/>
                  </a:cubicBezTo>
                  <a:cubicBezTo>
                    <a:pt x="4656" y="1837"/>
                    <a:pt x="4814" y="1837"/>
                    <a:pt x="4941" y="1711"/>
                  </a:cubicBezTo>
                  <a:cubicBezTo>
                    <a:pt x="5036" y="1584"/>
                    <a:pt x="5163" y="1489"/>
                    <a:pt x="5258" y="1362"/>
                  </a:cubicBezTo>
                  <a:cubicBezTo>
                    <a:pt x="5511" y="1014"/>
                    <a:pt x="5891" y="792"/>
                    <a:pt x="6303" y="665"/>
                  </a:cubicBezTo>
                  <a:cubicBezTo>
                    <a:pt x="7126" y="380"/>
                    <a:pt x="7886" y="887"/>
                    <a:pt x="7918" y="1774"/>
                  </a:cubicBezTo>
                  <a:cubicBezTo>
                    <a:pt x="7950" y="2186"/>
                    <a:pt x="7918" y="2566"/>
                    <a:pt x="7760" y="291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3"/>
            <p:cNvSpPr/>
            <p:nvPr/>
          </p:nvSpPr>
          <p:spPr>
            <a:xfrm>
              <a:off x="4809550" y="2856300"/>
              <a:ext cx="133025" cy="149650"/>
            </a:xfrm>
            <a:custGeom>
              <a:avLst/>
              <a:gdLst/>
              <a:ahLst/>
              <a:cxnLst/>
              <a:rect l="l" t="t" r="r" b="b"/>
              <a:pathLst>
                <a:path w="5321" h="5986" extrusionOk="0">
                  <a:moveTo>
                    <a:pt x="5131" y="5352"/>
                  </a:moveTo>
                  <a:cubicBezTo>
                    <a:pt x="5162" y="5320"/>
                    <a:pt x="5162" y="5257"/>
                    <a:pt x="5162" y="5225"/>
                  </a:cubicBezTo>
                  <a:lnTo>
                    <a:pt x="5289" y="2977"/>
                  </a:lnTo>
                  <a:lnTo>
                    <a:pt x="5321" y="2977"/>
                  </a:lnTo>
                  <a:cubicBezTo>
                    <a:pt x="5289" y="2153"/>
                    <a:pt x="5289" y="1330"/>
                    <a:pt x="5257" y="507"/>
                  </a:cubicBezTo>
                  <a:cubicBezTo>
                    <a:pt x="5257" y="158"/>
                    <a:pt x="5036" y="0"/>
                    <a:pt x="4687" y="95"/>
                  </a:cubicBezTo>
                  <a:cubicBezTo>
                    <a:pt x="4561" y="127"/>
                    <a:pt x="4434" y="190"/>
                    <a:pt x="4307" y="253"/>
                  </a:cubicBezTo>
                  <a:cubicBezTo>
                    <a:pt x="4149" y="317"/>
                    <a:pt x="4022" y="380"/>
                    <a:pt x="3864" y="443"/>
                  </a:cubicBezTo>
                  <a:cubicBezTo>
                    <a:pt x="3230" y="697"/>
                    <a:pt x="2629" y="1045"/>
                    <a:pt x="2059" y="1425"/>
                  </a:cubicBezTo>
                  <a:cubicBezTo>
                    <a:pt x="1774" y="1615"/>
                    <a:pt x="1489" y="1805"/>
                    <a:pt x="1235" y="1995"/>
                  </a:cubicBezTo>
                  <a:cubicBezTo>
                    <a:pt x="887" y="2217"/>
                    <a:pt x="570" y="2439"/>
                    <a:pt x="222" y="2692"/>
                  </a:cubicBezTo>
                  <a:cubicBezTo>
                    <a:pt x="0" y="2850"/>
                    <a:pt x="0" y="3072"/>
                    <a:pt x="159" y="3294"/>
                  </a:cubicBezTo>
                  <a:cubicBezTo>
                    <a:pt x="285" y="3420"/>
                    <a:pt x="380" y="3547"/>
                    <a:pt x="539" y="3674"/>
                  </a:cubicBezTo>
                  <a:cubicBezTo>
                    <a:pt x="1489" y="4497"/>
                    <a:pt x="2565" y="5130"/>
                    <a:pt x="3674" y="5732"/>
                  </a:cubicBezTo>
                  <a:cubicBezTo>
                    <a:pt x="3896" y="5827"/>
                    <a:pt x="4149" y="5890"/>
                    <a:pt x="4402" y="5922"/>
                  </a:cubicBezTo>
                  <a:cubicBezTo>
                    <a:pt x="4909" y="5985"/>
                    <a:pt x="5067" y="5827"/>
                    <a:pt x="5131" y="5352"/>
                  </a:cubicBezTo>
                  <a:close/>
                  <a:moveTo>
                    <a:pt x="3927" y="5225"/>
                  </a:moveTo>
                  <a:cubicBezTo>
                    <a:pt x="3072" y="4814"/>
                    <a:pt x="2249" y="4307"/>
                    <a:pt x="1489" y="3769"/>
                  </a:cubicBezTo>
                  <a:cubicBezTo>
                    <a:pt x="1204" y="3579"/>
                    <a:pt x="982" y="3294"/>
                    <a:pt x="729" y="3040"/>
                  </a:cubicBezTo>
                  <a:cubicBezTo>
                    <a:pt x="1014" y="2755"/>
                    <a:pt x="1299" y="2565"/>
                    <a:pt x="1584" y="2407"/>
                  </a:cubicBezTo>
                  <a:cubicBezTo>
                    <a:pt x="1837" y="2248"/>
                    <a:pt x="2090" y="2090"/>
                    <a:pt x="2312" y="1900"/>
                  </a:cubicBezTo>
                  <a:cubicBezTo>
                    <a:pt x="3040" y="1393"/>
                    <a:pt x="3832" y="1013"/>
                    <a:pt x="4719" y="697"/>
                  </a:cubicBezTo>
                  <a:cubicBezTo>
                    <a:pt x="4846" y="1805"/>
                    <a:pt x="4751" y="4529"/>
                    <a:pt x="4561" y="5352"/>
                  </a:cubicBezTo>
                  <a:cubicBezTo>
                    <a:pt x="4339" y="5447"/>
                    <a:pt x="4117" y="5320"/>
                    <a:pt x="3927" y="522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3"/>
            <p:cNvSpPr/>
            <p:nvPr/>
          </p:nvSpPr>
          <p:spPr>
            <a:xfrm>
              <a:off x="5113575" y="4238625"/>
              <a:ext cx="17425" cy="296925"/>
            </a:xfrm>
            <a:custGeom>
              <a:avLst/>
              <a:gdLst/>
              <a:ahLst/>
              <a:cxnLst/>
              <a:rect l="l" t="t" r="r" b="b"/>
              <a:pathLst>
                <a:path w="697" h="11877" extrusionOk="0">
                  <a:moveTo>
                    <a:pt x="475" y="11877"/>
                  </a:moveTo>
                  <a:cubicBezTo>
                    <a:pt x="507" y="11877"/>
                    <a:pt x="602" y="11813"/>
                    <a:pt x="602" y="11782"/>
                  </a:cubicBezTo>
                  <a:cubicBezTo>
                    <a:pt x="634" y="11592"/>
                    <a:pt x="697" y="11402"/>
                    <a:pt x="697" y="11212"/>
                  </a:cubicBezTo>
                  <a:cubicBezTo>
                    <a:pt x="697" y="10135"/>
                    <a:pt x="697" y="9058"/>
                    <a:pt x="697" y="8013"/>
                  </a:cubicBezTo>
                  <a:cubicBezTo>
                    <a:pt x="665" y="6556"/>
                    <a:pt x="697" y="5131"/>
                    <a:pt x="539" y="3706"/>
                  </a:cubicBezTo>
                  <a:cubicBezTo>
                    <a:pt x="443" y="2946"/>
                    <a:pt x="475" y="2186"/>
                    <a:pt x="443" y="1426"/>
                  </a:cubicBezTo>
                  <a:cubicBezTo>
                    <a:pt x="443" y="1078"/>
                    <a:pt x="443" y="729"/>
                    <a:pt x="412" y="381"/>
                  </a:cubicBezTo>
                  <a:cubicBezTo>
                    <a:pt x="380" y="128"/>
                    <a:pt x="285" y="1"/>
                    <a:pt x="190" y="33"/>
                  </a:cubicBezTo>
                  <a:cubicBezTo>
                    <a:pt x="32" y="96"/>
                    <a:pt x="32" y="223"/>
                    <a:pt x="32" y="381"/>
                  </a:cubicBezTo>
                  <a:cubicBezTo>
                    <a:pt x="0" y="413"/>
                    <a:pt x="32" y="444"/>
                    <a:pt x="32" y="476"/>
                  </a:cubicBezTo>
                  <a:cubicBezTo>
                    <a:pt x="32" y="1268"/>
                    <a:pt x="0" y="2059"/>
                    <a:pt x="32" y="2819"/>
                  </a:cubicBezTo>
                  <a:cubicBezTo>
                    <a:pt x="32" y="3199"/>
                    <a:pt x="63" y="3611"/>
                    <a:pt x="95" y="3991"/>
                  </a:cubicBezTo>
                  <a:cubicBezTo>
                    <a:pt x="127" y="4466"/>
                    <a:pt x="190" y="4910"/>
                    <a:pt x="190" y="5385"/>
                  </a:cubicBezTo>
                  <a:cubicBezTo>
                    <a:pt x="222" y="7285"/>
                    <a:pt x="222" y="9185"/>
                    <a:pt x="222" y="11117"/>
                  </a:cubicBezTo>
                  <a:cubicBezTo>
                    <a:pt x="222" y="11243"/>
                    <a:pt x="222" y="11402"/>
                    <a:pt x="253" y="11560"/>
                  </a:cubicBezTo>
                  <a:cubicBezTo>
                    <a:pt x="253" y="11655"/>
                    <a:pt x="285" y="11718"/>
                    <a:pt x="317" y="11782"/>
                  </a:cubicBezTo>
                  <a:cubicBezTo>
                    <a:pt x="348" y="11813"/>
                    <a:pt x="412" y="11877"/>
                    <a:pt x="475" y="1187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3"/>
            <p:cNvSpPr/>
            <p:nvPr/>
          </p:nvSpPr>
          <p:spPr>
            <a:xfrm>
              <a:off x="4005150" y="1922050"/>
              <a:ext cx="60200" cy="91075"/>
            </a:xfrm>
            <a:custGeom>
              <a:avLst/>
              <a:gdLst/>
              <a:ahLst/>
              <a:cxnLst/>
              <a:rect l="l" t="t" r="r" b="b"/>
              <a:pathLst>
                <a:path w="2408" h="3643" extrusionOk="0">
                  <a:moveTo>
                    <a:pt x="507" y="1552"/>
                  </a:moveTo>
                  <a:cubicBezTo>
                    <a:pt x="570" y="1141"/>
                    <a:pt x="792" y="856"/>
                    <a:pt x="1141" y="634"/>
                  </a:cubicBezTo>
                  <a:cubicBezTo>
                    <a:pt x="1457" y="476"/>
                    <a:pt x="1774" y="476"/>
                    <a:pt x="2091" y="697"/>
                  </a:cubicBezTo>
                  <a:cubicBezTo>
                    <a:pt x="2091" y="697"/>
                    <a:pt x="2122" y="697"/>
                    <a:pt x="2122" y="697"/>
                  </a:cubicBezTo>
                  <a:cubicBezTo>
                    <a:pt x="2186" y="697"/>
                    <a:pt x="2249" y="697"/>
                    <a:pt x="2281" y="666"/>
                  </a:cubicBezTo>
                  <a:cubicBezTo>
                    <a:pt x="2312" y="602"/>
                    <a:pt x="2344" y="539"/>
                    <a:pt x="2312" y="507"/>
                  </a:cubicBezTo>
                  <a:cubicBezTo>
                    <a:pt x="2312" y="317"/>
                    <a:pt x="2186" y="191"/>
                    <a:pt x="2027" y="159"/>
                  </a:cubicBezTo>
                  <a:cubicBezTo>
                    <a:pt x="1647" y="32"/>
                    <a:pt x="1267" y="1"/>
                    <a:pt x="919" y="222"/>
                  </a:cubicBezTo>
                  <a:cubicBezTo>
                    <a:pt x="444" y="507"/>
                    <a:pt x="95" y="919"/>
                    <a:pt x="32" y="1457"/>
                  </a:cubicBezTo>
                  <a:cubicBezTo>
                    <a:pt x="0" y="1806"/>
                    <a:pt x="0" y="2186"/>
                    <a:pt x="0" y="2534"/>
                  </a:cubicBezTo>
                  <a:cubicBezTo>
                    <a:pt x="0" y="2851"/>
                    <a:pt x="159" y="3073"/>
                    <a:pt x="412" y="3263"/>
                  </a:cubicBezTo>
                  <a:cubicBezTo>
                    <a:pt x="792" y="3579"/>
                    <a:pt x="1267" y="3643"/>
                    <a:pt x="1774" y="3643"/>
                  </a:cubicBezTo>
                  <a:cubicBezTo>
                    <a:pt x="1996" y="3643"/>
                    <a:pt x="2122" y="3516"/>
                    <a:pt x="2217" y="3326"/>
                  </a:cubicBezTo>
                  <a:cubicBezTo>
                    <a:pt x="2407" y="2978"/>
                    <a:pt x="2407" y="2629"/>
                    <a:pt x="2407" y="2249"/>
                  </a:cubicBezTo>
                  <a:cubicBezTo>
                    <a:pt x="2407" y="1996"/>
                    <a:pt x="2249" y="1838"/>
                    <a:pt x="2059" y="1743"/>
                  </a:cubicBezTo>
                  <a:cubicBezTo>
                    <a:pt x="1679" y="1552"/>
                    <a:pt x="1267" y="1584"/>
                    <a:pt x="855" y="1647"/>
                  </a:cubicBezTo>
                  <a:cubicBezTo>
                    <a:pt x="729" y="1647"/>
                    <a:pt x="634" y="1774"/>
                    <a:pt x="665" y="1869"/>
                  </a:cubicBezTo>
                  <a:cubicBezTo>
                    <a:pt x="697" y="2028"/>
                    <a:pt x="760" y="2091"/>
                    <a:pt x="887" y="2091"/>
                  </a:cubicBezTo>
                  <a:cubicBezTo>
                    <a:pt x="1077" y="2123"/>
                    <a:pt x="1299" y="2091"/>
                    <a:pt x="1489" y="2123"/>
                  </a:cubicBezTo>
                  <a:cubicBezTo>
                    <a:pt x="1647" y="2123"/>
                    <a:pt x="1774" y="2123"/>
                    <a:pt x="1901" y="2313"/>
                  </a:cubicBezTo>
                  <a:cubicBezTo>
                    <a:pt x="1932" y="2566"/>
                    <a:pt x="1964" y="2851"/>
                    <a:pt x="1679" y="3136"/>
                  </a:cubicBezTo>
                  <a:cubicBezTo>
                    <a:pt x="1521" y="3104"/>
                    <a:pt x="1331" y="3104"/>
                    <a:pt x="1141" y="3073"/>
                  </a:cubicBezTo>
                  <a:cubicBezTo>
                    <a:pt x="665" y="2946"/>
                    <a:pt x="444" y="2693"/>
                    <a:pt x="475" y="2249"/>
                  </a:cubicBezTo>
                  <a:cubicBezTo>
                    <a:pt x="507" y="2028"/>
                    <a:pt x="475" y="1774"/>
                    <a:pt x="507" y="155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3"/>
            <p:cNvSpPr/>
            <p:nvPr/>
          </p:nvSpPr>
          <p:spPr>
            <a:xfrm>
              <a:off x="4702650" y="2956050"/>
              <a:ext cx="76050" cy="81575"/>
            </a:xfrm>
            <a:custGeom>
              <a:avLst/>
              <a:gdLst/>
              <a:ahLst/>
              <a:cxnLst/>
              <a:rect l="l" t="t" r="r" b="b"/>
              <a:pathLst>
                <a:path w="3042" h="3263" extrusionOk="0">
                  <a:moveTo>
                    <a:pt x="413" y="2724"/>
                  </a:moveTo>
                  <a:cubicBezTo>
                    <a:pt x="793" y="3040"/>
                    <a:pt x="1204" y="3262"/>
                    <a:pt x="1616" y="3231"/>
                  </a:cubicBezTo>
                  <a:cubicBezTo>
                    <a:pt x="1806" y="3231"/>
                    <a:pt x="1869" y="3231"/>
                    <a:pt x="1964" y="3231"/>
                  </a:cubicBezTo>
                  <a:cubicBezTo>
                    <a:pt x="2313" y="3262"/>
                    <a:pt x="2534" y="3072"/>
                    <a:pt x="2693" y="2755"/>
                  </a:cubicBezTo>
                  <a:cubicBezTo>
                    <a:pt x="2946" y="2280"/>
                    <a:pt x="3041" y="1774"/>
                    <a:pt x="3009" y="1235"/>
                  </a:cubicBezTo>
                  <a:cubicBezTo>
                    <a:pt x="2978" y="1077"/>
                    <a:pt x="2914" y="919"/>
                    <a:pt x="2851" y="792"/>
                  </a:cubicBezTo>
                  <a:cubicBezTo>
                    <a:pt x="2376" y="32"/>
                    <a:pt x="1426" y="0"/>
                    <a:pt x="888" y="602"/>
                  </a:cubicBezTo>
                  <a:cubicBezTo>
                    <a:pt x="793" y="697"/>
                    <a:pt x="698" y="824"/>
                    <a:pt x="571" y="887"/>
                  </a:cubicBezTo>
                  <a:cubicBezTo>
                    <a:pt x="318" y="950"/>
                    <a:pt x="223" y="1172"/>
                    <a:pt x="128" y="1394"/>
                  </a:cubicBezTo>
                  <a:cubicBezTo>
                    <a:pt x="1" y="1869"/>
                    <a:pt x="1" y="2375"/>
                    <a:pt x="413" y="2724"/>
                  </a:cubicBezTo>
                  <a:close/>
                  <a:moveTo>
                    <a:pt x="571" y="1774"/>
                  </a:moveTo>
                  <a:cubicBezTo>
                    <a:pt x="919" y="1742"/>
                    <a:pt x="919" y="1742"/>
                    <a:pt x="1014" y="1457"/>
                  </a:cubicBezTo>
                  <a:cubicBezTo>
                    <a:pt x="1109" y="1299"/>
                    <a:pt x="1173" y="1109"/>
                    <a:pt x="1268" y="950"/>
                  </a:cubicBezTo>
                  <a:cubicBezTo>
                    <a:pt x="1458" y="729"/>
                    <a:pt x="1711" y="634"/>
                    <a:pt x="1996" y="729"/>
                  </a:cubicBezTo>
                  <a:cubicBezTo>
                    <a:pt x="2281" y="824"/>
                    <a:pt x="2471" y="1045"/>
                    <a:pt x="2503" y="1362"/>
                  </a:cubicBezTo>
                  <a:cubicBezTo>
                    <a:pt x="2566" y="1837"/>
                    <a:pt x="2408" y="2280"/>
                    <a:pt x="2154" y="2692"/>
                  </a:cubicBezTo>
                  <a:cubicBezTo>
                    <a:pt x="1616" y="2819"/>
                    <a:pt x="1173" y="2755"/>
                    <a:pt x="761" y="2375"/>
                  </a:cubicBezTo>
                  <a:cubicBezTo>
                    <a:pt x="539" y="2217"/>
                    <a:pt x="476" y="2027"/>
                    <a:pt x="571" y="177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3"/>
            <p:cNvSpPr/>
            <p:nvPr/>
          </p:nvSpPr>
          <p:spPr>
            <a:xfrm>
              <a:off x="3146925" y="1458900"/>
              <a:ext cx="72850" cy="72850"/>
            </a:xfrm>
            <a:custGeom>
              <a:avLst/>
              <a:gdLst/>
              <a:ahLst/>
              <a:cxnLst/>
              <a:rect l="l" t="t" r="r" b="b"/>
              <a:pathLst>
                <a:path w="2914" h="2914" extrusionOk="0">
                  <a:moveTo>
                    <a:pt x="507" y="1932"/>
                  </a:moveTo>
                  <a:cubicBezTo>
                    <a:pt x="665" y="2186"/>
                    <a:pt x="792" y="2439"/>
                    <a:pt x="950" y="2692"/>
                  </a:cubicBezTo>
                  <a:cubicBezTo>
                    <a:pt x="1014" y="2787"/>
                    <a:pt x="1140" y="2882"/>
                    <a:pt x="1235" y="2882"/>
                  </a:cubicBezTo>
                  <a:cubicBezTo>
                    <a:pt x="1647" y="2914"/>
                    <a:pt x="2090" y="2914"/>
                    <a:pt x="2502" y="2882"/>
                  </a:cubicBezTo>
                  <a:cubicBezTo>
                    <a:pt x="2692" y="2882"/>
                    <a:pt x="2787" y="2724"/>
                    <a:pt x="2819" y="2534"/>
                  </a:cubicBezTo>
                  <a:cubicBezTo>
                    <a:pt x="2914" y="1996"/>
                    <a:pt x="2660" y="1521"/>
                    <a:pt x="2154" y="1331"/>
                  </a:cubicBezTo>
                  <a:cubicBezTo>
                    <a:pt x="1932" y="1235"/>
                    <a:pt x="1679" y="1172"/>
                    <a:pt x="1425" y="1109"/>
                  </a:cubicBezTo>
                  <a:cubicBezTo>
                    <a:pt x="1425" y="1014"/>
                    <a:pt x="1394" y="950"/>
                    <a:pt x="1394" y="855"/>
                  </a:cubicBezTo>
                  <a:cubicBezTo>
                    <a:pt x="1362" y="729"/>
                    <a:pt x="1362" y="602"/>
                    <a:pt x="1330" y="444"/>
                  </a:cubicBezTo>
                  <a:cubicBezTo>
                    <a:pt x="1267" y="127"/>
                    <a:pt x="982" y="0"/>
                    <a:pt x="729" y="190"/>
                  </a:cubicBezTo>
                  <a:cubicBezTo>
                    <a:pt x="539" y="317"/>
                    <a:pt x="349" y="475"/>
                    <a:pt x="190" y="634"/>
                  </a:cubicBezTo>
                  <a:cubicBezTo>
                    <a:pt x="32" y="824"/>
                    <a:pt x="0" y="1045"/>
                    <a:pt x="159" y="1267"/>
                  </a:cubicBezTo>
                  <a:cubicBezTo>
                    <a:pt x="285" y="1489"/>
                    <a:pt x="380" y="1711"/>
                    <a:pt x="507" y="1932"/>
                  </a:cubicBezTo>
                  <a:close/>
                  <a:moveTo>
                    <a:pt x="887" y="602"/>
                  </a:moveTo>
                  <a:cubicBezTo>
                    <a:pt x="887" y="824"/>
                    <a:pt x="919" y="982"/>
                    <a:pt x="919" y="1109"/>
                  </a:cubicBezTo>
                  <a:cubicBezTo>
                    <a:pt x="982" y="1489"/>
                    <a:pt x="1014" y="1521"/>
                    <a:pt x="1362" y="1584"/>
                  </a:cubicBezTo>
                  <a:cubicBezTo>
                    <a:pt x="1552" y="1647"/>
                    <a:pt x="1742" y="1647"/>
                    <a:pt x="1932" y="1711"/>
                  </a:cubicBezTo>
                  <a:cubicBezTo>
                    <a:pt x="2217" y="1806"/>
                    <a:pt x="2375" y="1996"/>
                    <a:pt x="2375" y="2344"/>
                  </a:cubicBezTo>
                  <a:cubicBezTo>
                    <a:pt x="2090" y="2502"/>
                    <a:pt x="1774" y="2439"/>
                    <a:pt x="1457" y="2502"/>
                  </a:cubicBezTo>
                  <a:cubicBezTo>
                    <a:pt x="1204" y="2281"/>
                    <a:pt x="1109" y="1996"/>
                    <a:pt x="950" y="1711"/>
                  </a:cubicBezTo>
                  <a:cubicBezTo>
                    <a:pt x="824" y="1489"/>
                    <a:pt x="697" y="1204"/>
                    <a:pt x="507" y="887"/>
                  </a:cubicBezTo>
                  <a:cubicBezTo>
                    <a:pt x="634" y="792"/>
                    <a:pt x="729" y="729"/>
                    <a:pt x="887" y="60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3"/>
            <p:cNvSpPr/>
            <p:nvPr/>
          </p:nvSpPr>
          <p:spPr>
            <a:xfrm>
              <a:off x="4716900" y="3681250"/>
              <a:ext cx="239125" cy="41200"/>
            </a:xfrm>
            <a:custGeom>
              <a:avLst/>
              <a:gdLst/>
              <a:ahLst/>
              <a:cxnLst/>
              <a:rect l="l" t="t" r="r" b="b"/>
              <a:pathLst>
                <a:path w="9565" h="1648" extrusionOk="0">
                  <a:moveTo>
                    <a:pt x="729" y="413"/>
                  </a:moveTo>
                  <a:cubicBezTo>
                    <a:pt x="603" y="444"/>
                    <a:pt x="444" y="476"/>
                    <a:pt x="318" y="476"/>
                  </a:cubicBezTo>
                  <a:cubicBezTo>
                    <a:pt x="254" y="508"/>
                    <a:pt x="191" y="539"/>
                    <a:pt x="1" y="603"/>
                  </a:cubicBezTo>
                  <a:cubicBezTo>
                    <a:pt x="223" y="634"/>
                    <a:pt x="318" y="634"/>
                    <a:pt x="413" y="634"/>
                  </a:cubicBezTo>
                  <a:cubicBezTo>
                    <a:pt x="1394" y="634"/>
                    <a:pt x="2408" y="634"/>
                    <a:pt x="3390" y="634"/>
                  </a:cubicBezTo>
                  <a:cubicBezTo>
                    <a:pt x="3833" y="634"/>
                    <a:pt x="4276" y="634"/>
                    <a:pt x="4720" y="666"/>
                  </a:cubicBezTo>
                  <a:cubicBezTo>
                    <a:pt x="5670" y="761"/>
                    <a:pt x="6620" y="951"/>
                    <a:pt x="7570" y="1173"/>
                  </a:cubicBezTo>
                  <a:cubicBezTo>
                    <a:pt x="8203" y="1331"/>
                    <a:pt x="8837" y="1489"/>
                    <a:pt x="9565" y="1648"/>
                  </a:cubicBezTo>
                  <a:cubicBezTo>
                    <a:pt x="9407" y="1394"/>
                    <a:pt x="9248" y="1363"/>
                    <a:pt x="9058" y="1299"/>
                  </a:cubicBezTo>
                  <a:cubicBezTo>
                    <a:pt x="8330" y="1078"/>
                    <a:pt x="7602" y="824"/>
                    <a:pt x="6873" y="634"/>
                  </a:cubicBezTo>
                  <a:cubicBezTo>
                    <a:pt x="4846" y="64"/>
                    <a:pt x="2788" y="1"/>
                    <a:pt x="729" y="4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3"/>
            <p:cNvSpPr/>
            <p:nvPr/>
          </p:nvSpPr>
          <p:spPr>
            <a:xfrm>
              <a:off x="4201500" y="1794600"/>
              <a:ext cx="70475" cy="83150"/>
            </a:xfrm>
            <a:custGeom>
              <a:avLst/>
              <a:gdLst/>
              <a:ahLst/>
              <a:cxnLst/>
              <a:rect l="l" t="t" r="r" b="b"/>
              <a:pathLst>
                <a:path w="2819" h="3326" extrusionOk="0">
                  <a:moveTo>
                    <a:pt x="697" y="1013"/>
                  </a:moveTo>
                  <a:cubicBezTo>
                    <a:pt x="602" y="697"/>
                    <a:pt x="539" y="412"/>
                    <a:pt x="444" y="95"/>
                  </a:cubicBezTo>
                  <a:cubicBezTo>
                    <a:pt x="412" y="63"/>
                    <a:pt x="349" y="0"/>
                    <a:pt x="317" y="0"/>
                  </a:cubicBezTo>
                  <a:cubicBezTo>
                    <a:pt x="254" y="0"/>
                    <a:pt x="159" y="32"/>
                    <a:pt x="127" y="95"/>
                  </a:cubicBezTo>
                  <a:cubicBezTo>
                    <a:pt x="0" y="222"/>
                    <a:pt x="32" y="380"/>
                    <a:pt x="95" y="538"/>
                  </a:cubicBezTo>
                  <a:cubicBezTo>
                    <a:pt x="317" y="1298"/>
                    <a:pt x="570" y="2090"/>
                    <a:pt x="824" y="2850"/>
                  </a:cubicBezTo>
                  <a:cubicBezTo>
                    <a:pt x="824" y="2882"/>
                    <a:pt x="855" y="2945"/>
                    <a:pt x="855" y="2977"/>
                  </a:cubicBezTo>
                  <a:cubicBezTo>
                    <a:pt x="919" y="3072"/>
                    <a:pt x="1014" y="3135"/>
                    <a:pt x="1140" y="3135"/>
                  </a:cubicBezTo>
                  <a:cubicBezTo>
                    <a:pt x="1267" y="3104"/>
                    <a:pt x="1330" y="2977"/>
                    <a:pt x="1299" y="2850"/>
                  </a:cubicBezTo>
                  <a:cubicBezTo>
                    <a:pt x="1299" y="2755"/>
                    <a:pt x="1267" y="2629"/>
                    <a:pt x="1235" y="2502"/>
                  </a:cubicBezTo>
                  <a:cubicBezTo>
                    <a:pt x="1204" y="2407"/>
                    <a:pt x="1172" y="2249"/>
                    <a:pt x="1140" y="2122"/>
                  </a:cubicBezTo>
                  <a:cubicBezTo>
                    <a:pt x="1362" y="1932"/>
                    <a:pt x="1584" y="1868"/>
                    <a:pt x="1869" y="1963"/>
                  </a:cubicBezTo>
                  <a:cubicBezTo>
                    <a:pt x="1996" y="2280"/>
                    <a:pt x="2154" y="2597"/>
                    <a:pt x="2312" y="2914"/>
                  </a:cubicBezTo>
                  <a:cubicBezTo>
                    <a:pt x="2344" y="3040"/>
                    <a:pt x="2439" y="3167"/>
                    <a:pt x="2502" y="3262"/>
                  </a:cubicBezTo>
                  <a:cubicBezTo>
                    <a:pt x="2566" y="3294"/>
                    <a:pt x="2661" y="3325"/>
                    <a:pt x="2724" y="3294"/>
                  </a:cubicBezTo>
                  <a:cubicBezTo>
                    <a:pt x="2756" y="3262"/>
                    <a:pt x="2819" y="3167"/>
                    <a:pt x="2819" y="3104"/>
                  </a:cubicBezTo>
                  <a:cubicBezTo>
                    <a:pt x="2756" y="2882"/>
                    <a:pt x="2692" y="2629"/>
                    <a:pt x="2597" y="2407"/>
                  </a:cubicBezTo>
                  <a:cubicBezTo>
                    <a:pt x="2312" y="1742"/>
                    <a:pt x="2027" y="1077"/>
                    <a:pt x="1901" y="348"/>
                  </a:cubicBezTo>
                  <a:cubicBezTo>
                    <a:pt x="1901" y="317"/>
                    <a:pt x="1901" y="285"/>
                    <a:pt x="1869" y="253"/>
                  </a:cubicBezTo>
                  <a:cubicBezTo>
                    <a:pt x="1837" y="158"/>
                    <a:pt x="1774" y="95"/>
                    <a:pt x="1679" y="95"/>
                  </a:cubicBezTo>
                  <a:cubicBezTo>
                    <a:pt x="1552" y="95"/>
                    <a:pt x="1489" y="158"/>
                    <a:pt x="1489" y="285"/>
                  </a:cubicBezTo>
                  <a:cubicBezTo>
                    <a:pt x="1520" y="507"/>
                    <a:pt x="1552" y="760"/>
                    <a:pt x="1584" y="1013"/>
                  </a:cubicBezTo>
                  <a:cubicBezTo>
                    <a:pt x="1584" y="1140"/>
                    <a:pt x="1615" y="1267"/>
                    <a:pt x="1647" y="1425"/>
                  </a:cubicBezTo>
                  <a:cubicBezTo>
                    <a:pt x="1394" y="1488"/>
                    <a:pt x="1204" y="1552"/>
                    <a:pt x="982" y="1615"/>
                  </a:cubicBezTo>
                  <a:cubicBezTo>
                    <a:pt x="792" y="1425"/>
                    <a:pt x="792" y="1203"/>
                    <a:pt x="697" y="10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3"/>
            <p:cNvSpPr/>
            <p:nvPr/>
          </p:nvSpPr>
          <p:spPr>
            <a:xfrm>
              <a:off x="3237975" y="1663950"/>
              <a:ext cx="58600" cy="82375"/>
            </a:xfrm>
            <a:custGeom>
              <a:avLst/>
              <a:gdLst/>
              <a:ahLst/>
              <a:cxnLst/>
              <a:rect l="l" t="t" r="r" b="b"/>
              <a:pathLst>
                <a:path w="2344" h="3295" extrusionOk="0">
                  <a:moveTo>
                    <a:pt x="792" y="634"/>
                  </a:moveTo>
                  <a:cubicBezTo>
                    <a:pt x="919" y="571"/>
                    <a:pt x="1045" y="571"/>
                    <a:pt x="1172" y="507"/>
                  </a:cubicBezTo>
                  <a:cubicBezTo>
                    <a:pt x="1235" y="476"/>
                    <a:pt x="1299" y="412"/>
                    <a:pt x="1299" y="349"/>
                  </a:cubicBezTo>
                  <a:cubicBezTo>
                    <a:pt x="1299" y="286"/>
                    <a:pt x="1204" y="222"/>
                    <a:pt x="1172" y="191"/>
                  </a:cubicBezTo>
                  <a:cubicBezTo>
                    <a:pt x="1172" y="159"/>
                    <a:pt x="1140" y="159"/>
                    <a:pt x="1140" y="159"/>
                  </a:cubicBezTo>
                  <a:cubicBezTo>
                    <a:pt x="792" y="1"/>
                    <a:pt x="95" y="444"/>
                    <a:pt x="63" y="792"/>
                  </a:cubicBezTo>
                  <a:cubicBezTo>
                    <a:pt x="32" y="1489"/>
                    <a:pt x="0" y="2122"/>
                    <a:pt x="317" y="2724"/>
                  </a:cubicBezTo>
                  <a:cubicBezTo>
                    <a:pt x="538" y="3168"/>
                    <a:pt x="792" y="3294"/>
                    <a:pt x="1235" y="3168"/>
                  </a:cubicBezTo>
                  <a:cubicBezTo>
                    <a:pt x="1552" y="3041"/>
                    <a:pt x="1869" y="2914"/>
                    <a:pt x="2154" y="2788"/>
                  </a:cubicBezTo>
                  <a:cubicBezTo>
                    <a:pt x="2280" y="2724"/>
                    <a:pt x="2344" y="2629"/>
                    <a:pt x="2280" y="2534"/>
                  </a:cubicBezTo>
                  <a:cubicBezTo>
                    <a:pt x="2280" y="2407"/>
                    <a:pt x="2154" y="2344"/>
                    <a:pt x="2027" y="2376"/>
                  </a:cubicBezTo>
                  <a:cubicBezTo>
                    <a:pt x="1805" y="2439"/>
                    <a:pt x="1584" y="2502"/>
                    <a:pt x="1394" y="2598"/>
                  </a:cubicBezTo>
                  <a:cubicBezTo>
                    <a:pt x="855" y="2819"/>
                    <a:pt x="823" y="2819"/>
                    <a:pt x="633" y="2249"/>
                  </a:cubicBezTo>
                  <a:cubicBezTo>
                    <a:pt x="633" y="2217"/>
                    <a:pt x="633" y="2186"/>
                    <a:pt x="665" y="2122"/>
                  </a:cubicBezTo>
                  <a:cubicBezTo>
                    <a:pt x="823" y="2059"/>
                    <a:pt x="1014" y="1996"/>
                    <a:pt x="1204" y="1932"/>
                  </a:cubicBezTo>
                  <a:cubicBezTo>
                    <a:pt x="1362" y="1869"/>
                    <a:pt x="1552" y="1806"/>
                    <a:pt x="1742" y="1742"/>
                  </a:cubicBezTo>
                  <a:cubicBezTo>
                    <a:pt x="1805" y="1711"/>
                    <a:pt x="1900" y="1647"/>
                    <a:pt x="1964" y="1584"/>
                  </a:cubicBezTo>
                  <a:cubicBezTo>
                    <a:pt x="1995" y="1521"/>
                    <a:pt x="1964" y="1362"/>
                    <a:pt x="1869" y="1362"/>
                  </a:cubicBezTo>
                  <a:cubicBezTo>
                    <a:pt x="1710" y="1362"/>
                    <a:pt x="1552" y="1362"/>
                    <a:pt x="1425" y="1394"/>
                  </a:cubicBezTo>
                  <a:cubicBezTo>
                    <a:pt x="1109" y="1489"/>
                    <a:pt x="855" y="1584"/>
                    <a:pt x="538" y="1679"/>
                  </a:cubicBezTo>
                  <a:cubicBezTo>
                    <a:pt x="443" y="1457"/>
                    <a:pt x="507" y="1236"/>
                    <a:pt x="475" y="1014"/>
                  </a:cubicBezTo>
                  <a:cubicBezTo>
                    <a:pt x="475" y="824"/>
                    <a:pt x="602" y="697"/>
                    <a:pt x="792" y="6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3"/>
            <p:cNvSpPr/>
            <p:nvPr/>
          </p:nvSpPr>
          <p:spPr>
            <a:xfrm>
              <a:off x="4269575" y="2363050"/>
              <a:ext cx="68925" cy="79975"/>
            </a:xfrm>
            <a:custGeom>
              <a:avLst/>
              <a:gdLst/>
              <a:ahLst/>
              <a:cxnLst/>
              <a:rect l="l" t="t" r="r" b="b"/>
              <a:pathLst>
                <a:path w="2757" h="3199" extrusionOk="0">
                  <a:moveTo>
                    <a:pt x="666" y="2819"/>
                  </a:moveTo>
                  <a:cubicBezTo>
                    <a:pt x="603" y="2850"/>
                    <a:pt x="571" y="2914"/>
                    <a:pt x="571" y="2945"/>
                  </a:cubicBezTo>
                  <a:cubicBezTo>
                    <a:pt x="603" y="3009"/>
                    <a:pt x="634" y="3072"/>
                    <a:pt x="698" y="3136"/>
                  </a:cubicBezTo>
                  <a:cubicBezTo>
                    <a:pt x="698" y="3167"/>
                    <a:pt x="761" y="3167"/>
                    <a:pt x="793" y="3167"/>
                  </a:cubicBezTo>
                  <a:cubicBezTo>
                    <a:pt x="1363" y="3167"/>
                    <a:pt x="1901" y="3199"/>
                    <a:pt x="2471" y="3167"/>
                  </a:cubicBezTo>
                  <a:cubicBezTo>
                    <a:pt x="2661" y="3167"/>
                    <a:pt x="2756" y="3072"/>
                    <a:pt x="2756" y="2945"/>
                  </a:cubicBezTo>
                  <a:cubicBezTo>
                    <a:pt x="2724" y="2819"/>
                    <a:pt x="2629" y="2755"/>
                    <a:pt x="2503" y="2755"/>
                  </a:cubicBezTo>
                  <a:cubicBezTo>
                    <a:pt x="2344" y="2724"/>
                    <a:pt x="2186" y="2724"/>
                    <a:pt x="2028" y="2724"/>
                  </a:cubicBezTo>
                  <a:cubicBezTo>
                    <a:pt x="1901" y="2724"/>
                    <a:pt x="1774" y="2692"/>
                    <a:pt x="1648" y="2692"/>
                  </a:cubicBezTo>
                  <a:cubicBezTo>
                    <a:pt x="1553" y="2185"/>
                    <a:pt x="1521" y="1045"/>
                    <a:pt x="1648" y="539"/>
                  </a:cubicBezTo>
                  <a:cubicBezTo>
                    <a:pt x="1838" y="539"/>
                    <a:pt x="2028" y="570"/>
                    <a:pt x="2186" y="570"/>
                  </a:cubicBezTo>
                  <a:cubicBezTo>
                    <a:pt x="2344" y="602"/>
                    <a:pt x="2471" y="475"/>
                    <a:pt x="2471" y="349"/>
                  </a:cubicBezTo>
                  <a:cubicBezTo>
                    <a:pt x="2471" y="222"/>
                    <a:pt x="2344" y="159"/>
                    <a:pt x="2249" y="127"/>
                  </a:cubicBezTo>
                  <a:cubicBezTo>
                    <a:pt x="1648" y="0"/>
                    <a:pt x="1046" y="0"/>
                    <a:pt x="476" y="127"/>
                  </a:cubicBezTo>
                  <a:cubicBezTo>
                    <a:pt x="318" y="159"/>
                    <a:pt x="223" y="222"/>
                    <a:pt x="96" y="285"/>
                  </a:cubicBezTo>
                  <a:cubicBezTo>
                    <a:pt x="64" y="317"/>
                    <a:pt x="1" y="380"/>
                    <a:pt x="33" y="444"/>
                  </a:cubicBezTo>
                  <a:cubicBezTo>
                    <a:pt x="33" y="507"/>
                    <a:pt x="96" y="570"/>
                    <a:pt x="159" y="570"/>
                  </a:cubicBezTo>
                  <a:cubicBezTo>
                    <a:pt x="286" y="602"/>
                    <a:pt x="381" y="570"/>
                    <a:pt x="508" y="570"/>
                  </a:cubicBezTo>
                  <a:cubicBezTo>
                    <a:pt x="729" y="507"/>
                    <a:pt x="951" y="475"/>
                    <a:pt x="1141" y="570"/>
                  </a:cubicBezTo>
                  <a:cubicBezTo>
                    <a:pt x="1141" y="1299"/>
                    <a:pt x="1109" y="1964"/>
                    <a:pt x="1109" y="2660"/>
                  </a:cubicBezTo>
                  <a:cubicBezTo>
                    <a:pt x="951" y="2692"/>
                    <a:pt x="793" y="2755"/>
                    <a:pt x="666" y="28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3"/>
            <p:cNvSpPr/>
            <p:nvPr/>
          </p:nvSpPr>
          <p:spPr>
            <a:xfrm>
              <a:off x="4332125" y="3495200"/>
              <a:ext cx="187675" cy="113250"/>
            </a:xfrm>
            <a:custGeom>
              <a:avLst/>
              <a:gdLst/>
              <a:ahLst/>
              <a:cxnLst/>
              <a:rect l="l" t="t" r="r" b="b"/>
              <a:pathLst>
                <a:path w="7507" h="4530" extrusionOk="0">
                  <a:moveTo>
                    <a:pt x="5828" y="381"/>
                  </a:moveTo>
                  <a:cubicBezTo>
                    <a:pt x="4624" y="888"/>
                    <a:pt x="3453" y="1458"/>
                    <a:pt x="2376" y="2218"/>
                  </a:cubicBezTo>
                  <a:cubicBezTo>
                    <a:pt x="1679" y="2693"/>
                    <a:pt x="1014" y="3231"/>
                    <a:pt x="412" y="3833"/>
                  </a:cubicBezTo>
                  <a:cubicBezTo>
                    <a:pt x="286" y="3959"/>
                    <a:pt x="191" y="4086"/>
                    <a:pt x="96" y="4244"/>
                  </a:cubicBezTo>
                  <a:cubicBezTo>
                    <a:pt x="1" y="4371"/>
                    <a:pt x="64" y="4466"/>
                    <a:pt x="222" y="4529"/>
                  </a:cubicBezTo>
                  <a:cubicBezTo>
                    <a:pt x="317" y="4434"/>
                    <a:pt x="412" y="4339"/>
                    <a:pt x="507" y="4244"/>
                  </a:cubicBezTo>
                  <a:cubicBezTo>
                    <a:pt x="919" y="3896"/>
                    <a:pt x="1268" y="3548"/>
                    <a:pt x="1679" y="3199"/>
                  </a:cubicBezTo>
                  <a:cubicBezTo>
                    <a:pt x="3073" y="2059"/>
                    <a:pt x="4624" y="1268"/>
                    <a:pt x="6271" y="571"/>
                  </a:cubicBezTo>
                  <a:cubicBezTo>
                    <a:pt x="6651" y="412"/>
                    <a:pt x="7031" y="254"/>
                    <a:pt x="7506" y="1"/>
                  </a:cubicBezTo>
                  <a:cubicBezTo>
                    <a:pt x="6841" y="32"/>
                    <a:pt x="6303" y="191"/>
                    <a:pt x="5828" y="381"/>
                  </a:cubicBezTo>
                  <a:close/>
                </a:path>
              </a:pathLst>
            </a:custGeom>
            <a:solidFill>
              <a:srgbClr val="9FC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3"/>
            <p:cNvSpPr/>
            <p:nvPr/>
          </p:nvSpPr>
          <p:spPr>
            <a:xfrm>
              <a:off x="4792925" y="2499225"/>
              <a:ext cx="87900" cy="66525"/>
            </a:xfrm>
            <a:custGeom>
              <a:avLst/>
              <a:gdLst/>
              <a:ahLst/>
              <a:cxnLst/>
              <a:rect l="l" t="t" r="r" b="b"/>
              <a:pathLst>
                <a:path w="3516" h="2661" extrusionOk="0">
                  <a:moveTo>
                    <a:pt x="919" y="2154"/>
                  </a:moveTo>
                  <a:cubicBezTo>
                    <a:pt x="665" y="2185"/>
                    <a:pt x="507" y="2090"/>
                    <a:pt x="317" y="1964"/>
                  </a:cubicBezTo>
                  <a:cubicBezTo>
                    <a:pt x="222" y="1900"/>
                    <a:pt x="95" y="1995"/>
                    <a:pt x="63" y="2090"/>
                  </a:cubicBezTo>
                  <a:cubicBezTo>
                    <a:pt x="0" y="2375"/>
                    <a:pt x="159" y="2597"/>
                    <a:pt x="444" y="2629"/>
                  </a:cubicBezTo>
                  <a:cubicBezTo>
                    <a:pt x="824" y="2661"/>
                    <a:pt x="1172" y="2629"/>
                    <a:pt x="1552" y="2629"/>
                  </a:cubicBezTo>
                  <a:cubicBezTo>
                    <a:pt x="1615" y="2629"/>
                    <a:pt x="1710" y="2597"/>
                    <a:pt x="1774" y="2566"/>
                  </a:cubicBezTo>
                  <a:cubicBezTo>
                    <a:pt x="2090" y="2471"/>
                    <a:pt x="2280" y="2280"/>
                    <a:pt x="2312" y="1964"/>
                  </a:cubicBezTo>
                  <a:cubicBezTo>
                    <a:pt x="2344" y="1742"/>
                    <a:pt x="2344" y="1520"/>
                    <a:pt x="2375" y="1330"/>
                  </a:cubicBezTo>
                  <a:cubicBezTo>
                    <a:pt x="2375" y="1077"/>
                    <a:pt x="2375" y="824"/>
                    <a:pt x="2565" y="539"/>
                  </a:cubicBezTo>
                  <a:cubicBezTo>
                    <a:pt x="2724" y="539"/>
                    <a:pt x="2914" y="507"/>
                    <a:pt x="3104" y="507"/>
                  </a:cubicBezTo>
                  <a:cubicBezTo>
                    <a:pt x="3357" y="475"/>
                    <a:pt x="3484" y="380"/>
                    <a:pt x="3515" y="254"/>
                  </a:cubicBezTo>
                  <a:cubicBezTo>
                    <a:pt x="3515" y="95"/>
                    <a:pt x="3357" y="0"/>
                    <a:pt x="3040" y="0"/>
                  </a:cubicBezTo>
                  <a:cubicBezTo>
                    <a:pt x="2565" y="32"/>
                    <a:pt x="2059" y="64"/>
                    <a:pt x="1552" y="95"/>
                  </a:cubicBezTo>
                  <a:cubicBezTo>
                    <a:pt x="1489" y="95"/>
                    <a:pt x="1425" y="95"/>
                    <a:pt x="1362" y="127"/>
                  </a:cubicBezTo>
                  <a:cubicBezTo>
                    <a:pt x="1235" y="159"/>
                    <a:pt x="1077" y="285"/>
                    <a:pt x="1109" y="380"/>
                  </a:cubicBezTo>
                  <a:cubicBezTo>
                    <a:pt x="1140" y="507"/>
                    <a:pt x="1267" y="539"/>
                    <a:pt x="1394" y="570"/>
                  </a:cubicBezTo>
                  <a:cubicBezTo>
                    <a:pt x="1584" y="602"/>
                    <a:pt x="1774" y="507"/>
                    <a:pt x="1932" y="665"/>
                  </a:cubicBezTo>
                  <a:cubicBezTo>
                    <a:pt x="1900" y="1109"/>
                    <a:pt x="1837" y="1584"/>
                    <a:pt x="1805" y="1995"/>
                  </a:cubicBezTo>
                  <a:cubicBezTo>
                    <a:pt x="1489" y="2217"/>
                    <a:pt x="1204" y="2154"/>
                    <a:pt x="919" y="215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3"/>
            <p:cNvSpPr/>
            <p:nvPr/>
          </p:nvSpPr>
          <p:spPr>
            <a:xfrm>
              <a:off x="5676475" y="2148500"/>
              <a:ext cx="80800" cy="76800"/>
            </a:xfrm>
            <a:custGeom>
              <a:avLst/>
              <a:gdLst/>
              <a:ahLst/>
              <a:cxnLst/>
              <a:rect l="l" t="t" r="r" b="b"/>
              <a:pathLst>
                <a:path w="3232" h="3072" extrusionOk="0">
                  <a:moveTo>
                    <a:pt x="1679" y="127"/>
                  </a:moveTo>
                  <a:cubicBezTo>
                    <a:pt x="1679" y="95"/>
                    <a:pt x="1616" y="32"/>
                    <a:pt x="1553" y="32"/>
                  </a:cubicBezTo>
                  <a:cubicBezTo>
                    <a:pt x="1521" y="0"/>
                    <a:pt x="1426" y="32"/>
                    <a:pt x="1394" y="63"/>
                  </a:cubicBezTo>
                  <a:cubicBezTo>
                    <a:pt x="1363" y="158"/>
                    <a:pt x="1299" y="222"/>
                    <a:pt x="1268" y="317"/>
                  </a:cubicBezTo>
                  <a:cubicBezTo>
                    <a:pt x="1204" y="570"/>
                    <a:pt x="1173" y="823"/>
                    <a:pt x="1141" y="1077"/>
                  </a:cubicBezTo>
                  <a:cubicBezTo>
                    <a:pt x="1078" y="1298"/>
                    <a:pt x="1078" y="1520"/>
                    <a:pt x="856" y="1710"/>
                  </a:cubicBezTo>
                  <a:cubicBezTo>
                    <a:pt x="729" y="1647"/>
                    <a:pt x="634" y="1552"/>
                    <a:pt x="508" y="1520"/>
                  </a:cubicBezTo>
                  <a:cubicBezTo>
                    <a:pt x="413" y="1488"/>
                    <a:pt x="318" y="1457"/>
                    <a:pt x="223" y="1457"/>
                  </a:cubicBezTo>
                  <a:cubicBezTo>
                    <a:pt x="159" y="1457"/>
                    <a:pt x="64" y="1520"/>
                    <a:pt x="33" y="1583"/>
                  </a:cubicBezTo>
                  <a:cubicBezTo>
                    <a:pt x="1" y="1615"/>
                    <a:pt x="64" y="1710"/>
                    <a:pt x="96" y="1773"/>
                  </a:cubicBezTo>
                  <a:cubicBezTo>
                    <a:pt x="96" y="1805"/>
                    <a:pt x="128" y="1805"/>
                    <a:pt x="128" y="1837"/>
                  </a:cubicBezTo>
                  <a:cubicBezTo>
                    <a:pt x="349" y="2027"/>
                    <a:pt x="698" y="2122"/>
                    <a:pt x="793" y="2439"/>
                  </a:cubicBezTo>
                  <a:cubicBezTo>
                    <a:pt x="793" y="2470"/>
                    <a:pt x="856" y="2534"/>
                    <a:pt x="888" y="2502"/>
                  </a:cubicBezTo>
                  <a:cubicBezTo>
                    <a:pt x="1173" y="2502"/>
                    <a:pt x="1331" y="2724"/>
                    <a:pt x="1521" y="2882"/>
                  </a:cubicBezTo>
                  <a:cubicBezTo>
                    <a:pt x="1584" y="2945"/>
                    <a:pt x="1648" y="3040"/>
                    <a:pt x="1743" y="3040"/>
                  </a:cubicBezTo>
                  <a:cubicBezTo>
                    <a:pt x="1838" y="3072"/>
                    <a:pt x="1933" y="3009"/>
                    <a:pt x="1996" y="2977"/>
                  </a:cubicBezTo>
                  <a:cubicBezTo>
                    <a:pt x="2028" y="2945"/>
                    <a:pt x="2028" y="2819"/>
                    <a:pt x="1996" y="2755"/>
                  </a:cubicBezTo>
                  <a:cubicBezTo>
                    <a:pt x="1901" y="2629"/>
                    <a:pt x="1806" y="2502"/>
                    <a:pt x="1616" y="2249"/>
                  </a:cubicBezTo>
                  <a:cubicBezTo>
                    <a:pt x="2028" y="2249"/>
                    <a:pt x="2313" y="2280"/>
                    <a:pt x="2598" y="2249"/>
                  </a:cubicBezTo>
                  <a:cubicBezTo>
                    <a:pt x="2756" y="2249"/>
                    <a:pt x="2883" y="2249"/>
                    <a:pt x="3009" y="2249"/>
                  </a:cubicBezTo>
                  <a:cubicBezTo>
                    <a:pt x="3136" y="2217"/>
                    <a:pt x="3231" y="2090"/>
                    <a:pt x="3231" y="1995"/>
                  </a:cubicBezTo>
                  <a:cubicBezTo>
                    <a:pt x="3199" y="1868"/>
                    <a:pt x="3104" y="1805"/>
                    <a:pt x="3009" y="1805"/>
                  </a:cubicBezTo>
                  <a:cubicBezTo>
                    <a:pt x="2598" y="1805"/>
                    <a:pt x="2218" y="1805"/>
                    <a:pt x="1806" y="1773"/>
                  </a:cubicBezTo>
                  <a:cubicBezTo>
                    <a:pt x="1679" y="1773"/>
                    <a:pt x="1584" y="1773"/>
                    <a:pt x="1458" y="1773"/>
                  </a:cubicBezTo>
                  <a:cubicBezTo>
                    <a:pt x="1553" y="1362"/>
                    <a:pt x="1616" y="982"/>
                    <a:pt x="1679" y="602"/>
                  </a:cubicBezTo>
                  <a:cubicBezTo>
                    <a:pt x="1711" y="443"/>
                    <a:pt x="1711" y="285"/>
                    <a:pt x="1679" y="12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3"/>
            <p:cNvSpPr/>
            <p:nvPr/>
          </p:nvSpPr>
          <p:spPr>
            <a:xfrm>
              <a:off x="3186500" y="1132700"/>
              <a:ext cx="64950" cy="69700"/>
            </a:xfrm>
            <a:custGeom>
              <a:avLst/>
              <a:gdLst/>
              <a:ahLst/>
              <a:cxnLst/>
              <a:rect l="l" t="t" r="r" b="b"/>
              <a:pathLst>
                <a:path w="2598" h="2788" extrusionOk="0">
                  <a:moveTo>
                    <a:pt x="349" y="793"/>
                  </a:moveTo>
                  <a:cubicBezTo>
                    <a:pt x="539" y="1046"/>
                    <a:pt x="729" y="1331"/>
                    <a:pt x="951" y="1616"/>
                  </a:cubicBezTo>
                  <a:cubicBezTo>
                    <a:pt x="761" y="1774"/>
                    <a:pt x="634" y="1869"/>
                    <a:pt x="507" y="1933"/>
                  </a:cubicBezTo>
                  <a:cubicBezTo>
                    <a:pt x="412" y="2028"/>
                    <a:pt x="317" y="2091"/>
                    <a:pt x="222" y="2154"/>
                  </a:cubicBezTo>
                  <a:cubicBezTo>
                    <a:pt x="127" y="2249"/>
                    <a:pt x="127" y="2376"/>
                    <a:pt x="191" y="2471"/>
                  </a:cubicBezTo>
                  <a:cubicBezTo>
                    <a:pt x="286" y="2566"/>
                    <a:pt x="381" y="2534"/>
                    <a:pt x="476" y="2503"/>
                  </a:cubicBezTo>
                  <a:cubicBezTo>
                    <a:pt x="729" y="2344"/>
                    <a:pt x="982" y="2186"/>
                    <a:pt x="1267" y="2028"/>
                  </a:cubicBezTo>
                  <a:cubicBezTo>
                    <a:pt x="1489" y="2186"/>
                    <a:pt x="1679" y="2408"/>
                    <a:pt x="1869" y="2598"/>
                  </a:cubicBezTo>
                  <a:cubicBezTo>
                    <a:pt x="2027" y="2756"/>
                    <a:pt x="2154" y="2788"/>
                    <a:pt x="2249" y="2724"/>
                  </a:cubicBezTo>
                  <a:cubicBezTo>
                    <a:pt x="2376" y="2629"/>
                    <a:pt x="2376" y="2439"/>
                    <a:pt x="2217" y="2249"/>
                  </a:cubicBezTo>
                  <a:cubicBezTo>
                    <a:pt x="2059" y="2059"/>
                    <a:pt x="1901" y="1901"/>
                    <a:pt x="1742" y="1679"/>
                  </a:cubicBezTo>
                  <a:cubicBezTo>
                    <a:pt x="1806" y="1616"/>
                    <a:pt x="1837" y="1553"/>
                    <a:pt x="1901" y="1489"/>
                  </a:cubicBezTo>
                  <a:cubicBezTo>
                    <a:pt x="2091" y="1363"/>
                    <a:pt x="2249" y="1204"/>
                    <a:pt x="2439" y="1078"/>
                  </a:cubicBezTo>
                  <a:cubicBezTo>
                    <a:pt x="2566" y="983"/>
                    <a:pt x="2597" y="856"/>
                    <a:pt x="2534" y="761"/>
                  </a:cubicBezTo>
                  <a:cubicBezTo>
                    <a:pt x="2439" y="634"/>
                    <a:pt x="2344" y="634"/>
                    <a:pt x="2217" y="698"/>
                  </a:cubicBezTo>
                  <a:cubicBezTo>
                    <a:pt x="2059" y="761"/>
                    <a:pt x="1932" y="856"/>
                    <a:pt x="1774" y="951"/>
                  </a:cubicBezTo>
                  <a:cubicBezTo>
                    <a:pt x="1647" y="1046"/>
                    <a:pt x="1521" y="1173"/>
                    <a:pt x="1362" y="1299"/>
                  </a:cubicBezTo>
                  <a:cubicBezTo>
                    <a:pt x="1236" y="1173"/>
                    <a:pt x="1141" y="1046"/>
                    <a:pt x="1077" y="919"/>
                  </a:cubicBezTo>
                  <a:cubicBezTo>
                    <a:pt x="856" y="666"/>
                    <a:pt x="634" y="381"/>
                    <a:pt x="412" y="96"/>
                  </a:cubicBezTo>
                  <a:cubicBezTo>
                    <a:pt x="349" y="32"/>
                    <a:pt x="254" y="1"/>
                    <a:pt x="159" y="64"/>
                  </a:cubicBezTo>
                  <a:cubicBezTo>
                    <a:pt x="64" y="96"/>
                    <a:pt x="1" y="254"/>
                    <a:pt x="64" y="349"/>
                  </a:cubicBezTo>
                  <a:cubicBezTo>
                    <a:pt x="127" y="508"/>
                    <a:pt x="254" y="634"/>
                    <a:pt x="349" y="79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3"/>
            <p:cNvSpPr/>
            <p:nvPr/>
          </p:nvSpPr>
          <p:spPr>
            <a:xfrm>
              <a:off x="3530900" y="1100250"/>
              <a:ext cx="54650" cy="68900"/>
            </a:xfrm>
            <a:custGeom>
              <a:avLst/>
              <a:gdLst/>
              <a:ahLst/>
              <a:cxnLst/>
              <a:rect l="l" t="t" r="r" b="b"/>
              <a:pathLst>
                <a:path w="2186" h="2756" extrusionOk="0">
                  <a:moveTo>
                    <a:pt x="317" y="2692"/>
                  </a:moveTo>
                  <a:cubicBezTo>
                    <a:pt x="412" y="2756"/>
                    <a:pt x="539" y="2661"/>
                    <a:pt x="571" y="2534"/>
                  </a:cubicBezTo>
                  <a:cubicBezTo>
                    <a:pt x="634" y="2344"/>
                    <a:pt x="634" y="2154"/>
                    <a:pt x="666" y="1932"/>
                  </a:cubicBezTo>
                  <a:cubicBezTo>
                    <a:pt x="887" y="1869"/>
                    <a:pt x="1077" y="1806"/>
                    <a:pt x="1331" y="1711"/>
                  </a:cubicBezTo>
                  <a:cubicBezTo>
                    <a:pt x="1489" y="1869"/>
                    <a:pt x="1616" y="2027"/>
                    <a:pt x="1742" y="2154"/>
                  </a:cubicBezTo>
                  <a:cubicBezTo>
                    <a:pt x="1837" y="2249"/>
                    <a:pt x="1996" y="2281"/>
                    <a:pt x="2091" y="2186"/>
                  </a:cubicBezTo>
                  <a:cubicBezTo>
                    <a:pt x="2186" y="2059"/>
                    <a:pt x="2186" y="1964"/>
                    <a:pt x="2091" y="1837"/>
                  </a:cubicBezTo>
                  <a:cubicBezTo>
                    <a:pt x="1964" y="1679"/>
                    <a:pt x="1806" y="1521"/>
                    <a:pt x="1837" y="1299"/>
                  </a:cubicBezTo>
                  <a:cubicBezTo>
                    <a:pt x="1837" y="1235"/>
                    <a:pt x="1774" y="1172"/>
                    <a:pt x="1711" y="1172"/>
                  </a:cubicBezTo>
                  <a:cubicBezTo>
                    <a:pt x="1521" y="1109"/>
                    <a:pt x="1426" y="919"/>
                    <a:pt x="1299" y="792"/>
                  </a:cubicBezTo>
                  <a:cubicBezTo>
                    <a:pt x="1172" y="634"/>
                    <a:pt x="1014" y="539"/>
                    <a:pt x="856" y="412"/>
                  </a:cubicBezTo>
                  <a:cubicBezTo>
                    <a:pt x="792" y="349"/>
                    <a:pt x="666" y="317"/>
                    <a:pt x="602" y="254"/>
                  </a:cubicBezTo>
                  <a:cubicBezTo>
                    <a:pt x="507" y="159"/>
                    <a:pt x="444" y="0"/>
                    <a:pt x="286" y="127"/>
                  </a:cubicBezTo>
                  <a:cubicBezTo>
                    <a:pt x="222" y="159"/>
                    <a:pt x="191" y="317"/>
                    <a:pt x="159" y="412"/>
                  </a:cubicBezTo>
                  <a:cubicBezTo>
                    <a:pt x="127" y="539"/>
                    <a:pt x="127" y="697"/>
                    <a:pt x="127" y="824"/>
                  </a:cubicBezTo>
                  <a:cubicBezTo>
                    <a:pt x="127" y="1045"/>
                    <a:pt x="159" y="1299"/>
                    <a:pt x="96" y="1521"/>
                  </a:cubicBezTo>
                  <a:cubicBezTo>
                    <a:pt x="1" y="1869"/>
                    <a:pt x="127" y="2186"/>
                    <a:pt x="127" y="2502"/>
                  </a:cubicBezTo>
                  <a:cubicBezTo>
                    <a:pt x="159" y="2566"/>
                    <a:pt x="254" y="2661"/>
                    <a:pt x="317" y="2692"/>
                  </a:cubicBezTo>
                  <a:close/>
                  <a:moveTo>
                    <a:pt x="666" y="950"/>
                  </a:moveTo>
                  <a:cubicBezTo>
                    <a:pt x="856" y="1045"/>
                    <a:pt x="856" y="1045"/>
                    <a:pt x="982" y="1267"/>
                  </a:cubicBezTo>
                  <a:cubicBezTo>
                    <a:pt x="887" y="1299"/>
                    <a:pt x="824" y="1330"/>
                    <a:pt x="729" y="1394"/>
                  </a:cubicBezTo>
                  <a:cubicBezTo>
                    <a:pt x="571" y="1235"/>
                    <a:pt x="602" y="1109"/>
                    <a:pt x="666" y="95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a:off x="5253700" y="1162800"/>
              <a:ext cx="323050" cy="207450"/>
            </a:xfrm>
            <a:custGeom>
              <a:avLst/>
              <a:gdLst/>
              <a:ahLst/>
              <a:cxnLst/>
              <a:rect l="l" t="t" r="r" b="b"/>
              <a:pathLst>
                <a:path w="12922" h="8298" extrusionOk="0">
                  <a:moveTo>
                    <a:pt x="317" y="8012"/>
                  </a:moveTo>
                  <a:cubicBezTo>
                    <a:pt x="191" y="8076"/>
                    <a:pt x="127" y="8171"/>
                    <a:pt x="1" y="8266"/>
                  </a:cubicBezTo>
                  <a:lnTo>
                    <a:pt x="32" y="8297"/>
                  </a:lnTo>
                  <a:cubicBezTo>
                    <a:pt x="286" y="8171"/>
                    <a:pt x="507" y="8044"/>
                    <a:pt x="729" y="7917"/>
                  </a:cubicBezTo>
                  <a:cubicBezTo>
                    <a:pt x="4118" y="5732"/>
                    <a:pt x="7506" y="3547"/>
                    <a:pt x="10895" y="1362"/>
                  </a:cubicBezTo>
                  <a:cubicBezTo>
                    <a:pt x="11370" y="1045"/>
                    <a:pt x="11908" y="760"/>
                    <a:pt x="12383" y="444"/>
                  </a:cubicBezTo>
                  <a:cubicBezTo>
                    <a:pt x="12573" y="317"/>
                    <a:pt x="12827" y="254"/>
                    <a:pt x="12922" y="0"/>
                  </a:cubicBezTo>
                  <a:cubicBezTo>
                    <a:pt x="12827" y="32"/>
                    <a:pt x="12700" y="64"/>
                    <a:pt x="12605" y="95"/>
                  </a:cubicBezTo>
                  <a:cubicBezTo>
                    <a:pt x="12320" y="254"/>
                    <a:pt x="12035" y="412"/>
                    <a:pt x="11781" y="602"/>
                  </a:cubicBezTo>
                  <a:cubicBezTo>
                    <a:pt x="7949" y="3072"/>
                    <a:pt x="4118" y="5542"/>
                    <a:pt x="317" y="80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a:off x="4843575" y="3533200"/>
              <a:ext cx="176600" cy="29325"/>
            </a:xfrm>
            <a:custGeom>
              <a:avLst/>
              <a:gdLst/>
              <a:ahLst/>
              <a:cxnLst/>
              <a:rect l="l" t="t" r="r" b="b"/>
              <a:pathLst>
                <a:path w="7064" h="1173" extrusionOk="0">
                  <a:moveTo>
                    <a:pt x="1" y="539"/>
                  </a:moveTo>
                  <a:cubicBezTo>
                    <a:pt x="128" y="539"/>
                    <a:pt x="223" y="571"/>
                    <a:pt x="318" y="539"/>
                  </a:cubicBezTo>
                  <a:cubicBezTo>
                    <a:pt x="666" y="413"/>
                    <a:pt x="1078" y="444"/>
                    <a:pt x="1458" y="413"/>
                  </a:cubicBezTo>
                  <a:cubicBezTo>
                    <a:pt x="2693" y="413"/>
                    <a:pt x="3896" y="603"/>
                    <a:pt x="5100" y="856"/>
                  </a:cubicBezTo>
                  <a:cubicBezTo>
                    <a:pt x="5511" y="951"/>
                    <a:pt x="5955" y="1046"/>
                    <a:pt x="6398" y="1109"/>
                  </a:cubicBezTo>
                  <a:cubicBezTo>
                    <a:pt x="6556" y="1141"/>
                    <a:pt x="6715" y="1141"/>
                    <a:pt x="6873" y="1173"/>
                  </a:cubicBezTo>
                  <a:cubicBezTo>
                    <a:pt x="6968" y="1173"/>
                    <a:pt x="7063" y="1141"/>
                    <a:pt x="7063" y="1014"/>
                  </a:cubicBezTo>
                  <a:cubicBezTo>
                    <a:pt x="7063" y="951"/>
                    <a:pt x="6968" y="856"/>
                    <a:pt x="6905" y="824"/>
                  </a:cubicBezTo>
                  <a:cubicBezTo>
                    <a:pt x="6778" y="761"/>
                    <a:pt x="6651" y="761"/>
                    <a:pt x="6556" y="729"/>
                  </a:cubicBezTo>
                  <a:cubicBezTo>
                    <a:pt x="5891" y="603"/>
                    <a:pt x="5226" y="476"/>
                    <a:pt x="4561" y="349"/>
                  </a:cubicBezTo>
                  <a:cubicBezTo>
                    <a:pt x="3421" y="128"/>
                    <a:pt x="2281" y="1"/>
                    <a:pt x="1141" y="64"/>
                  </a:cubicBezTo>
                  <a:cubicBezTo>
                    <a:pt x="983" y="96"/>
                    <a:pt x="793" y="96"/>
                    <a:pt x="634" y="128"/>
                  </a:cubicBezTo>
                  <a:cubicBezTo>
                    <a:pt x="381" y="191"/>
                    <a:pt x="128" y="254"/>
                    <a:pt x="1" y="539"/>
                  </a:cubicBezTo>
                  <a:close/>
                </a:path>
              </a:pathLst>
            </a:custGeom>
            <a:solidFill>
              <a:srgbClr val="9FC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p:cNvSpPr/>
            <p:nvPr/>
          </p:nvSpPr>
          <p:spPr>
            <a:xfrm>
              <a:off x="6275025" y="1772425"/>
              <a:ext cx="64150" cy="64150"/>
            </a:xfrm>
            <a:custGeom>
              <a:avLst/>
              <a:gdLst/>
              <a:ahLst/>
              <a:cxnLst/>
              <a:rect l="l" t="t" r="r" b="b"/>
              <a:pathLst>
                <a:path w="2566" h="2566" extrusionOk="0">
                  <a:moveTo>
                    <a:pt x="856" y="1267"/>
                  </a:moveTo>
                  <a:cubicBezTo>
                    <a:pt x="919" y="1457"/>
                    <a:pt x="1046" y="1552"/>
                    <a:pt x="1236" y="1584"/>
                  </a:cubicBezTo>
                  <a:lnTo>
                    <a:pt x="1806" y="1584"/>
                  </a:lnTo>
                  <a:cubicBezTo>
                    <a:pt x="1806" y="1679"/>
                    <a:pt x="1806" y="1710"/>
                    <a:pt x="1774" y="1742"/>
                  </a:cubicBezTo>
                  <a:cubicBezTo>
                    <a:pt x="1679" y="1869"/>
                    <a:pt x="1584" y="2027"/>
                    <a:pt x="1489" y="2154"/>
                  </a:cubicBezTo>
                  <a:cubicBezTo>
                    <a:pt x="1394" y="2280"/>
                    <a:pt x="1394" y="2407"/>
                    <a:pt x="1457" y="2470"/>
                  </a:cubicBezTo>
                  <a:cubicBezTo>
                    <a:pt x="1584" y="2534"/>
                    <a:pt x="1679" y="2565"/>
                    <a:pt x="1806" y="2502"/>
                  </a:cubicBezTo>
                  <a:cubicBezTo>
                    <a:pt x="1869" y="2470"/>
                    <a:pt x="1932" y="2407"/>
                    <a:pt x="1964" y="2375"/>
                  </a:cubicBezTo>
                  <a:cubicBezTo>
                    <a:pt x="2154" y="2059"/>
                    <a:pt x="2344" y="1774"/>
                    <a:pt x="2503" y="1457"/>
                  </a:cubicBezTo>
                  <a:cubicBezTo>
                    <a:pt x="2566" y="1362"/>
                    <a:pt x="2566" y="1204"/>
                    <a:pt x="2566" y="1077"/>
                  </a:cubicBezTo>
                  <a:cubicBezTo>
                    <a:pt x="2566" y="919"/>
                    <a:pt x="2407" y="792"/>
                    <a:pt x="2249" y="855"/>
                  </a:cubicBezTo>
                  <a:cubicBezTo>
                    <a:pt x="2122" y="887"/>
                    <a:pt x="1996" y="950"/>
                    <a:pt x="1869" y="1014"/>
                  </a:cubicBezTo>
                  <a:cubicBezTo>
                    <a:pt x="1711" y="1109"/>
                    <a:pt x="1521" y="1140"/>
                    <a:pt x="1299" y="1045"/>
                  </a:cubicBezTo>
                  <a:cubicBezTo>
                    <a:pt x="1267" y="824"/>
                    <a:pt x="1236" y="570"/>
                    <a:pt x="1172" y="349"/>
                  </a:cubicBezTo>
                  <a:cubicBezTo>
                    <a:pt x="1109" y="95"/>
                    <a:pt x="887" y="0"/>
                    <a:pt x="697" y="222"/>
                  </a:cubicBezTo>
                  <a:cubicBezTo>
                    <a:pt x="476" y="507"/>
                    <a:pt x="254" y="792"/>
                    <a:pt x="64" y="1109"/>
                  </a:cubicBezTo>
                  <a:cubicBezTo>
                    <a:pt x="1" y="1235"/>
                    <a:pt x="64" y="1330"/>
                    <a:pt x="222" y="1394"/>
                  </a:cubicBezTo>
                  <a:cubicBezTo>
                    <a:pt x="381" y="1267"/>
                    <a:pt x="539" y="1109"/>
                    <a:pt x="761" y="855"/>
                  </a:cubicBezTo>
                  <a:cubicBezTo>
                    <a:pt x="792" y="1045"/>
                    <a:pt x="824" y="1172"/>
                    <a:pt x="856" y="126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p:nvPr/>
          </p:nvSpPr>
          <p:spPr>
            <a:xfrm>
              <a:off x="5266375" y="4480100"/>
              <a:ext cx="117200" cy="83175"/>
            </a:xfrm>
            <a:custGeom>
              <a:avLst/>
              <a:gdLst/>
              <a:ahLst/>
              <a:cxnLst/>
              <a:rect l="l" t="t" r="r" b="b"/>
              <a:pathLst>
                <a:path w="4688" h="3327" extrusionOk="0">
                  <a:moveTo>
                    <a:pt x="317" y="2946"/>
                  </a:moveTo>
                  <a:cubicBezTo>
                    <a:pt x="190" y="3041"/>
                    <a:pt x="64" y="3136"/>
                    <a:pt x="0" y="3326"/>
                  </a:cubicBezTo>
                  <a:cubicBezTo>
                    <a:pt x="570" y="3263"/>
                    <a:pt x="1362" y="2914"/>
                    <a:pt x="2375" y="2249"/>
                  </a:cubicBezTo>
                  <a:cubicBezTo>
                    <a:pt x="3357" y="1648"/>
                    <a:pt x="4276" y="761"/>
                    <a:pt x="4687" y="33"/>
                  </a:cubicBezTo>
                  <a:cubicBezTo>
                    <a:pt x="4529" y="33"/>
                    <a:pt x="4402" y="1"/>
                    <a:pt x="4339" y="33"/>
                  </a:cubicBezTo>
                  <a:cubicBezTo>
                    <a:pt x="4244" y="96"/>
                    <a:pt x="4149" y="191"/>
                    <a:pt x="4086" y="254"/>
                  </a:cubicBezTo>
                  <a:cubicBezTo>
                    <a:pt x="3199" y="1236"/>
                    <a:pt x="2154" y="1996"/>
                    <a:pt x="982" y="2598"/>
                  </a:cubicBezTo>
                  <a:cubicBezTo>
                    <a:pt x="760" y="2693"/>
                    <a:pt x="539" y="2819"/>
                    <a:pt x="317" y="2946"/>
                  </a:cubicBezTo>
                  <a:close/>
                </a:path>
              </a:pathLst>
            </a:custGeom>
            <a:solidFill>
              <a:srgbClr val="9FC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3"/>
            <p:cNvSpPr/>
            <p:nvPr/>
          </p:nvSpPr>
          <p:spPr>
            <a:xfrm>
              <a:off x="6240200" y="1317975"/>
              <a:ext cx="59400" cy="68100"/>
            </a:xfrm>
            <a:custGeom>
              <a:avLst/>
              <a:gdLst/>
              <a:ahLst/>
              <a:cxnLst/>
              <a:rect l="l" t="t" r="r" b="b"/>
              <a:pathLst>
                <a:path w="2376" h="2724" extrusionOk="0">
                  <a:moveTo>
                    <a:pt x="2312" y="349"/>
                  </a:moveTo>
                  <a:cubicBezTo>
                    <a:pt x="2344" y="285"/>
                    <a:pt x="2375" y="222"/>
                    <a:pt x="2375" y="127"/>
                  </a:cubicBezTo>
                  <a:cubicBezTo>
                    <a:pt x="2375" y="95"/>
                    <a:pt x="2344" y="32"/>
                    <a:pt x="2312" y="32"/>
                  </a:cubicBezTo>
                  <a:cubicBezTo>
                    <a:pt x="2249" y="32"/>
                    <a:pt x="2185" y="0"/>
                    <a:pt x="2154" y="32"/>
                  </a:cubicBezTo>
                  <a:cubicBezTo>
                    <a:pt x="2059" y="127"/>
                    <a:pt x="1964" y="222"/>
                    <a:pt x="1900" y="349"/>
                  </a:cubicBezTo>
                  <a:cubicBezTo>
                    <a:pt x="1774" y="602"/>
                    <a:pt x="1647" y="855"/>
                    <a:pt x="1489" y="1109"/>
                  </a:cubicBezTo>
                  <a:cubicBezTo>
                    <a:pt x="1457" y="1204"/>
                    <a:pt x="1425" y="1330"/>
                    <a:pt x="1267" y="1330"/>
                  </a:cubicBezTo>
                  <a:cubicBezTo>
                    <a:pt x="1077" y="1235"/>
                    <a:pt x="855" y="1109"/>
                    <a:pt x="665" y="982"/>
                  </a:cubicBezTo>
                  <a:cubicBezTo>
                    <a:pt x="507" y="887"/>
                    <a:pt x="317" y="855"/>
                    <a:pt x="127" y="919"/>
                  </a:cubicBezTo>
                  <a:cubicBezTo>
                    <a:pt x="64" y="950"/>
                    <a:pt x="32" y="1045"/>
                    <a:pt x="0" y="1109"/>
                  </a:cubicBezTo>
                  <a:cubicBezTo>
                    <a:pt x="0" y="1140"/>
                    <a:pt x="64" y="1204"/>
                    <a:pt x="95" y="1235"/>
                  </a:cubicBezTo>
                  <a:cubicBezTo>
                    <a:pt x="127" y="1267"/>
                    <a:pt x="222" y="1267"/>
                    <a:pt x="254" y="1267"/>
                  </a:cubicBezTo>
                  <a:cubicBezTo>
                    <a:pt x="602" y="1362"/>
                    <a:pt x="855" y="1552"/>
                    <a:pt x="1077" y="1805"/>
                  </a:cubicBezTo>
                  <a:cubicBezTo>
                    <a:pt x="1045" y="1932"/>
                    <a:pt x="1014" y="2027"/>
                    <a:pt x="982" y="2122"/>
                  </a:cubicBezTo>
                  <a:cubicBezTo>
                    <a:pt x="919" y="2249"/>
                    <a:pt x="792" y="2344"/>
                    <a:pt x="760" y="2471"/>
                  </a:cubicBezTo>
                  <a:cubicBezTo>
                    <a:pt x="729" y="2502"/>
                    <a:pt x="729" y="2629"/>
                    <a:pt x="792" y="2661"/>
                  </a:cubicBezTo>
                  <a:cubicBezTo>
                    <a:pt x="824" y="2692"/>
                    <a:pt x="950" y="2724"/>
                    <a:pt x="982" y="2692"/>
                  </a:cubicBezTo>
                  <a:cubicBezTo>
                    <a:pt x="1109" y="2597"/>
                    <a:pt x="1204" y="2502"/>
                    <a:pt x="1299" y="2376"/>
                  </a:cubicBezTo>
                  <a:cubicBezTo>
                    <a:pt x="1362" y="2281"/>
                    <a:pt x="1425" y="2186"/>
                    <a:pt x="1489" y="2059"/>
                  </a:cubicBezTo>
                  <a:cubicBezTo>
                    <a:pt x="1615" y="2122"/>
                    <a:pt x="1710" y="2186"/>
                    <a:pt x="1805" y="2217"/>
                  </a:cubicBezTo>
                  <a:cubicBezTo>
                    <a:pt x="1900" y="2281"/>
                    <a:pt x="1964" y="2344"/>
                    <a:pt x="2059" y="2376"/>
                  </a:cubicBezTo>
                  <a:cubicBezTo>
                    <a:pt x="2154" y="2439"/>
                    <a:pt x="2249" y="2407"/>
                    <a:pt x="2280" y="2281"/>
                  </a:cubicBezTo>
                  <a:cubicBezTo>
                    <a:pt x="2312" y="2249"/>
                    <a:pt x="2312" y="2122"/>
                    <a:pt x="2280" y="2090"/>
                  </a:cubicBezTo>
                  <a:cubicBezTo>
                    <a:pt x="2122" y="1932"/>
                    <a:pt x="1932" y="1805"/>
                    <a:pt x="1710" y="1647"/>
                  </a:cubicBezTo>
                  <a:cubicBezTo>
                    <a:pt x="1774" y="1520"/>
                    <a:pt x="1805" y="1394"/>
                    <a:pt x="1869" y="1267"/>
                  </a:cubicBezTo>
                  <a:cubicBezTo>
                    <a:pt x="1995" y="982"/>
                    <a:pt x="2185" y="665"/>
                    <a:pt x="2312" y="34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3"/>
            <p:cNvSpPr/>
            <p:nvPr/>
          </p:nvSpPr>
          <p:spPr>
            <a:xfrm>
              <a:off x="6397750" y="1246725"/>
              <a:ext cx="49100" cy="54650"/>
            </a:xfrm>
            <a:custGeom>
              <a:avLst/>
              <a:gdLst/>
              <a:ahLst/>
              <a:cxnLst/>
              <a:rect l="l" t="t" r="r" b="b"/>
              <a:pathLst>
                <a:path w="1964" h="2186" extrusionOk="0">
                  <a:moveTo>
                    <a:pt x="222" y="2154"/>
                  </a:moveTo>
                  <a:cubicBezTo>
                    <a:pt x="317" y="2185"/>
                    <a:pt x="444" y="2185"/>
                    <a:pt x="507" y="2185"/>
                  </a:cubicBezTo>
                  <a:cubicBezTo>
                    <a:pt x="919" y="2027"/>
                    <a:pt x="1330" y="1869"/>
                    <a:pt x="1710" y="1679"/>
                  </a:cubicBezTo>
                  <a:cubicBezTo>
                    <a:pt x="1964" y="1552"/>
                    <a:pt x="1964" y="1330"/>
                    <a:pt x="1742" y="1109"/>
                  </a:cubicBezTo>
                  <a:cubicBezTo>
                    <a:pt x="1457" y="824"/>
                    <a:pt x="1140" y="539"/>
                    <a:pt x="792" y="253"/>
                  </a:cubicBezTo>
                  <a:cubicBezTo>
                    <a:pt x="665" y="158"/>
                    <a:pt x="507" y="95"/>
                    <a:pt x="317" y="0"/>
                  </a:cubicBezTo>
                  <a:cubicBezTo>
                    <a:pt x="95" y="634"/>
                    <a:pt x="95" y="1299"/>
                    <a:pt x="32" y="1932"/>
                  </a:cubicBezTo>
                  <a:cubicBezTo>
                    <a:pt x="0" y="2059"/>
                    <a:pt x="95" y="2122"/>
                    <a:pt x="222" y="2154"/>
                  </a:cubicBezTo>
                  <a:close/>
                  <a:moveTo>
                    <a:pt x="539" y="697"/>
                  </a:moveTo>
                  <a:cubicBezTo>
                    <a:pt x="950" y="855"/>
                    <a:pt x="1077" y="982"/>
                    <a:pt x="1394" y="1394"/>
                  </a:cubicBezTo>
                  <a:cubicBezTo>
                    <a:pt x="1109" y="1615"/>
                    <a:pt x="824" y="1679"/>
                    <a:pt x="475" y="1774"/>
                  </a:cubicBezTo>
                  <a:cubicBezTo>
                    <a:pt x="412" y="1394"/>
                    <a:pt x="444" y="1045"/>
                    <a:pt x="539" y="69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3"/>
            <p:cNvSpPr/>
            <p:nvPr/>
          </p:nvSpPr>
          <p:spPr>
            <a:xfrm>
              <a:off x="3364650" y="2016275"/>
              <a:ext cx="54650" cy="64950"/>
            </a:xfrm>
            <a:custGeom>
              <a:avLst/>
              <a:gdLst/>
              <a:ahLst/>
              <a:cxnLst/>
              <a:rect l="l" t="t" r="r" b="b"/>
              <a:pathLst>
                <a:path w="2186" h="2598" extrusionOk="0">
                  <a:moveTo>
                    <a:pt x="1995" y="792"/>
                  </a:moveTo>
                  <a:cubicBezTo>
                    <a:pt x="2059" y="824"/>
                    <a:pt x="2154" y="760"/>
                    <a:pt x="2185" y="697"/>
                  </a:cubicBezTo>
                  <a:cubicBezTo>
                    <a:pt x="2185" y="634"/>
                    <a:pt x="2154" y="570"/>
                    <a:pt x="2154" y="475"/>
                  </a:cubicBezTo>
                  <a:cubicBezTo>
                    <a:pt x="2122" y="444"/>
                    <a:pt x="2090" y="412"/>
                    <a:pt x="2059" y="412"/>
                  </a:cubicBezTo>
                  <a:cubicBezTo>
                    <a:pt x="1679" y="159"/>
                    <a:pt x="1204" y="64"/>
                    <a:pt x="760" y="32"/>
                  </a:cubicBezTo>
                  <a:cubicBezTo>
                    <a:pt x="507" y="0"/>
                    <a:pt x="254" y="222"/>
                    <a:pt x="222" y="475"/>
                  </a:cubicBezTo>
                  <a:cubicBezTo>
                    <a:pt x="127" y="1077"/>
                    <a:pt x="63" y="1647"/>
                    <a:pt x="0" y="2249"/>
                  </a:cubicBezTo>
                  <a:cubicBezTo>
                    <a:pt x="0" y="2344"/>
                    <a:pt x="0" y="2407"/>
                    <a:pt x="32" y="2470"/>
                  </a:cubicBezTo>
                  <a:cubicBezTo>
                    <a:pt x="63" y="2534"/>
                    <a:pt x="159" y="2597"/>
                    <a:pt x="222" y="2597"/>
                  </a:cubicBezTo>
                  <a:cubicBezTo>
                    <a:pt x="285" y="2597"/>
                    <a:pt x="380" y="2534"/>
                    <a:pt x="412" y="2502"/>
                  </a:cubicBezTo>
                  <a:cubicBezTo>
                    <a:pt x="444" y="2375"/>
                    <a:pt x="475" y="2217"/>
                    <a:pt x="475" y="2090"/>
                  </a:cubicBezTo>
                  <a:cubicBezTo>
                    <a:pt x="539" y="1552"/>
                    <a:pt x="602" y="1014"/>
                    <a:pt x="697" y="475"/>
                  </a:cubicBezTo>
                  <a:cubicBezTo>
                    <a:pt x="1077" y="475"/>
                    <a:pt x="1362" y="602"/>
                    <a:pt x="1679" y="697"/>
                  </a:cubicBezTo>
                  <a:cubicBezTo>
                    <a:pt x="1774" y="729"/>
                    <a:pt x="1900" y="792"/>
                    <a:pt x="1995" y="79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3"/>
            <p:cNvSpPr/>
            <p:nvPr/>
          </p:nvSpPr>
          <p:spPr>
            <a:xfrm>
              <a:off x="5032800" y="4044675"/>
              <a:ext cx="117200" cy="22975"/>
            </a:xfrm>
            <a:custGeom>
              <a:avLst/>
              <a:gdLst/>
              <a:ahLst/>
              <a:cxnLst/>
              <a:rect l="l" t="t" r="r" b="b"/>
              <a:pathLst>
                <a:path w="4688" h="919" extrusionOk="0">
                  <a:moveTo>
                    <a:pt x="571" y="887"/>
                  </a:moveTo>
                  <a:cubicBezTo>
                    <a:pt x="1521" y="823"/>
                    <a:pt x="2471" y="728"/>
                    <a:pt x="3421" y="633"/>
                  </a:cubicBezTo>
                  <a:cubicBezTo>
                    <a:pt x="3738" y="602"/>
                    <a:pt x="4086" y="507"/>
                    <a:pt x="4435" y="443"/>
                  </a:cubicBezTo>
                  <a:cubicBezTo>
                    <a:pt x="4625" y="380"/>
                    <a:pt x="4688" y="253"/>
                    <a:pt x="4656" y="158"/>
                  </a:cubicBezTo>
                  <a:cubicBezTo>
                    <a:pt x="4561" y="32"/>
                    <a:pt x="4466" y="0"/>
                    <a:pt x="4340" y="32"/>
                  </a:cubicBezTo>
                  <a:cubicBezTo>
                    <a:pt x="4308" y="32"/>
                    <a:pt x="4276" y="63"/>
                    <a:pt x="4245" y="63"/>
                  </a:cubicBezTo>
                  <a:cubicBezTo>
                    <a:pt x="3579" y="222"/>
                    <a:pt x="2914" y="317"/>
                    <a:pt x="2218" y="380"/>
                  </a:cubicBezTo>
                  <a:cubicBezTo>
                    <a:pt x="1679" y="412"/>
                    <a:pt x="1141" y="475"/>
                    <a:pt x="603" y="538"/>
                  </a:cubicBezTo>
                  <a:cubicBezTo>
                    <a:pt x="444" y="570"/>
                    <a:pt x="254" y="633"/>
                    <a:pt x="1" y="697"/>
                  </a:cubicBezTo>
                  <a:cubicBezTo>
                    <a:pt x="223" y="918"/>
                    <a:pt x="413" y="887"/>
                    <a:pt x="571" y="887"/>
                  </a:cubicBezTo>
                  <a:close/>
                </a:path>
              </a:pathLst>
            </a:custGeom>
            <a:solidFill>
              <a:srgbClr val="9FC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3"/>
            <p:cNvSpPr/>
            <p:nvPr/>
          </p:nvSpPr>
          <p:spPr>
            <a:xfrm>
              <a:off x="4358250" y="3555375"/>
              <a:ext cx="115625" cy="66525"/>
            </a:xfrm>
            <a:custGeom>
              <a:avLst/>
              <a:gdLst/>
              <a:ahLst/>
              <a:cxnLst/>
              <a:rect l="l" t="t" r="r" b="b"/>
              <a:pathLst>
                <a:path w="4625" h="2661" extrusionOk="0">
                  <a:moveTo>
                    <a:pt x="4625" y="1"/>
                  </a:moveTo>
                  <a:cubicBezTo>
                    <a:pt x="4213" y="1"/>
                    <a:pt x="3959" y="96"/>
                    <a:pt x="3706" y="191"/>
                  </a:cubicBezTo>
                  <a:cubicBezTo>
                    <a:pt x="2471" y="634"/>
                    <a:pt x="1394" y="1299"/>
                    <a:pt x="381" y="2091"/>
                  </a:cubicBezTo>
                  <a:cubicBezTo>
                    <a:pt x="286" y="2122"/>
                    <a:pt x="223" y="2186"/>
                    <a:pt x="159" y="2281"/>
                  </a:cubicBezTo>
                  <a:cubicBezTo>
                    <a:pt x="64" y="2344"/>
                    <a:pt x="1" y="2439"/>
                    <a:pt x="33" y="2566"/>
                  </a:cubicBezTo>
                  <a:cubicBezTo>
                    <a:pt x="64" y="2661"/>
                    <a:pt x="223" y="2661"/>
                    <a:pt x="381" y="2534"/>
                  </a:cubicBezTo>
                  <a:cubicBezTo>
                    <a:pt x="1458" y="1679"/>
                    <a:pt x="2598" y="1014"/>
                    <a:pt x="3833" y="507"/>
                  </a:cubicBezTo>
                  <a:cubicBezTo>
                    <a:pt x="4086" y="381"/>
                    <a:pt x="4308" y="222"/>
                    <a:pt x="4625" y="1"/>
                  </a:cubicBezTo>
                  <a:close/>
                </a:path>
              </a:pathLst>
            </a:custGeom>
            <a:solidFill>
              <a:srgbClr val="9FC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3"/>
            <p:cNvSpPr/>
            <p:nvPr/>
          </p:nvSpPr>
          <p:spPr>
            <a:xfrm>
              <a:off x="5444500" y="2185700"/>
              <a:ext cx="99800" cy="22975"/>
            </a:xfrm>
            <a:custGeom>
              <a:avLst/>
              <a:gdLst/>
              <a:ahLst/>
              <a:cxnLst/>
              <a:rect l="l" t="t" r="r" b="b"/>
              <a:pathLst>
                <a:path w="3992" h="919" extrusionOk="0">
                  <a:moveTo>
                    <a:pt x="1" y="0"/>
                  </a:moveTo>
                  <a:cubicBezTo>
                    <a:pt x="64" y="190"/>
                    <a:pt x="96" y="317"/>
                    <a:pt x="159" y="380"/>
                  </a:cubicBezTo>
                  <a:cubicBezTo>
                    <a:pt x="286" y="475"/>
                    <a:pt x="412" y="539"/>
                    <a:pt x="571" y="602"/>
                  </a:cubicBezTo>
                  <a:cubicBezTo>
                    <a:pt x="1046" y="761"/>
                    <a:pt x="1584" y="856"/>
                    <a:pt x="2091" y="887"/>
                  </a:cubicBezTo>
                  <a:cubicBezTo>
                    <a:pt x="2566" y="919"/>
                    <a:pt x="3009" y="919"/>
                    <a:pt x="3484" y="919"/>
                  </a:cubicBezTo>
                  <a:cubicBezTo>
                    <a:pt x="3706" y="919"/>
                    <a:pt x="3896" y="856"/>
                    <a:pt x="3991" y="570"/>
                  </a:cubicBezTo>
                  <a:cubicBezTo>
                    <a:pt x="3896" y="539"/>
                    <a:pt x="3801" y="507"/>
                    <a:pt x="3706" y="507"/>
                  </a:cubicBezTo>
                  <a:cubicBezTo>
                    <a:pt x="3358" y="475"/>
                    <a:pt x="2978" y="475"/>
                    <a:pt x="2629" y="475"/>
                  </a:cubicBezTo>
                  <a:cubicBezTo>
                    <a:pt x="2091" y="475"/>
                    <a:pt x="1553" y="412"/>
                    <a:pt x="1014" y="285"/>
                  </a:cubicBezTo>
                  <a:cubicBezTo>
                    <a:pt x="729" y="190"/>
                    <a:pt x="412" y="95"/>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3"/>
            <p:cNvSpPr/>
            <p:nvPr/>
          </p:nvSpPr>
          <p:spPr>
            <a:xfrm>
              <a:off x="5038350" y="4073950"/>
              <a:ext cx="110875" cy="14275"/>
            </a:xfrm>
            <a:custGeom>
              <a:avLst/>
              <a:gdLst/>
              <a:ahLst/>
              <a:cxnLst/>
              <a:rect l="l" t="t" r="r" b="b"/>
              <a:pathLst>
                <a:path w="4435" h="571" extrusionOk="0">
                  <a:moveTo>
                    <a:pt x="4023" y="32"/>
                  </a:moveTo>
                  <a:cubicBezTo>
                    <a:pt x="3674" y="64"/>
                    <a:pt x="3326" y="96"/>
                    <a:pt x="2977" y="96"/>
                  </a:cubicBezTo>
                  <a:cubicBezTo>
                    <a:pt x="2154" y="159"/>
                    <a:pt x="1331" y="191"/>
                    <a:pt x="539" y="222"/>
                  </a:cubicBezTo>
                  <a:cubicBezTo>
                    <a:pt x="412" y="222"/>
                    <a:pt x="286" y="222"/>
                    <a:pt x="191" y="254"/>
                  </a:cubicBezTo>
                  <a:cubicBezTo>
                    <a:pt x="96" y="254"/>
                    <a:pt x="1" y="317"/>
                    <a:pt x="1" y="412"/>
                  </a:cubicBezTo>
                  <a:cubicBezTo>
                    <a:pt x="32" y="476"/>
                    <a:pt x="127" y="539"/>
                    <a:pt x="191" y="539"/>
                  </a:cubicBezTo>
                  <a:cubicBezTo>
                    <a:pt x="286" y="571"/>
                    <a:pt x="412" y="571"/>
                    <a:pt x="507" y="571"/>
                  </a:cubicBezTo>
                  <a:cubicBezTo>
                    <a:pt x="1267" y="539"/>
                    <a:pt x="1996" y="539"/>
                    <a:pt x="2724" y="507"/>
                  </a:cubicBezTo>
                  <a:cubicBezTo>
                    <a:pt x="3104" y="507"/>
                    <a:pt x="3484" y="476"/>
                    <a:pt x="3896" y="444"/>
                  </a:cubicBezTo>
                  <a:cubicBezTo>
                    <a:pt x="4086" y="412"/>
                    <a:pt x="4276" y="412"/>
                    <a:pt x="4434" y="222"/>
                  </a:cubicBezTo>
                  <a:cubicBezTo>
                    <a:pt x="4339" y="1"/>
                    <a:pt x="4181" y="1"/>
                    <a:pt x="4023" y="32"/>
                  </a:cubicBezTo>
                  <a:close/>
                </a:path>
              </a:pathLst>
            </a:custGeom>
            <a:solidFill>
              <a:srgbClr val="9FC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3"/>
            <p:cNvSpPr/>
            <p:nvPr/>
          </p:nvSpPr>
          <p:spPr>
            <a:xfrm>
              <a:off x="5043900" y="4024075"/>
              <a:ext cx="107700" cy="20600"/>
            </a:xfrm>
            <a:custGeom>
              <a:avLst/>
              <a:gdLst/>
              <a:ahLst/>
              <a:cxnLst/>
              <a:rect l="l" t="t" r="r" b="b"/>
              <a:pathLst>
                <a:path w="4308" h="824" extrusionOk="0">
                  <a:moveTo>
                    <a:pt x="3832" y="64"/>
                  </a:moveTo>
                  <a:cubicBezTo>
                    <a:pt x="2882" y="159"/>
                    <a:pt x="1932" y="254"/>
                    <a:pt x="1014" y="381"/>
                  </a:cubicBezTo>
                  <a:cubicBezTo>
                    <a:pt x="792" y="381"/>
                    <a:pt x="539" y="412"/>
                    <a:pt x="317" y="476"/>
                  </a:cubicBezTo>
                  <a:cubicBezTo>
                    <a:pt x="190" y="507"/>
                    <a:pt x="95" y="539"/>
                    <a:pt x="0" y="666"/>
                  </a:cubicBezTo>
                  <a:cubicBezTo>
                    <a:pt x="222" y="824"/>
                    <a:pt x="444" y="792"/>
                    <a:pt x="634" y="761"/>
                  </a:cubicBezTo>
                  <a:cubicBezTo>
                    <a:pt x="1489" y="697"/>
                    <a:pt x="2312" y="634"/>
                    <a:pt x="3167" y="539"/>
                  </a:cubicBezTo>
                  <a:cubicBezTo>
                    <a:pt x="3452" y="507"/>
                    <a:pt x="3737" y="444"/>
                    <a:pt x="4022" y="381"/>
                  </a:cubicBezTo>
                  <a:cubicBezTo>
                    <a:pt x="4117" y="349"/>
                    <a:pt x="4212" y="286"/>
                    <a:pt x="4307" y="222"/>
                  </a:cubicBezTo>
                  <a:cubicBezTo>
                    <a:pt x="4181" y="1"/>
                    <a:pt x="3991" y="32"/>
                    <a:pt x="3832" y="64"/>
                  </a:cubicBezTo>
                  <a:close/>
                </a:path>
              </a:pathLst>
            </a:custGeom>
            <a:solidFill>
              <a:srgbClr val="9FC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3"/>
            <p:cNvSpPr/>
            <p:nvPr/>
          </p:nvSpPr>
          <p:spPr>
            <a:xfrm>
              <a:off x="5947250" y="1558650"/>
              <a:ext cx="49900" cy="68125"/>
            </a:xfrm>
            <a:custGeom>
              <a:avLst/>
              <a:gdLst/>
              <a:ahLst/>
              <a:cxnLst/>
              <a:rect l="l" t="t" r="r" b="b"/>
              <a:pathLst>
                <a:path w="1996" h="2725" extrusionOk="0">
                  <a:moveTo>
                    <a:pt x="1584" y="2091"/>
                  </a:moveTo>
                  <a:cubicBezTo>
                    <a:pt x="1394" y="2123"/>
                    <a:pt x="1236" y="2249"/>
                    <a:pt x="951" y="2154"/>
                  </a:cubicBezTo>
                  <a:cubicBezTo>
                    <a:pt x="919" y="2059"/>
                    <a:pt x="887" y="1964"/>
                    <a:pt x="856" y="1869"/>
                  </a:cubicBezTo>
                  <a:cubicBezTo>
                    <a:pt x="729" y="1299"/>
                    <a:pt x="444" y="792"/>
                    <a:pt x="412" y="191"/>
                  </a:cubicBezTo>
                  <a:cubicBezTo>
                    <a:pt x="412" y="96"/>
                    <a:pt x="349" y="1"/>
                    <a:pt x="222" y="32"/>
                  </a:cubicBezTo>
                  <a:cubicBezTo>
                    <a:pt x="159" y="32"/>
                    <a:pt x="64" y="127"/>
                    <a:pt x="64" y="159"/>
                  </a:cubicBezTo>
                  <a:cubicBezTo>
                    <a:pt x="32" y="349"/>
                    <a:pt x="1" y="507"/>
                    <a:pt x="64" y="666"/>
                  </a:cubicBezTo>
                  <a:cubicBezTo>
                    <a:pt x="191" y="1267"/>
                    <a:pt x="381" y="1837"/>
                    <a:pt x="571" y="2408"/>
                  </a:cubicBezTo>
                  <a:cubicBezTo>
                    <a:pt x="602" y="2503"/>
                    <a:pt x="697" y="2598"/>
                    <a:pt x="792" y="2629"/>
                  </a:cubicBezTo>
                  <a:cubicBezTo>
                    <a:pt x="1172" y="2724"/>
                    <a:pt x="1552" y="2629"/>
                    <a:pt x="1901" y="2439"/>
                  </a:cubicBezTo>
                  <a:cubicBezTo>
                    <a:pt x="1996" y="2376"/>
                    <a:pt x="1964" y="2186"/>
                    <a:pt x="1869" y="2154"/>
                  </a:cubicBezTo>
                  <a:cubicBezTo>
                    <a:pt x="1774" y="2123"/>
                    <a:pt x="1679" y="2091"/>
                    <a:pt x="1584" y="209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3"/>
            <p:cNvSpPr/>
            <p:nvPr/>
          </p:nvSpPr>
          <p:spPr>
            <a:xfrm>
              <a:off x="4404175" y="3610800"/>
              <a:ext cx="102150" cy="53850"/>
            </a:xfrm>
            <a:custGeom>
              <a:avLst/>
              <a:gdLst/>
              <a:ahLst/>
              <a:cxnLst/>
              <a:rect l="l" t="t" r="r" b="b"/>
              <a:pathLst>
                <a:path w="4086" h="2154" extrusionOk="0">
                  <a:moveTo>
                    <a:pt x="159" y="2122"/>
                  </a:moveTo>
                  <a:cubicBezTo>
                    <a:pt x="286" y="2091"/>
                    <a:pt x="381" y="2027"/>
                    <a:pt x="476" y="1964"/>
                  </a:cubicBezTo>
                  <a:cubicBezTo>
                    <a:pt x="1457" y="1362"/>
                    <a:pt x="2407" y="792"/>
                    <a:pt x="3516" y="412"/>
                  </a:cubicBezTo>
                  <a:cubicBezTo>
                    <a:pt x="3706" y="349"/>
                    <a:pt x="3896" y="254"/>
                    <a:pt x="4086" y="159"/>
                  </a:cubicBezTo>
                  <a:cubicBezTo>
                    <a:pt x="3738" y="0"/>
                    <a:pt x="3453" y="95"/>
                    <a:pt x="3136" y="190"/>
                  </a:cubicBezTo>
                  <a:cubicBezTo>
                    <a:pt x="2091" y="539"/>
                    <a:pt x="1141" y="1109"/>
                    <a:pt x="222" y="1711"/>
                  </a:cubicBezTo>
                  <a:cubicBezTo>
                    <a:pt x="127" y="1742"/>
                    <a:pt x="64" y="1837"/>
                    <a:pt x="32" y="1901"/>
                  </a:cubicBezTo>
                  <a:cubicBezTo>
                    <a:pt x="1" y="1964"/>
                    <a:pt x="1" y="2027"/>
                    <a:pt x="32" y="2059"/>
                  </a:cubicBezTo>
                  <a:cubicBezTo>
                    <a:pt x="64" y="2122"/>
                    <a:pt x="127" y="2154"/>
                    <a:pt x="159" y="2122"/>
                  </a:cubicBezTo>
                  <a:close/>
                </a:path>
              </a:pathLst>
            </a:custGeom>
            <a:solidFill>
              <a:srgbClr val="9FC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3"/>
            <p:cNvSpPr/>
            <p:nvPr/>
          </p:nvSpPr>
          <p:spPr>
            <a:xfrm>
              <a:off x="5036775" y="4102450"/>
              <a:ext cx="106900" cy="9525"/>
            </a:xfrm>
            <a:custGeom>
              <a:avLst/>
              <a:gdLst/>
              <a:ahLst/>
              <a:cxnLst/>
              <a:rect l="l" t="t" r="r" b="b"/>
              <a:pathLst>
                <a:path w="4276" h="381" extrusionOk="0">
                  <a:moveTo>
                    <a:pt x="4244" y="191"/>
                  </a:moveTo>
                  <a:cubicBezTo>
                    <a:pt x="4276" y="64"/>
                    <a:pt x="4149" y="33"/>
                    <a:pt x="4054" y="1"/>
                  </a:cubicBezTo>
                  <a:cubicBezTo>
                    <a:pt x="3991" y="1"/>
                    <a:pt x="3896" y="1"/>
                    <a:pt x="3832" y="1"/>
                  </a:cubicBezTo>
                  <a:cubicBezTo>
                    <a:pt x="2787" y="1"/>
                    <a:pt x="1774" y="1"/>
                    <a:pt x="760" y="1"/>
                  </a:cubicBezTo>
                  <a:cubicBezTo>
                    <a:pt x="507" y="1"/>
                    <a:pt x="254" y="64"/>
                    <a:pt x="0" y="191"/>
                  </a:cubicBezTo>
                  <a:cubicBezTo>
                    <a:pt x="222" y="349"/>
                    <a:pt x="475" y="349"/>
                    <a:pt x="729" y="381"/>
                  </a:cubicBezTo>
                  <a:cubicBezTo>
                    <a:pt x="1647" y="381"/>
                    <a:pt x="2534" y="381"/>
                    <a:pt x="3452" y="381"/>
                  </a:cubicBezTo>
                  <a:cubicBezTo>
                    <a:pt x="3642" y="381"/>
                    <a:pt x="3864" y="381"/>
                    <a:pt x="4022" y="349"/>
                  </a:cubicBezTo>
                  <a:cubicBezTo>
                    <a:pt x="4117" y="349"/>
                    <a:pt x="4212" y="254"/>
                    <a:pt x="4244" y="191"/>
                  </a:cubicBezTo>
                  <a:close/>
                </a:path>
              </a:pathLst>
            </a:custGeom>
            <a:solidFill>
              <a:srgbClr val="9FC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3"/>
            <p:cNvSpPr/>
            <p:nvPr/>
          </p:nvSpPr>
          <p:spPr>
            <a:xfrm>
              <a:off x="5061300" y="3975000"/>
              <a:ext cx="92675" cy="19025"/>
            </a:xfrm>
            <a:custGeom>
              <a:avLst/>
              <a:gdLst/>
              <a:ahLst/>
              <a:cxnLst/>
              <a:rect l="l" t="t" r="r" b="b"/>
              <a:pathLst>
                <a:path w="3707" h="761" extrusionOk="0">
                  <a:moveTo>
                    <a:pt x="3611" y="0"/>
                  </a:moveTo>
                  <a:cubicBezTo>
                    <a:pt x="3548" y="0"/>
                    <a:pt x="3453" y="32"/>
                    <a:pt x="3390" y="32"/>
                  </a:cubicBezTo>
                  <a:cubicBezTo>
                    <a:pt x="2661" y="222"/>
                    <a:pt x="1933" y="349"/>
                    <a:pt x="1173" y="349"/>
                  </a:cubicBezTo>
                  <a:cubicBezTo>
                    <a:pt x="888" y="380"/>
                    <a:pt x="634" y="380"/>
                    <a:pt x="349" y="444"/>
                  </a:cubicBezTo>
                  <a:cubicBezTo>
                    <a:pt x="254" y="444"/>
                    <a:pt x="159" y="539"/>
                    <a:pt x="1" y="602"/>
                  </a:cubicBezTo>
                  <a:cubicBezTo>
                    <a:pt x="223" y="665"/>
                    <a:pt x="349" y="729"/>
                    <a:pt x="476" y="760"/>
                  </a:cubicBezTo>
                  <a:cubicBezTo>
                    <a:pt x="603" y="760"/>
                    <a:pt x="761" y="760"/>
                    <a:pt x="919" y="760"/>
                  </a:cubicBezTo>
                  <a:cubicBezTo>
                    <a:pt x="1648" y="760"/>
                    <a:pt x="2344" y="697"/>
                    <a:pt x="3041" y="539"/>
                  </a:cubicBezTo>
                  <a:cubicBezTo>
                    <a:pt x="3231" y="475"/>
                    <a:pt x="3421" y="412"/>
                    <a:pt x="3611" y="349"/>
                  </a:cubicBezTo>
                  <a:cubicBezTo>
                    <a:pt x="3706" y="285"/>
                    <a:pt x="3706" y="190"/>
                    <a:pt x="3611" y="0"/>
                  </a:cubicBezTo>
                  <a:close/>
                </a:path>
              </a:pathLst>
            </a:custGeom>
            <a:solidFill>
              <a:srgbClr val="9FC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3"/>
            <p:cNvSpPr/>
            <p:nvPr/>
          </p:nvSpPr>
          <p:spPr>
            <a:xfrm>
              <a:off x="4852300" y="3513425"/>
              <a:ext cx="115625" cy="19025"/>
            </a:xfrm>
            <a:custGeom>
              <a:avLst/>
              <a:gdLst/>
              <a:ahLst/>
              <a:cxnLst/>
              <a:rect l="l" t="t" r="r" b="b"/>
              <a:pathLst>
                <a:path w="4625" h="761" extrusionOk="0">
                  <a:moveTo>
                    <a:pt x="4244" y="729"/>
                  </a:moveTo>
                  <a:cubicBezTo>
                    <a:pt x="4339" y="760"/>
                    <a:pt x="4466" y="760"/>
                    <a:pt x="4561" y="760"/>
                  </a:cubicBezTo>
                  <a:cubicBezTo>
                    <a:pt x="4624" y="570"/>
                    <a:pt x="4561" y="475"/>
                    <a:pt x="4434" y="444"/>
                  </a:cubicBezTo>
                  <a:cubicBezTo>
                    <a:pt x="4086" y="349"/>
                    <a:pt x="3769" y="222"/>
                    <a:pt x="3421" y="190"/>
                  </a:cubicBezTo>
                  <a:cubicBezTo>
                    <a:pt x="2344" y="32"/>
                    <a:pt x="1267" y="0"/>
                    <a:pt x="190" y="64"/>
                  </a:cubicBezTo>
                  <a:cubicBezTo>
                    <a:pt x="127" y="64"/>
                    <a:pt x="64" y="95"/>
                    <a:pt x="0" y="95"/>
                  </a:cubicBezTo>
                  <a:cubicBezTo>
                    <a:pt x="729" y="254"/>
                    <a:pt x="1425" y="349"/>
                    <a:pt x="2122" y="412"/>
                  </a:cubicBezTo>
                  <a:cubicBezTo>
                    <a:pt x="2851" y="507"/>
                    <a:pt x="3547" y="539"/>
                    <a:pt x="4244" y="729"/>
                  </a:cubicBezTo>
                  <a:close/>
                </a:path>
              </a:pathLst>
            </a:custGeom>
            <a:solidFill>
              <a:srgbClr val="9FC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3"/>
            <p:cNvSpPr/>
            <p:nvPr/>
          </p:nvSpPr>
          <p:spPr>
            <a:xfrm>
              <a:off x="4382800" y="3591000"/>
              <a:ext cx="96625" cy="53875"/>
            </a:xfrm>
            <a:custGeom>
              <a:avLst/>
              <a:gdLst/>
              <a:ahLst/>
              <a:cxnLst/>
              <a:rect l="l" t="t" r="r" b="b"/>
              <a:pathLst>
                <a:path w="3865" h="2155" extrusionOk="0">
                  <a:moveTo>
                    <a:pt x="412" y="2028"/>
                  </a:moveTo>
                  <a:cubicBezTo>
                    <a:pt x="856" y="1648"/>
                    <a:pt x="1362" y="1362"/>
                    <a:pt x="1901" y="1109"/>
                  </a:cubicBezTo>
                  <a:cubicBezTo>
                    <a:pt x="2312" y="919"/>
                    <a:pt x="2724" y="729"/>
                    <a:pt x="3167" y="539"/>
                  </a:cubicBezTo>
                  <a:cubicBezTo>
                    <a:pt x="3421" y="412"/>
                    <a:pt x="3674" y="286"/>
                    <a:pt x="3864" y="1"/>
                  </a:cubicBezTo>
                  <a:cubicBezTo>
                    <a:pt x="3643" y="64"/>
                    <a:pt x="3421" y="96"/>
                    <a:pt x="3199" y="191"/>
                  </a:cubicBezTo>
                  <a:cubicBezTo>
                    <a:pt x="2439" y="476"/>
                    <a:pt x="1647" y="792"/>
                    <a:pt x="951" y="1204"/>
                  </a:cubicBezTo>
                  <a:cubicBezTo>
                    <a:pt x="666" y="1362"/>
                    <a:pt x="412" y="1553"/>
                    <a:pt x="191" y="1743"/>
                  </a:cubicBezTo>
                  <a:cubicBezTo>
                    <a:pt x="96" y="1806"/>
                    <a:pt x="64" y="1933"/>
                    <a:pt x="1" y="2028"/>
                  </a:cubicBezTo>
                  <a:cubicBezTo>
                    <a:pt x="159" y="2154"/>
                    <a:pt x="286" y="2091"/>
                    <a:pt x="412" y="2028"/>
                  </a:cubicBezTo>
                  <a:close/>
                </a:path>
              </a:pathLst>
            </a:custGeom>
            <a:solidFill>
              <a:srgbClr val="9FC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3"/>
            <p:cNvSpPr/>
            <p:nvPr/>
          </p:nvSpPr>
          <p:spPr>
            <a:xfrm>
              <a:off x="4419225" y="3639300"/>
              <a:ext cx="95025" cy="45950"/>
            </a:xfrm>
            <a:custGeom>
              <a:avLst/>
              <a:gdLst/>
              <a:ahLst/>
              <a:cxnLst/>
              <a:rect l="l" t="t" r="r" b="b"/>
              <a:pathLst>
                <a:path w="3801" h="1838" extrusionOk="0">
                  <a:moveTo>
                    <a:pt x="2851" y="191"/>
                  </a:moveTo>
                  <a:cubicBezTo>
                    <a:pt x="2312" y="412"/>
                    <a:pt x="1774" y="602"/>
                    <a:pt x="1267" y="856"/>
                  </a:cubicBezTo>
                  <a:cubicBezTo>
                    <a:pt x="855" y="1046"/>
                    <a:pt x="475" y="1299"/>
                    <a:pt x="95" y="1521"/>
                  </a:cubicBezTo>
                  <a:cubicBezTo>
                    <a:pt x="32" y="1552"/>
                    <a:pt x="0" y="1647"/>
                    <a:pt x="0" y="1711"/>
                  </a:cubicBezTo>
                  <a:cubicBezTo>
                    <a:pt x="0" y="1774"/>
                    <a:pt x="127" y="1837"/>
                    <a:pt x="222" y="1806"/>
                  </a:cubicBezTo>
                  <a:cubicBezTo>
                    <a:pt x="349" y="1742"/>
                    <a:pt x="475" y="1679"/>
                    <a:pt x="602" y="1616"/>
                  </a:cubicBezTo>
                  <a:cubicBezTo>
                    <a:pt x="1330" y="1172"/>
                    <a:pt x="2091" y="824"/>
                    <a:pt x="2882" y="539"/>
                  </a:cubicBezTo>
                  <a:cubicBezTo>
                    <a:pt x="3199" y="412"/>
                    <a:pt x="3484" y="254"/>
                    <a:pt x="3801" y="1"/>
                  </a:cubicBezTo>
                  <a:cubicBezTo>
                    <a:pt x="3421" y="1"/>
                    <a:pt x="3136" y="64"/>
                    <a:pt x="2851" y="191"/>
                  </a:cubicBezTo>
                  <a:close/>
                </a:path>
              </a:pathLst>
            </a:custGeom>
            <a:solidFill>
              <a:srgbClr val="9FC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3"/>
            <p:cNvSpPr/>
            <p:nvPr/>
          </p:nvSpPr>
          <p:spPr>
            <a:xfrm>
              <a:off x="5302000" y="4449225"/>
              <a:ext cx="79200" cy="62575"/>
            </a:xfrm>
            <a:custGeom>
              <a:avLst/>
              <a:gdLst/>
              <a:ahLst/>
              <a:cxnLst/>
              <a:rect l="l" t="t" r="r" b="b"/>
              <a:pathLst>
                <a:path w="3168" h="2503" extrusionOk="0">
                  <a:moveTo>
                    <a:pt x="0" y="2503"/>
                  </a:moveTo>
                  <a:cubicBezTo>
                    <a:pt x="222" y="2439"/>
                    <a:pt x="349" y="2408"/>
                    <a:pt x="444" y="2344"/>
                  </a:cubicBezTo>
                  <a:cubicBezTo>
                    <a:pt x="1425" y="1806"/>
                    <a:pt x="2344" y="1141"/>
                    <a:pt x="3136" y="286"/>
                  </a:cubicBezTo>
                  <a:cubicBezTo>
                    <a:pt x="3167" y="254"/>
                    <a:pt x="3167" y="191"/>
                    <a:pt x="3167" y="159"/>
                  </a:cubicBezTo>
                  <a:cubicBezTo>
                    <a:pt x="3041" y="1"/>
                    <a:pt x="2914" y="64"/>
                    <a:pt x="2787" y="159"/>
                  </a:cubicBezTo>
                  <a:cubicBezTo>
                    <a:pt x="2597" y="317"/>
                    <a:pt x="2407" y="508"/>
                    <a:pt x="2186" y="698"/>
                  </a:cubicBezTo>
                  <a:cubicBezTo>
                    <a:pt x="1647" y="1078"/>
                    <a:pt x="1109" y="1489"/>
                    <a:pt x="570" y="1901"/>
                  </a:cubicBezTo>
                  <a:cubicBezTo>
                    <a:pt x="380" y="2028"/>
                    <a:pt x="127" y="2154"/>
                    <a:pt x="0" y="2503"/>
                  </a:cubicBezTo>
                  <a:close/>
                </a:path>
              </a:pathLst>
            </a:custGeom>
            <a:solidFill>
              <a:srgbClr val="9FC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3"/>
            <p:cNvSpPr/>
            <p:nvPr/>
          </p:nvSpPr>
          <p:spPr>
            <a:xfrm>
              <a:off x="4799250" y="3000375"/>
              <a:ext cx="34075" cy="40400"/>
            </a:xfrm>
            <a:custGeom>
              <a:avLst/>
              <a:gdLst/>
              <a:ahLst/>
              <a:cxnLst/>
              <a:rect l="l" t="t" r="r" b="b"/>
              <a:pathLst>
                <a:path w="1363" h="1616" extrusionOk="0">
                  <a:moveTo>
                    <a:pt x="729" y="1553"/>
                  </a:moveTo>
                  <a:cubicBezTo>
                    <a:pt x="982" y="1616"/>
                    <a:pt x="1204" y="1521"/>
                    <a:pt x="1267" y="1267"/>
                  </a:cubicBezTo>
                  <a:cubicBezTo>
                    <a:pt x="1331" y="1141"/>
                    <a:pt x="1331" y="982"/>
                    <a:pt x="1362" y="856"/>
                  </a:cubicBezTo>
                  <a:cubicBezTo>
                    <a:pt x="1331" y="729"/>
                    <a:pt x="1331" y="602"/>
                    <a:pt x="1331" y="539"/>
                  </a:cubicBezTo>
                  <a:cubicBezTo>
                    <a:pt x="1204" y="127"/>
                    <a:pt x="697" y="1"/>
                    <a:pt x="444" y="286"/>
                  </a:cubicBezTo>
                  <a:cubicBezTo>
                    <a:pt x="1" y="666"/>
                    <a:pt x="159" y="1363"/>
                    <a:pt x="729" y="155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3"/>
            <p:cNvSpPr/>
            <p:nvPr/>
          </p:nvSpPr>
          <p:spPr>
            <a:xfrm>
              <a:off x="4940175" y="3566450"/>
              <a:ext cx="106125" cy="19825"/>
            </a:xfrm>
            <a:custGeom>
              <a:avLst/>
              <a:gdLst/>
              <a:ahLst/>
              <a:cxnLst/>
              <a:rect l="l" t="t" r="r" b="b"/>
              <a:pathLst>
                <a:path w="4245" h="793" extrusionOk="0">
                  <a:moveTo>
                    <a:pt x="4023" y="444"/>
                  </a:moveTo>
                  <a:cubicBezTo>
                    <a:pt x="3896" y="413"/>
                    <a:pt x="3801" y="381"/>
                    <a:pt x="3674" y="381"/>
                  </a:cubicBezTo>
                  <a:cubicBezTo>
                    <a:pt x="3168" y="286"/>
                    <a:pt x="2692" y="223"/>
                    <a:pt x="2186" y="128"/>
                  </a:cubicBezTo>
                  <a:cubicBezTo>
                    <a:pt x="1552" y="33"/>
                    <a:pt x="919" y="1"/>
                    <a:pt x="286" y="33"/>
                  </a:cubicBezTo>
                  <a:cubicBezTo>
                    <a:pt x="222" y="33"/>
                    <a:pt x="159" y="64"/>
                    <a:pt x="1" y="96"/>
                  </a:cubicBezTo>
                  <a:cubicBezTo>
                    <a:pt x="127" y="128"/>
                    <a:pt x="191" y="159"/>
                    <a:pt x="222" y="159"/>
                  </a:cubicBezTo>
                  <a:cubicBezTo>
                    <a:pt x="887" y="286"/>
                    <a:pt x="1521" y="413"/>
                    <a:pt x="2186" y="508"/>
                  </a:cubicBezTo>
                  <a:cubicBezTo>
                    <a:pt x="2756" y="603"/>
                    <a:pt x="3358" y="698"/>
                    <a:pt x="3959" y="761"/>
                  </a:cubicBezTo>
                  <a:cubicBezTo>
                    <a:pt x="4023" y="793"/>
                    <a:pt x="4149" y="793"/>
                    <a:pt x="4213" y="698"/>
                  </a:cubicBezTo>
                  <a:cubicBezTo>
                    <a:pt x="4244" y="603"/>
                    <a:pt x="4149" y="476"/>
                    <a:pt x="4023" y="444"/>
                  </a:cubicBezTo>
                  <a:close/>
                </a:path>
              </a:pathLst>
            </a:custGeom>
            <a:solidFill>
              <a:srgbClr val="9FC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3"/>
            <p:cNvSpPr/>
            <p:nvPr/>
          </p:nvSpPr>
          <p:spPr>
            <a:xfrm>
              <a:off x="5085075" y="3817450"/>
              <a:ext cx="83925" cy="12675"/>
            </a:xfrm>
            <a:custGeom>
              <a:avLst/>
              <a:gdLst/>
              <a:ahLst/>
              <a:cxnLst/>
              <a:rect l="l" t="t" r="r" b="b"/>
              <a:pathLst>
                <a:path w="3357" h="507" extrusionOk="0">
                  <a:moveTo>
                    <a:pt x="3325" y="253"/>
                  </a:moveTo>
                  <a:cubicBezTo>
                    <a:pt x="3262" y="190"/>
                    <a:pt x="3199" y="158"/>
                    <a:pt x="3104" y="95"/>
                  </a:cubicBezTo>
                  <a:cubicBezTo>
                    <a:pt x="3040" y="95"/>
                    <a:pt x="2977" y="95"/>
                    <a:pt x="2945" y="95"/>
                  </a:cubicBezTo>
                  <a:cubicBezTo>
                    <a:pt x="2407" y="63"/>
                    <a:pt x="1900" y="32"/>
                    <a:pt x="1362" y="0"/>
                  </a:cubicBezTo>
                  <a:cubicBezTo>
                    <a:pt x="1013" y="0"/>
                    <a:pt x="633" y="32"/>
                    <a:pt x="285" y="63"/>
                  </a:cubicBezTo>
                  <a:cubicBezTo>
                    <a:pt x="158" y="63"/>
                    <a:pt x="32" y="63"/>
                    <a:pt x="0" y="253"/>
                  </a:cubicBezTo>
                  <a:cubicBezTo>
                    <a:pt x="222" y="348"/>
                    <a:pt x="443" y="348"/>
                    <a:pt x="665" y="380"/>
                  </a:cubicBezTo>
                  <a:cubicBezTo>
                    <a:pt x="1330" y="412"/>
                    <a:pt x="2027" y="443"/>
                    <a:pt x="2692" y="475"/>
                  </a:cubicBezTo>
                  <a:cubicBezTo>
                    <a:pt x="2819" y="507"/>
                    <a:pt x="2945" y="475"/>
                    <a:pt x="3104" y="475"/>
                  </a:cubicBezTo>
                  <a:cubicBezTo>
                    <a:pt x="3230" y="443"/>
                    <a:pt x="3357" y="348"/>
                    <a:pt x="3325" y="253"/>
                  </a:cubicBezTo>
                  <a:close/>
                </a:path>
              </a:pathLst>
            </a:custGeom>
            <a:solidFill>
              <a:srgbClr val="9FC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3"/>
            <p:cNvSpPr/>
            <p:nvPr/>
          </p:nvSpPr>
          <p:spPr>
            <a:xfrm>
              <a:off x="3885600" y="1718575"/>
              <a:ext cx="19025" cy="77625"/>
            </a:xfrm>
            <a:custGeom>
              <a:avLst/>
              <a:gdLst/>
              <a:ahLst/>
              <a:cxnLst/>
              <a:rect l="l" t="t" r="r" b="b"/>
              <a:pathLst>
                <a:path w="761" h="3105" extrusionOk="0">
                  <a:moveTo>
                    <a:pt x="570" y="1"/>
                  </a:moveTo>
                  <a:cubicBezTo>
                    <a:pt x="539" y="1"/>
                    <a:pt x="475" y="32"/>
                    <a:pt x="444" y="96"/>
                  </a:cubicBezTo>
                  <a:cubicBezTo>
                    <a:pt x="412" y="317"/>
                    <a:pt x="349" y="571"/>
                    <a:pt x="317" y="824"/>
                  </a:cubicBezTo>
                  <a:cubicBezTo>
                    <a:pt x="254" y="1394"/>
                    <a:pt x="190" y="1964"/>
                    <a:pt x="127" y="2566"/>
                  </a:cubicBezTo>
                  <a:cubicBezTo>
                    <a:pt x="95" y="2724"/>
                    <a:pt x="0" y="2914"/>
                    <a:pt x="222" y="3009"/>
                  </a:cubicBezTo>
                  <a:cubicBezTo>
                    <a:pt x="349" y="3104"/>
                    <a:pt x="507" y="2946"/>
                    <a:pt x="539" y="2629"/>
                  </a:cubicBezTo>
                  <a:cubicBezTo>
                    <a:pt x="634" y="2028"/>
                    <a:pt x="697" y="1394"/>
                    <a:pt x="760" y="856"/>
                  </a:cubicBezTo>
                  <a:cubicBezTo>
                    <a:pt x="760" y="539"/>
                    <a:pt x="729" y="317"/>
                    <a:pt x="697" y="96"/>
                  </a:cubicBezTo>
                  <a:cubicBezTo>
                    <a:pt x="697" y="64"/>
                    <a:pt x="634" y="1"/>
                    <a:pt x="5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3"/>
            <p:cNvSpPr/>
            <p:nvPr/>
          </p:nvSpPr>
          <p:spPr>
            <a:xfrm>
              <a:off x="5077950" y="3954400"/>
              <a:ext cx="67300" cy="10325"/>
            </a:xfrm>
            <a:custGeom>
              <a:avLst/>
              <a:gdLst/>
              <a:ahLst/>
              <a:cxnLst/>
              <a:rect l="l" t="t" r="r" b="b"/>
              <a:pathLst>
                <a:path w="2692" h="413" extrusionOk="0">
                  <a:moveTo>
                    <a:pt x="2502" y="1"/>
                  </a:moveTo>
                  <a:cubicBezTo>
                    <a:pt x="1773" y="1"/>
                    <a:pt x="1013" y="32"/>
                    <a:pt x="285" y="32"/>
                  </a:cubicBezTo>
                  <a:cubicBezTo>
                    <a:pt x="190" y="32"/>
                    <a:pt x="95" y="127"/>
                    <a:pt x="0" y="159"/>
                  </a:cubicBezTo>
                  <a:cubicBezTo>
                    <a:pt x="0" y="191"/>
                    <a:pt x="0" y="222"/>
                    <a:pt x="0" y="286"/>
                  </a:cubicBezTo>
                  <a:cubicBezTo>
                    <a:pt x="127" y="317"/>
                    <a:pt x="222" y="381"/>
                    <a:pt x="317" y="381"/>
                  </a:cubicBezTo>
                  <a:cubicBezTo>
                    <a:pt x="1013" y="381"/>
                    <a:pt x="1678" y="412"/>
                    <a:pt x="2344" y="412"/>
                  </a:cubicBezTo>
                  <a:cubicBezTo>
                    <a:pt x="2439" y="412"/>
                    <a:pt x="2534" y="349"/>
                    <a:pt x="2629" y="317"/>
                  </a:cubicBezTo>
                  <a:cubicBezTo>
                    <a:pt x="2660" y="286"/>
                    <a:pt x="2692" y="222"/>
                    <a:pt x="2692" y="159"/>
                  </a:cubicBezTo>
                  <a:cubicBezTo>
                    <a:pt x="2692" y="127"/>
                    <a:pt x="2629" y="64"/>
                    <a:pt x="2597" y="32"/>
                  </a:cubicBezTo>
                  <a:cubicBezTo>
                    <a:pt x="2565" y="32"/>
                    <a:pt x="2534" y="1"/>
                    <a:pt x="2502" y="1"/>
                  </a:cubicBezTo>
                  <a:close/>
                </a:path>
              </a:pathLst>
            </a:custGeom>
            <a:solidFill>
              <a:srgbClr val="9FC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3"/>
            <p:cNvSpPr/>
            <p:nvPr/>
          </p:nvSpPr>
          <p:spPr>
            <a:xfrm>
              <a:off x="5082700" y="3880775"/>
              <a:ext cx="76025" cy="13475"/>
            </a:xfrm>
            <a:custGeom>
              <a:avLst/>
              <a:gdLst/>
              <a:ahLst/>
              <a:cxnLst/>
              <a:rect l="l" t="t" r="r" b="b"/>
              <a:pathLst>
                <a:path w="3041" h="539" extrusionOk="0">
                  <a:moveTo>
                    <a:pt x="3040" y="286"/>
                  </a:moveTo>
                  <a:cubicBezTo>
                    <a:pt x="3040" y="254"/>
                    <a:pt x="2945" y="191"/>
                    <a:pt x="2914" y="127"/>
                  </a:cubicBezTo>
                  <a:cubicBezTo>
                    <a:pt x="2882" y="127"/>
                    <a:pt x="2819" y="127"/>
                    <a:pt x="2787" y="127"/>
                  </a:cubicBezTo>
                  <a:cubicBezTo>
                    <a:pt x="2280" y="96"/>
                    <a:pt x="1742" y="32"/>
                    <a:pt x="1235" y="1"/>
                  </a:cubicBezTo>
                  <a:cubicBezTo>
                    <a:pt x="950" y="1"/>
                    <a:pt x="697" y="1"/>
                    <a:pt x="412" y="1"/>
                  </a:cubicBezTo>
                  <a:cubicBezTo>
                    <a:pt x="317" y="1"/>
                    <a:pt x="190" y="96"/>
                    <a:pt x="0" y="159"/>
                  </a:cubicBezTo>
                  <a:cubicBezTo>
                    <a:pt x="158" y="254"/>
                    <a:pt x="222" y="317"/>
                    <a:pt x="317" y="317"/>
                  </a:cubicBezTo>
                  <a:cubicBezTo>
                    <a:pt x="507" y="349"/>
                    <a:pt x="697" y="381"/>
                    <a:pt x="887" y="381"/>
                  </a:cubicBezTo>
                  <a:cubicBezTo>
                    <a:pt x="1393" y="444"/>
                    <a:pt x="1869" y="476"/>
                    <a:pt x="2344" y="507"/>
                  </a:cubicBezTo>
                  <a:cubicBezTo>
                    <a:pt x="2534" y="539"/>
                    <a:pt x="2724" y="507"/>
                    <a:pt x="2914" y="476"/>
                  </a:cubicBezTo>
                  <a:cubicBezTo>
                    <a:pt x="2945" y="476"/>
                    <a:pt x="3040" y="349"/>
                    <a:pt x="3040" y="286"/>
                  </a:cubicBezTo>
                  <a:close/>
                </a:path>
              </a:pathLst>
            </a:custGeom>
            <a:solidFill>
              <a:srgbClr val="9FC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3"/>
            <p:cNvSpPr/>
            <p:nvPr/>
          </p:nvSpPr>
          <p:spPr>
            <a:xfrm>
              <a:off x="4963925" y="3590225"/>
              <a:ext cx="86325" cy="19025"/>
            </a:xfrm>
            <a:custGeom>
              <a:avLst/>
              <a:gdLst/>
              <a:ahLst/>
              <a:cxnLst/>
              <a:rect l="l" t="t" r="r" b="b"/>
              <a:pathLst>
                <a:path w="3453" h="761" extrusionOk="0">
                  <a:moveTo>
                    <a:pt x="3104" y="412"/>
                  </a:moveTo>
                  <a:cubicBezTo>
                    <a:pt x="2408" y="285"/>
                    <a:pt x="1679" y="158"/>
                    <a:pt x="951" y="63"/>
                  </a:cubicBezTo>
                  <a:cubicBezTo>
                    <a:pt x="666" y="0"/>
                    <a:pt x="349" y="32"/>
                    <a:pt x="1" y="190"/>
                  </a:cubicBezTo>
                  <a:cubicBezTo>
                    <a:pt x="222" y="285"/>
                    <a:pt x="349" y="317"/>
                    <a:pt x="507" y="348"/>
                  </a:cubicBezTo>
                  <a:cubicBezTo>
                    <a:pt x="1362" y="475"/>
                    <a:pt x="2218" y="602"/>
                    <a:pt x="3073" y="728"/>
                  </a:cubicBezTo>
                  <a:cubicBezTo>
                    <a:pt x="3168" y="760"/>
                    <a:pt x="3263" y="728"/>
                    <a:pt x="3358" y="728"/>
                  </a:cubicBezTo>
                  <a:cubicBezTo>
                    <a:pt x="3389" y="728"/>
                    <a:pt x="3421" y="697"/>
                    <a:pt x="3421" y="665"/>
                  </a:cubicBezTo>
                  <a:cubicBezTo>
                    <a:pt x="3453" y="633"/>
                    <a:pt x="3453" y="570"/>
                    <a:pt x="3421" y="570"/>
                  </a:cubicBezTo>
                  <a:cubicBezTo>
                    <a:pt x="3326" y="507"/>
                    <a:pt x="3231" y="412"/>
                    <a:pt x="3104" y="412"/>
                  </a:cubicBezTo>
                  <a:close/>
                </a:path>
              </a:pathLst>
            </a:custGeom>
            <a:solidFill>
              <a:srgbClr val="9FC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3"/>
            <p:cNvSpPr/>
            <p:nvPr/>
          </p:nvSpPr>
          <p:spPr>
            <a:xfrm>
              <a:off x="5074775" y="3921950"/>
              <a:ext cx="69700" cy="9525"/>
            </a:xfrm>
            <a:custGeom>
              <a:avLst/>
              <a:gdLst/>
              <a:ahLst/>
              <a:cxnLst/>
              <a:rect l="l" t="t" r="r" b="b"/>
              <a:pathLst>
                <a:path w="2788" h="381" extrusionOk="0">
                  <a:moveTo>
                    <a:pt x="2724" y="64"/>
                  </a:moveTo>
                  <a:cubicBezTo>
                    <a:pt x="2629" y="32"/>
                    <a:pt x="2534" y="0"/>
                    <a:pt x="2439" y="0"/>
                  </a:cubicBezTo>
                  <a:cubicBezTo>
                    <a:pt x="1805" y="0"/>
                    <a:pt x="1172" y="0"/>
                    <a:pt x="539" y="0"/>
                  </a:cubicBezTo>
                  <a:cubicBezTo>
                    <a:pt x="349" y="0"/>
                    <a:pt x="190" y="32"/>
                    <a:pt x="0" y="222"/>
                  </a:cubicBezTo>
                  <a:cubicBezTo>
                    <a:pt x="127" y="285"/>
                    <a:pt x="190" y="317"/>
                    <a:pt x="254" y="317"/>
                  </a:cubicBezTo>
                  <a:cubicBezTo>
                    <a:pt x="1014" y="349"/>
                    <a:pt x="1774" y="380"/>
                    <a:pt x="2566" y="380"/>
                  </a:cubicBezTo>
                  <a:cubicBezTo>
                    <a:pt x="2597" y="380"/>
                    <a:pt x="2661" y="380"/>
                    <a:pt x="2724" y="349"/>
                  </a:cubicBezTo>
                  <a:cubicBezTo>
                    <a:pt x="2756" y="317"/>
                    <a:pt x="2787" y="254"/>
                    <a:pt x="2787" y="190"/>
                  </a:cubicBezTo>
                  <a:cubicBezTo>
                    <a:pt x="2787" y="159"/>
                    <a:pt x="2756" y="95"/>
                    <a:pt x="2724" y="64"/>
                  </a:cubicBezTo>
                  <a:close/>
                </a:path>
              </a:pathLst>
            </a:custGeom>
            <a:solidFill>
              <a:srgbClr val="9FC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3"/>
            <p:cNvSpPr/>
            <p:nvPr/>
          </p:nvSpPr>
          <p:spPr>
            <a:xfrm>
              <a:off x="5330500" y="4347900"/>
              <a:ext cx="57025" cy="49100"/>
            </a:xfrm>
            <a:custGeom>
              <a:avLst/>
              <a:gdLst/>
              <a:ahLst/>
              <a:cxnLst/>
              <a:rect l="l" t="t" r="r" b="b"/>
              <a:pathLst>
                <a:path w="2281" h="1964" extrusionOk="0">
                  <a:moveTo>
                    <a:pt x="0" y="1964"/>
                  </a:moveTo>
                  <a:cubicBezTo>
                    <a:pt x="95" y="1964"/>
                    <a:pt x="190" y="1964"/>
                    <a:pt x="254" y="1932"/>
                  </a:cubicBezTo>
                  <a:cubicBezTo>
                    <a:pt x="951" y="1552"/>
                    <a:pt x="1584" y="1077"/>
                    <a:pt x="2122" y="475"/>
                  </a:cubicBezTo>
                  <a:cubicBezTo>
                    <a:pt x="2186" y="412"/>
                    <a:pt x="2217" y="285"/>
                    <a:pt x="2281" y="190"/>
                  </a:cubicBezTo>
                  <a:cubicBezTo>
                    <a:pt x="2281" y="159"/>
                    <a:pt x="2249" y="64"/>
                    <a:pt x="2217" y="32"/>
                  </a:cubicBezTo>
                  <a:cubicBezTo>
                    <a:pt x="2186" y="0"/>
                    <a:pt x="2091" y="0"/>
                    <a:pt x="2059" y="32"/>
                  </a:cubicBezTo>
                  <a:cubicBezTo>
                    <a:pt x="1964" y="64"/>
                    <a:pt x="1901" y="159"/>
                    <a:pt x="1837" y="222"/>
                  </a:cubicBezTo>
                  <a:cubicBezTo>
                    <a:pt x="1552" y="475"/>
                    <a:pt x="1267" y="729"/>
                    <a:pt x="982" y="982"/>
                  </a:cubicBezTo>
                  <a:cubicBezTo>
                    <a:pt x="761" y="1172"/>
                    <a:pt x="507" y="1362"/>
                    <a:pt x="254" y="1552"/>
                  </a:cubicBezTo>
                  <a:cubicBezTo>
                    <a:pt x="127" y="1647"/>
                    <a:pt x="0" y="1710"/>
                    <a:pt x="0" y="1964"/>
                  </a:cubicBezTo>
                  <a:close/>
                </a:path>
              </a:pathLst>
            </a:custGeom>
            <a:solidFill>
              <a:srgbClr val="9FC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3"/>
            <p:cNvSpPr/>
            <p:nvPr/>
          </p:nvSpPr>
          <p:spPr>
            <a:xfrm>
              <a:off x="5017775" y="3662250"/>
              <a:ext cx="68100" cy="22200"/>
            </a:xfrm>
            <a:custGeom>
              <a:avLst/>
              <a:gdLst/>
              <a:ahLst/>
              <a:cxnLst/>
              <a:rect l="l" t="t" r="r" b="b"/>
              <a:pathLst>
                <a:path w="2724" h="888" extrusionOk="0">
                  <a:moveTo>
                    <a:pt x="2534" y="476"/>
                  </a:moveTo>
                  <a:cubicBezTo>
                    <a:pt x="1837" y="191"/>
                    <a:pt x="1109" y="33"/>
                    <a:pt x="349" y="1"/>
                  </a:cubicBezTo>
                  <a:cubicBezTo>
                    <a:pt x="222" y="1"/>
                    <a:pt x="95" y="1"/>
                    <a:pt x="0" y="191"/>
                  </a:cubicBezTo>
                  <a:cubicBezTo>
                    <a:pt x="95" y="223"/>
                    <a:pt x="159" y="286"/>
                    <a:pt x="254" y="318"/>
                  </a:cubicBezTo>
                  <a:cubicBezTo>
                    <a:pt x="982" y="444"/>
                    <a:pt x="1710" y="603"/>
                    <a:pt x="2439" y="856"/>
                  </a:cubicBezTo>
                  <a:cubicBezTo>
                    <a:pt x="2470" y="888"/>
                    <a:pt x="2534" y="888"/>
                    <a:pt x="2597" y="856"/>
                  </a:cubicBezTo>
                  <a:cubicBezTo>
                    <a:pt x="2629" y="824"/>
                    <a:pt x="2692" y="793"/>
                    <a:pt x="2692" y="729"/>
                  </a:cubicBezTo>
                  <a:cubicBezTo>
                    <a:pt x="2724" y="698"/>
                    <a:pt x="2692" y="634"/>
                    <a:pt x="2660" y="603"/>
                  </a:cubicBezTo>
                  <a:cubicBezTo>
                    <a:pt x="2660" y="539"/>
                    <a:pt x="2597" y="508"/>
                    <a:pt x="2534" y="476"/>
                  </a:cubicBezTo>
                  <a:close/>
                </a:path>
              </a:pathLst>
            </a:custGeom>
            <a:solidFill>
              <a:srgbClr val="9FC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3"/>
            <p:cNvSpPr/>
            <p:nvPr/>
          </p:nvSpPr>
          <p:spPr>
            <a:xfrm>
              <a:off x="4805575" y="1101050"/>
              <a:ext cx="32500" cy="31675"/>
            </a:xfrm>
            <a:custGeom>
              <a:avLst/>
              <a:gdLst/>
              <a:ahLst/>
              <a:cxnLst/>
              <a:rect l="l" t="t" r="r" b="b"/>
              <a:pathLst>
                <a:path w="1300" h="1267" extrusionOk="0">
                  <a:moveTo>
                    <a:pt x="603" y="1203"/>
                  </a:moveTo>
                  <a:cubicBezTo>
                    <a:pt x="888" y="1140"/>
                    <a:pt x="1109" y="950"/>
                    <a:pt x="1236" y="665"/>
                  </a:cubicBezTo>
                  <a:cubicBezTo>
                    <a:pt x="1299" y="538"/>
                    <a:pt x="1268" y="380"/>
                    <a:pt x="1173" y="285"/>
                  </a:cubicBezTo>
                  <a:cubicBezTo>
                    <a:pt x="1046" y="158"/>
                    <a:pt x="856" y="95"/>
                    <a:pt x="729" y="0"/>
                  </a:cubicBezTo>
                  <a:cubicBezTo>
                    <a:pt x="634" y="32"/>
                    <a:pt x="571" y="32"/>
                    <a:pt x="508" y="63"/>
                  </a:cubicBezTo>
                  <a:cubicBezTo>
                    <a:pt x="191" y="190"/>
                    <a:pt x="1" y="665"/>
                    <a:pt x="128" y="982"/>
                  </a:cubicBezTo>
                  <a:cubicBezTo>
                    <a:pt x="191" y="1140"/>
                    <a:pt x="413" y="1267"/>
                    <a:pt x="603" y="120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3"/>
            <p:cNvSpPr/>
            <p:nvPr/>
          </p:nvSpPr>
          <p:spPr>
            <a:xfrm>
              <a:off x="5332075" y="4412825"/>
              <a:ext cx="56250" cy="50675"/>
            </a:xfrm>
            <a:custGeom>
              <a:avLst/>
              <a:gdLst/>
              <a:ahLst/>
              <a:cxnLst/>
              <a:rect l="l" t="t" r="r" b="b"/>
              <a:pathLst>
                <a:path w="2250" h="2027" extrusionOk="0">
                  <a:moveTo>
                    <a:pt x="2059" y="32"/>
                  </a:moveTo>
                  <a:cubicBezTo>
                    <a:pt x="1996" y="63"/>
                    <a:pt x="1933" y="95"/>
                    <a:pt x="1869" y="158"/>
                  </a:cubicBezTo>
                  <a:cubicBezTo>
                    <a:pt x="1458" y="697"/>
                    <a:pt x="919" y="1140"/>
                    <a:pt x="349" y="1552"/>
                  </a:cubicBezTo>
                  <a:cubicBezTo>
                    <a:pt x="191" y="1647"/>
                    <a:pt x="64" y="1773"/>
                    <a:pt x="1" y="2027"/>
                  </a:cubicBezTo>
                  <a:cubicBezTo>
                    <a:pt x="127" y="1995"/>
                    <a:pt x="222" y="1995"/>
                    <a:pt x="286" y="1964"/>
                  </a:cubicBezTo>
                  <a:cubicBezTo>
                    <a:pt x="1078" y="1552"/>
                    <a:pt x="1711" y="1013"/>
                    <a:pt x="2218" y="317"/>
                  </a:cubicBezTo>
                  <a:cubicBezTo>
                    <a:pt x="2218" y="285"/>
                    <a:pt x="2249" y="222"/>
                    <a:pt x="2249" y="190"/>
                  </a:cubicBezTo>
                  <a:cubicBezTo>
                    <a:pt x="2249" y="158"/>
                    <a:pt x="2249" y="95"/>
                    <a:pt x="2218" y="63"/>
                  </a:cubicBezTo>
                  <a:cubicBezTo>
                    <a:pt x="2186" y="32"/>
                    <a:pt x="2123" y="0"/>
                    <a:pt x="2059" y="32"/>
                  </a:cubicBezTo>
                  <a:close/>
                </a:path>
              </a:pathLst>
            </a:custGeom>
            <a:solidFill>
              <a:srgbClr val="9FC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3"/>
            <p:cNvSpPr/>
            <p:nvPr/>
          </p:nvSpPr>
          <p:spPr>
            <a:xfrm>
              <a:off x="5077950" y="4002700"/>
              <a:ext cx="72850" cy="13475"/>
            </a:xfrm>
            <a:custGeom>
              <a:avLst/>
              <a:gdLst/>
              <a:ahLst/>
              <a:cxnLst/>
              <a:rect l="l" t="t" r="r" b="b"/>
              <a:pathLst>
                <a:path w="2914" h="539" extrusionOk="0">
                  <a:moveTo>
                    <a:pt x="2660" y="349"/>
                  </a:moveTo>
                  <a:cubicBezTo>
                    <a:pt x="2724" y="349"/>
                    <a:pt x="2787" y="317"/>
                    <a:pt x="2819" y="286"/>
                  </a:cubicBezTo>
                  <a:cubicBezTo>
                    <a:pt x="2850" y="254"/>
                    <a:pt x="2914" y="191"/>
                    <a:pt x="2882" y="159"/>
                  </a:cubicBezTo>
                  <a:cubicBezTo>
                    <a:pt x="2882" y="96"/>
                    <a:pt x="2850" y="64"/>
                    <a:pt x="2787" y="32"/>
                  </a:cubicBezTo>
                  <a:cubicBezTo>
                    <a:pt x="2755" y="1"/>
                    <a:pt x="2692" y="1"/>
                    <a:pt x="2629" y="1"/>
                  </a:cubicBezTo>
                  <a:cubicBezTo>
                    <a:pt x="1837" y="64"/>
                    <a:pt x="1045" y="127"/>
                    <a:pt x="253" y="191"/>
                  </a:cubicBezTo>
                  <a:cubicBezTo>
                    <a:pt x="158" y="191"/>
                    <a:pt x="95" y="286"/>
                    <a:pt x="0" y="349"/>
                  </a:cubicBezTo>
                  <a:cubicBezTo>
                    <a:pt x="0" y="381"/>
                    <a:pt x="0" y="412"/>
                    <a:pt x="32" y="444"/>
                  </a:cubicBezTo>
                  <a:cubicBezTo>
                    <a:pt x="127" y="476"/>
                    <a:pt x="253" y="507"/>
                    <a:pt x="348" y="507"/>
                  </a:cubicBezTo>
                  <a:cubicBezTo>
                    <a:pt x="1140" y="539"/>
                    <a:pt x="1900" y="444"/>
                    <a:pt x="2660" y="349"/>
                  </a:cubicBezTo>
                  <a:close/>
                </a:path>
              </a:pathLst>
            </a:custGeom>
            <a:solidFill>
              <a:srgbClr val="9FC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3"/>
            <p:cNvSpPr/>
            <p:nvPr/>
          </p:nvSpPr>
          <p:spPr>
            <a:xfrm>
              <a:off x="6469000" y="1154075"/>
              <a:ext cx="68900" cy="28525"/>
            </a:xfrm>
            <a:custGeom>
              <a:avLst/>
              <a:gdLst/>
              <a:ahLst/>
              <a:cxnLst/>
              <a:rect l="l" t="t" r="r" b="b"/>
              <a:pathLst>
                <a:path w="2756" h="1141" extrusionOk="0">
                  <a:moveTo>
                    <a:pt x="602" y="1078"/>
                  </a:moveTo>
                  <a:cubicBezTo>
                    <a:pt x="1236" y="856"/>
                    <a:pt x="1869" y="634"/>
                    <a:pt x="2502" y="413"/>
                  </a:cubicBezTo>
                  <a:cubicBezTo>
                    <a:pt x="2661" y="349"/>
                    <a:pt x="2756" y="223"/>
                    <a:pt x="2692" y="96"/>
                  </a:cubicBezTo>
                  <a:cubicBezTo>
                    <a:pt x="2597" y="1"/>
                    <a:pt x="2502" y="1"/>
                    <a:pt x="2376" y="64"/>
                  </a:cubicBezTo>
                  <a:cubicBezTo>
                    <a:pt x="1647" y="318"/>
                    <a:pt x="887" y="571"/>
                    <a:pt x="159" y="856"/>
                  </a:cubicBezTo>
                  <a:cubicBezTo>
                    <a:pt x="96" y="856"/>
                    <a:pt x="64" y="919"/>
                    <a:pt x="1" y="983"/>
                  </a:cubicBezTo>
                  <a:cubicBezTo>
                    <a:pt x="96" y="1046"/>
                    <a:pt x="191" y="1109"/>
                    <a:pt x="254" y="1109"/>
                  </a:cubicBezTo>
                  <a:cubicBezTo>
                    <a:pt x="381" y="1141"/>
                    <a:pt x="476" y="1109"/>
                    <a:pt x="602" y="107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3"/>
            <p:cNvSpPr/>
            <p:nvPr/>
          </p:nvSpPr>
          <p:spPr>
            <a:xfrm>
              <a:off x="5334450" y="4199050"/>
              <a:ext cx="57025" cy="45150"/>
            </a:xfrm>
            <a:custGeom>
              <a:avLst/>
              <a:gdLst/>
              <a:ahLst/>
              <a:cxnLst/>
              <a:rect l="l" t="t" r="r" b="b"/>
              <a:pathLst>
                <a:path w="2281" h="1806" extrusionOk="0">
                  <a:moveTo>
                    <a:pt x="476" y="1616"/>
                  </a:moveTo>
                  <a:cubicBezTo>
                    <a:pt x="888" y="1362"/>
                    <a:pt x="1299" y="1109"/>
                    <a:pt x="1679" y="824"/>
                  </a:cubicBezTo>
                  <a:cubicBezTo>
                    <a:pt x="1869" y="697"/>
                    <a:pt x="2028" y="507"/>
                    <a:pt x="2186" y="349"/>
                  </a:cubicBezTo>
                  <a:cubicBezTo>
                    <a:pt x="2218" y="285"/>
                    <a:pt x="2249" y="222"/>
                    <a:pt x="2281" y="127"/>
                  </a:cubicBezTo>
                  <a:cubicBezTo>
                    <a:pt x="2281" y="127"/>
                    <a:pt x="2249" y="64"/>
                    <a:pt x="2218" y="32"/>
                  </a:cubicBezTo>
                  <a:cubicBezTo>
                    <a:pt x="2218" y="32"/>
                    <a:pt x="2154" y="0"/>
                    <a:pt x="2123" y="0"/>
                  </a:cubicBezTo>
                  <a:cubicBezTo>
                    <a:pt x="2059" y="32"/>
                    <a:pt x="1964" y="64"/>
                    <a:pt x="1933" y="95"/>
                  </a:cubicBezTo>
                  <a:cubicBezTo>
                    <a:pt x="1489" y="570"/>
                    <a:pt x="951" y="919"/>
                    <a:pt x="412" y="1236"/>
                  </a:cubicBezTo>
                  <a:cubicBezTo>
                    <a:pt x="222" y="1362"/>
                    <a:pt x="32" y="1457"/>
                    <a:pt x="1" y="1711"/>
                  </a:cubicBezTo>
                  <a:cubicBezTo>
                    <a:pt x="159" y="1806"/>
                    <a:pt x="317" y="1679"/>
                    <a:pt x="476" y="1616"/>
                  </a:cubicBezTo>
                  <a:close/>
                </a:path>
              </a:pathLst>
            </a:custGeom>
            <a:solidFill>
              <a:srgbClr val="9FC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3"/>
            <p:cNvSpPr/>
            <p:nvPr/>
          </p:nvSpPr>
          <p:spPr>
            <a:xfrm>
              <a:off x="5502300" y="2165900"/>
              <a:ext cx="57025" cy="25375"/>
            </a:xfrm>
            <a:custGeom>
              <a:avLst/>
              <a:gdLst/>
              <a:ahLst/>
              <a:cxnLst/>
              <a:rect l="l" t="t" r="r" b="b"/>
              <a:pathLst>
                <a:path w="2281" h="1015" extrusionOk="0">
                  <a:moveTo>
                    <a:pt x="127" y="507"/>
                  </a:moveTo>
                  <a:cubicBezTo>
                    <a:pt x="191" y="571"/>
                    <a:pt x="222" y="602"/>
                    <a:pt x="286" y="666"/>
                  </a:cubicBezTo>
                  <a:cubicBezTo>
                    <a:pt x="792" y="951"/>
                    <a:pt x="1299" y="1014"/>
                    <a:pt x="1869" y="951"/>
                  </a:cubicBezTo>
                  <a:cubicBezTo>
                    <a:pt x="1964" y="919"/>
                    <a:pt x="2059" y="887"/>
                    <a:pt x="2122" y="824"/>
                  </a:cubicBezTo>
                  <a:cubicBezTo>
                    <a:pt x="2186" y="761"/>
                    <a:pt x="2217" y="666"/>
                    <a:pt x="2281" y="507"/>
                  </a:cubicBezTo>
                  <a:cubicBezTo>
                    <a:pt x="1489" y="539"/>
                    <a:pt x="761" y="602"/>
                    <a:pt x="254" y="1"/>
                  </a:cubicBezTo>
                  <a:cubicBezTo>
                    <a:pt x="32" y="222"/>
                    <a:pt x="1" y="349"/>
                    <a:pt x="127" y="50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3"/>
            <p:cNvSpPr/>
            <p:nvPr/>
          </p:nvSpPr>
          <p:spPr>
            <a:xfrm>
              <a:off x="5335250" y="4377975"/>
              <a:ext cx="53075" cy="45950"/>
            </a:xfrm>
            <a:custGeom>
              <a:avLst/>
              <a:gdLst/>
              <a:ahLst/>
              <a:cxnLst/>
              <a:rect l="l" t="t" r="r" b="b"/>
              <a:pathLst>
                <a:path w="2123" h="1838" extrusionOk="0">
                  <a:moveTo>
                    <a:pt x="1774" y="159"/>
                  </a:moveTo>
                  <a:cubicBezTo>
                    <a:pt x="1331" y="634"/>
                    <a:pt x="824" y="982"/>
                    <a:pt x="317" y="1331"/>
                  </a:cubicBezTo>
                  <a:cubicBezTo>
                    <a:pt x="190" y="1457"/>
                    <a:pt x="0" y="1552"/>
                    <a:pt x="0" y="1837"/>
                  </a:cubicBezTo>
                  <a:cubicBezTo>
                    <a:pt x="507" y="1679"/>
                    <a:pt x="1204" y="1267"/>
                    <a:pt x="1774" y="697"/>
                  </a:cubicBezTo>
                  <a:cubicBezTo>
                    <a:pt x="1932" y="539"/>
                    <a:pt x="2122" y="412"/>
                    <a:pt x="2122" y="159"/>
                  </a:cubicBezTo>
                  <a:cubicBezTo>
                    <a:pt x="1996" y="1"/>
                    <a:pt x="1869" y="64"/>
                    <a:pt x="1774" y="159"/>
                  </a:cubicBezTo>
                  <a:close/>
                </a:path>
              </a:pathLst>
            </a:custGeom>
            <a:solidFill>
              <a:srgbClr val="9FC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3"/>
            <p:cNvSpPr/>
            <p:nvPr/>
          </p:nvSpPr>
          <p:spPr>
            <a:xfrm>
              <a:off x="4446925" y="3660675"/>
              <a:ext cx="67325" cy="31700"/>
            </a:xfrm>
            <a:custGeom>
              <a:avLst/>
              <a:gdLst/>
              <a:ahLst/>
              <a:cxnLst/>
              <a:rect l="l" t="t" r="r" b="b"/>
              <a:pathLst>
                <a:path w="2693" h="1268" extrusionOk="0">
                  <a:moveTo>
                    <a:pt x="159" y="919"/>
                  </a:moveTo>
                  <a:cubicBezTo>
                    <a:pt x="64" y="951"/>
                    <a:pt x="1" y="982"/>
                    <a:pt x="1" y="1109"/>
                  </a:cubicBezTo>
                  <a:cubicBezTo>
                    <a:pt x="1" y="1204"/>
                    <a:pt x="127" y="1267"/>
                    <a:pt x="286" y="1204"/>
                  </a:cubicBezTo>
                  <a:cubicBezTo>
                    <a:pt x="349" y="1204"/>
                    <a:pt x="381" y="1172"/>
                    <a:pt x="444" y="1172"/>
                  </a:cubicBezTo>
                  <a:lnTo>
                    <a:pt x="2186" y="412"/>
                  </a:lnTo>
                  <a:cubicBezTo>
                    <a:pt x="2376" y="349"/>
                    <a:pt x="2566" y="286"/>
                    <a:pt x="2693" y="64"/>
                  </a:cubicBezTo>
                  <a:cubicBezTo>
                    <a:pt x="2376" y="1"/>
                    <a:pt x="2154" y="64"/>
                    <a:pt x="1933" y="159"/>
                  </a:cubicBezTo>
                  <a:cubicBezTo>
                    <a:pt x="1331" y="381"/>
                    <a:pt x="729" y="666"/>
                    <a:pt x="159" y="919"/>
                  </a:cubicBezTo>
                  <a:close/>
                </a:path>
              </a:pathLst>
            </a:custGeom>
            <a:solidFill>
              <a:srgbClr val="9FC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3"/>
            <p:cNvSpPr/>
            <p:nvPr/>
          </p:nvSpPr>
          <p:spPr>
            <a:xfrm>
              <a:off x="5335250" y="4130175"/>
              <a:ext cx="60200" cy="48325"/>
            </a:xfrm>
            <a:custGeom>
              <a:avLst/>
              <a:gdLst/>
              <a:ahLst/>
              <a:cxnLst/>
              <a:rect l="l" t="t" r="r" b="b"/>
              <a:pathLst>
                <a:path w="2408" h="1933" extrusionOk="0">
                  <a:moveTo>
                    <a:pt x="2027" y="159"/>
                  </a:moveTo>
                  <a:cubicBezTo>
                    <a:pt x="1584" y="665"/>
                    <a:pt x="1046" y="1045"/>
                    <a:pt x="507" y="1425"/>
                  </a:cubicBezTo>
                  <a:cubicBezTo>
                    <a:pt x="317" y="1552"/>
                    <a:pt x="159" y="1679"/>
                    <a:pt x="0" y="1932"/>
                  </a:cubicBezTo>
                  <a:cubicBezTo>
                    <a:pt x="697" y="1805"/>
                    <a:pt x="1172" y="1425"/>
                    <a:pt x="1647" y="1045"/>
                  </a:cubicBezTo>
                  <a:cubicBezTo>
                    <a:pt x="1932" y="792"/>
                    <a:pt x="2281" y="539"/>
                    <a:pt x="2407" y="127"/>
                  </a:cubicBezTo>
                  <a:cubicBezTo>
                    <a:pt x="2217" y="0"/>
                    <a:pt x="2122" y="64"/>
                    <a:pt x="2027" y="159"/>
                  </a:cubicBezTo>
                  <a:close/>
                </a:path>
              </a:pathLst>
            </a:custGeom>
            <a:solidFill>
              <a:srgbClr val="9FC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3"/>
            <p:cNvSpPr/>
            <p:nvPr/>
          </p:nvSpPr>
          <p:spPr>
            <a:xfrm>
              <a:off x="5019350" y="3620300"/>
              <a:ext cx="61000" cy="18225"/>
            </a:xfrm>
            <a:custGeom>
              <a:avLst/>
              <a:gdLst/>
              <a:ahLst/>
              <a:cxnLst/>
              <a:rect l="l" t="t" r="r" b="b"/>
              <a:pathLst>
                <a:path w="2440" h="729" extrusionOk="0">
                  <a:moveTo>
                    <a:pt x="2122" y="286"/>
                  </a:moveTo>
                  <a:cubicBezTo>
                    <a:pt x="1584" y="127"/>
                    <a:pt x="1014" y="32"/>
                    <a:pt x="412" y="32"/>
                  </a:cubicBezTo>
                  <a:cubicBezTo>
                    <a:pt x="254" y="0"/>
                    <a:pt x="96" y="0"/>
                    <a:pt x="1" y="159"/>
                  </a:cubicBezTo>
                  <a:cubicBezTo>
                    <a:pt x="96" y="286"/>
                    <a:pt x="222" y="317"/>
                    <a:pt x="381" y="349"/>
                  </a:cubicBezTo>
                  <a:cubicBezTo>
                    <a:pt x="951" y="476"/>
                    <a:pt x="1521" y="571"/>
                    <a:pt x="2091" y="697"/>
                  </a:cubicBezTo>
                  <a:cubicBezTo>
                    <a:pt x="2154" y="729"/>
                    <a:pt x="2249" y="729"/>
                    <a:pt x="2312" y="697"/>
                  </a:cubicBezTo>
                  <a:cubicBezTo>
                    <a:pt x="2344" y="697"/>
                    <a:pt x="2407" y="634"/>
                    <a:pt x="2407" y="602"/>
                  </a:cubicBezTo>
                  <a:cubicBezTo>
                    <a:pt x="2439" y="539"/>
                    <a:pt x="2407" y="476"/>
                    <a:pt x="2376" y="444"/>
                  </a:cubicBezTo>
                  <a:cubicBezTo>
                    <a:pt x="2312" y="381"/>
                    <a:pt x="2217" y="317"/>
                    <a:pt x="2122" y="286"/>
                  </a:cubicBezTo>
                  <a:close/>
                </a:path>
              </a:pathLst>
            </a:custGeom>
            <a:solidFill>
              <a:srgbClr val="9FC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3"/>
            <p:cNvSpPr/>
            <p:nvPr/>
          </p:nvSpPr>
          <p:spPr>
            <a:xfrm>
              <a:off x="5085850" y="3758850"/>
              <a:ext cx="61775" cy="16650"/>
            </a:xfrm>
            <a:custGeom>
              <a:avLst/>
              <a:gdLst/>
              <a:ahLst/>
              <a:cxnLst/>
              <a:rect l="l" t="t" r="r" b="b"/>
              <a:pathLst>
                <a:path w="2471" h="666" extrusionOk="0">
                  <a:moveTo>
                    <a:pt x="2186" y="254"/>
                  </a:moveTo>
                  <a:cubicBezTo>
                    <a:pt x="1648" y="96"/>
                    <a:pt x="1046" y="32"/>
                    <a:pt x="476" y="1"/>
                  </a:cubicBezTo>
                  <a:cubicBezTo>
                    <a:pt x="317" y="1"/>
                    <a:pt x="159" y="1"/>
                    <a:pt x="1" y="254"/>
                  </a:cubicBezTo>
                  <a:cubicBezTo>
                    <a:pt x="222" y="317"/>
                    <a:pt x="349" y="381"/>
                    <a:pt x="507" y="381"/>
                  </a:cubicBezTo>
                  <a:cubicBezTo>
                    <a:pt x="1046" y="412"/>
                    <a:pt x="1616" y="507"/>
                    <a:pt x="2154" y="634"/>
                  </a:cubicBezTo>
                  <a:cubicBezTo>
                    <a:pt x="2218" y="666"/>
                    <a:pt x="2313" y="666"/>
                    <a:pt x="2376" y="634"/>
                  </a:cubicBezTo>
                  <a:cubicBezTo>
                    <a:pt x="2408" y="634"/>
                    <a:pt x="2471" y="602"/>
                    <a:pt x="2471" y="571"/>
                  </a:cubicBezTo>
                  <a:cubicBezTo>
                    <a:pt x="2471" y="507"/>
                    <a:pt x="2471" y="444"/>
                    <a:pt x="2439" y="412"/>
                  </a:cubicBezTo>
                  <a:cubicBezTo>
                    <a:pt x="2376" y="349"/>
                    <a:pt x="2281" y="286"/>
                    <a:pt x="2186" y="254"/>
                  </a:cubicBezTo>
                  <a:close/>
                </a:path>
              </a:pathLst>
            </a:custGeom>
            <a:solidFill>
              <a:srgbClr val="9FC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3"/>
            <p:cNvSpPr/>
            <p:nvPr/>
          </p:nvSpPr>
          <p:spPr>
            <a:xfrm>
              <a:off x="5344750" y="4270300"/>
              <a:ext cx="45950" cy="38825"/>
            </a:xfrm>
            <a:custGeom>
              <a:avLst/>
              <a:gdLst/>
              <a:ahLst/>
              <a:cxnLst/>
              <a:rect l="l" t="t" r="r" b="b"/>
              <a:pathLst>
                <a:path w="1838" h="1553" extrusionOk="0">
                  <a:moveTo>
                    <a:pt x="1837" y="127"/>
                  </a:moveTo>
                  <a:cubicBezTo>
                    <a:pt x="1774" y="64"/>
                    <a:pt x="1711" y="1"/>
                    <a:pt x="1647" y="1"/>
                  </a:cubicBezTo>
                  <a:cubicBezTo>
                    <a:pt x="1584" y="1"/>
                    <a:pt x="1489" y="64"/>
                    <a:pt x="1426" y="96"/>
                  </a:cubicBezTo>
                  <a:cubicBezTo>
                    <a:pt x="1046" y="444"/>
                    <a:pt x="634" y="761"/>
                    <a:pt x="254" y="1109"/>
                  </a:cubicBezTo>
                  <a:cubicBezTo>
                    <a:pt x="159" y="1172"/>
                    <a:pt x="96" y="1236"/>
                    <a:pt x="32" y="1299"/>
                  </a:cubicBezTo>
                  <a:cubicBezTo>
                    <a:pt x="0" y="1362"/>
                    <a:pt x="32" y="1426"/>
                    <a:pt x="32" y="1489"/>
                  </a:cubicBezTo>
                  <a:cubicBezTo>
                    <a:pt x="32" y="1521"/>
                    <a:pt x="159" y="1552"/>
                    <a:pt x="191" y="1521"/>
                  </a:cubicBezTo>
                  <a:cubicBezTo>
                    <a:pt x="824" y="1236"/>
                    <a:pt x="1362" y="824"/>
                    <a:pt x="1806" y="254"/>
                  </a:cubicBezTo>
                  <a:cubicBezTo>
                    <a:pt x="1837" y="222"/>
                    <a:pt x="1837" y="191"/>
                    <a:pt x="1837" y="127"/>
                  </a:cubicBezTo>
                  <a:close/>
                </a:path>
              </a:pathLst>
            </a:custGeom>
            <a:solidFill>
              <a:srgbClr val="9FC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3"/>
            <p:cNvSpPr/>
            <p:nvPr/>
          </p:nvSpPr>
          <p:spPr>
            <a:xfrm>
              <a:off x="5092200" y="3848325"/>
              <a:ext cx="63350" cy="11100"/>
            </a:xfrm>
            <a:custGeom>
              <a:avLst/>
              <a:gdLst/>
              <a:ahLst/>
              <a:cxnLst/>
              <a:rect l="l" t="t" r="r" b="b"/>
              <a:pathLst>
                <a:path w="2534" h="444" extrusionOk="0">
                  <a:moveTo>
                    <a:pt x="2217" y="443"/>
                  </a:moveTo>
                  <a:cubicBezTo>
                    <a:pt x="2280" y="443"/>
                    <a:pt x="2344" y="443"/>
                    <a:pt x="2375" y="412"/>
                  </a:cubicBezTo>
                  <a:cubicBezTo>
                    <a:pt x="2439" y="380"/>
                    <a:pt x="2502" y="317"/>
                    <a:pt x="2534" y="253"/>
                  </a:cubicBezTo>
                  <a:cubicBezTo>
                    <a:pt x="2534" y="222"/>
                    <a:pt x="2470" y="127"/>
                    <a:pt x="2439" y="95"/>
                  </a:cubicBezTo>
                  <a:cubicBezTo>
                    <a:pt x="2312" y="63"/>
                    <a:pt x="2185" y="0"/>
                    <a:pt x="2059" y="0"/>
                  </a:cubicBezTo>
                  <a:cubicBezTo>
                    <a:pt x="1552" y="0"/>
                    <a:pt x="1077" y="0"/>
                    <a:pt x="570" y="0"/>
                  </a:cubicBezTo>
                  <a:cubicBezTo>
                    <a:pt x="412" y="0"/>
                    <a:pt x="253" y="95"/>
                    <a:pt x="0" y="158"/>
                  </a:cubicBezTo>
                  <a:cubicBezTo>
                    <a:pt x="222" y="380"/>
                    <a:pt x="412" y="348"/>
                    <a:pt x="602" y="348"/>
                  </a:cubicBezTo>
                  <a:cubicBezTo>
                    <a:pt x="1140" y="380"/>
                    <a:pt x="1679" y="412"/>
                    <a:pt x="2217" y="443"/>
                  </a:cubicBezTo>
                  <a:close/>
                </a:path>
              </a:pathLst>
            </a:custGeom>
            <a:solidFill>
              <a:srgbClr val="9FC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3"/>
            <p:cNvSpPr/>
            <p:nvPr/>
          </p:nvSpPr>
          <p:spPr>
            <a:xfrm>
              <a:off x="5336825" y="4241000"/>
              <a:ext cx="47525" cy="37250"/>
            </a:xfrm>
            <a:custGeom>
              <a:avLst/>
              <a:gdLst/>
              <a:ahLst/>
              <a:cxnLst/>
              <a:rect l="l" t="t" r="r" b="b"/>
              <a:pathLst>
                <a:path w="1901" h="1490" extrusionOk="0">
                  <a:moveTo>
                    <a:pt x="1869" y="191"/>
                  </a:moveTo>
                  <a:cubicBezTo>
                    <a:pt x="1901" y="159"/>
                    <a:pt x="1901" y="64"/>
                    <a:pt x="1869" y="33"/>
                  </a:cubicBezTo>
                  <a:cubicBezTo>
                    <a:pt x="1806" y="1"/>
                    <a:pt x="1743" y="1"/>
                    <a:pt x="1648" y="1"/>
                  </a:cubicBezTo>
                  <a:cubicBezTo>
                    <a:pt x="1616" y="33"/>
                    <a:pt x="1553" y="64"/>
                    <a:pt x="1521" y="96"/>
                  </a:cubicBezTo>
                  <a:cubicBezTo>
                    <a:pt x="1204" y="444"/>
                    <a:pt x="793" y="666"/>
                    <a:pt x="413" y="919"/>
                  </a:cubicBezTo>
                  <a:cubicBezTo>
                    <a:pt x="254" y="1014"/>
                    <a:pt x="159" y="1141"/>
                    <a:pt x="32" y="1268"/>
                  </a:cubicBezTo>
                  <a:cubicBezTo>
                    <a:pt x="1" y="1299"/>
                    <a:pt x="1" y="1363"/>
                    <a:pt x="1" y="1489"/>
                  </a:cubicBezTo>
                  <a:cubicBezTo>
                    <a:pt x="698" y="1236"/>
                    <a:pt x="1268" y="888"/>
                    <a:pt x="1711" y="444"/>
                  </a:cubicBezTo>
                  <a:cubicBezTo>
                    <a:pt x="1806" y="381"/>
                    <a:pt x="1838" y="286"/>
                    <a:pt x="1869" y="191"/>
                  </a:cubicBezTo>
                  <a:close/>
                </a:path>
              </a:pathLst>
            </a:custGeom>
            <a:solidFill>
              <a:srgbClr val="9FC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3"/>
            <p:cNvSpPr/>
            <p:nvPr/>
          </p:nvSpPr>
          <p:spPr>
            <a:xfrm>
              <a:off x="5098525" y="3788150"/>
              <a:ext cx="60975" cy="13475"/>
            </a:xfrm>
            <a:custGeom>
              <a:avLst/>
              <a:gdLst/>
              <a:ahLst/>
              <a:cxnLst/>
              <a:rect l="l" t="t" r="r" b="b"/>
              <a:pathLst>
                <a:path w="2439" h="539" extrusionOk="0">
                  <a:moveTo>
                    <a:pt x="2186" y="159"/>
                  </a:moveTo>
                  <a:cubicBezTo>
                    <a:pt x="1552" y="0"/>
                    <a:pt x="950" y="32"/>
                    <a:pt x="317" y="95"/>
                  </a:cubicBezTo>
                  <a:cubicBezTo>
                    <a:pt x="254" y="95"/>
                    <a:pt x="190" y="159"/>
                    <a:pt x="0" y="254"/>
                  </a:cubicBezTo>
                  <a:cubicBezTo>
                    <a:pt x="222" y="349"/>
                    <a:pt x="349" y="412"/>
                    <a:pt x="475" y="412"/>
                  </a:cubicBezTo>
                  <a:cubicBezTo>
                    <a:pt x="1014" y="475"/>
                    <a:pt x="1552" y="507"/>
                    <a:pt x="2122" y="539"/>
                  </a:cubicBezTo>
                  <a:cubicBezTo>
                    <a:pt x="2281" y="539"/>
                    <a:pt x="2439" y="475"/>
                    <a:pt x="2439" y="380"/>
                  </a:cubicBezTo>
                  <a:cubicBezTo>
                    <a:pt x="2407" y="254"/>
                    <a:pt x="2281" y="190"/>
                    <a:pt x="2186" y="159"/>
                  </a:cubicBezTo>
                  <a:close/>
                </a:path>
              </a:pathLst>
            </a:custGeom>
            <a:solidFill>
              <a:srgbClr val="9FC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3"/>
            <p:cNvSpPr/>
            <p:nvPr/>
          </p:nvSpPr>
          <p:spPr>
            <a:xfrm>
              <a:off x="5336050" y="4312275"/>
              <a:ext cx="49100" cy="34850"/>
            </a:xfrm>
            <a:custGeom>
              <a:avLst/>
              <a:gdLst/>
              <a:ahLst/>
              <a:cxnLst/>
              <a:rect l="l" t="t" r="r" b="b"/>
              <a:pathLst>
                <a:path w="1964" h="1394" extrusionOk="0">
                  <a:moveTo>
                    <a:pt x="63" y="1394"/>
                  </a:moveTo>
                  <a:cubicBezTo>
                    <a:pt x="127" y="1394"/>
                    <a:pt x="190" y="1394"/>
                    <a:pt x="253" y="1394"/>
                  </a:cubicBezTo>
                  <a:cubicBezTo>
                    <a:pt x="855" y="1140"/>
                    <a:pt x="1394" y="792"/>
                    <a:pt x="1869" y="317"/>
                  </a:cubicBezTo>
                  <a:cubicBezTo>
                    <a:pt x="1900" y="285"/>
                    <a:pt x="1932" y="222"/>
                    <a:pt x="1964" y="158"/>
                  </a:cubicBezTo>
                  <a:cubicBezTo>
                    <a:pt x="1964" y="127"/>
                    <a:pt x="1964" y="95"/>
                    <a:pt x="1932" y="63"/>
                  </a:cubicBezTo>
                  <a:cubicBezTo>
                    <a:pt x="1932" y="32"/>
                    <a:pt x="1869" y="0"/>
                    <a:pt x="1837" y="32"/>
                  </a:cubicBezTo>
                  <a:cubicBezTo>
                    <a:pt x="1742" y="63"/>
                    <a:pt x="1615" y="95"/>
                    <a:pt x="1520" y="158"/>
                  </a:cubicBezTo>
                  <a:cubicBezTo>
                    <a:pt x="1299" y="317"/>
                    <a:pt x="1077" y="507"/>
                    <a:pt x="824" y="633"/>
                  </a:cubicBezTo>
                  <a:cubicBezTo>
                    <a:pt x="602" y="792"/>
                    <a:pt x="380" y="887"/>
                    <a:pt x="190" y="1045"/>
                  </a:cubicBezTo>
                  <a:cubicBezTo>
                    <a:pt x="127" y="1077"/>
                    <a:pt x="63" y="1172"/>
                    <a:pt x="0" y="1235"/>
                  </a:cubicBezTo>
                  <a:cubicBezTo>
                    <a:pt x="0" y="1267"/>
                    <a:pt x="32" y="1330"/>
                    <a:pt x="63" y="1394"/>
                  </a:cubicBezTo>
                  <a:close/>
                </a:path>
              </a:pathLst>
            </a:custGeom>
            <a:solidFill>
              <a:srgbClr val="9FC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3"/>
            <p:cNvSpPr/>
            <p:nvPr/>
          </p:nvSpPr>
          <p:spPr>
            <a:xfrm>
              <a:off x="3903800" y="1728875"/>
              <a:ext cx="14275" cy="61775"/>
            </a:xfrm>
            <a:custGeom>
              <a:avLst/>
              <a:gdLst/>
              <a:ahLst/>
              <a:cxnLst/>
              <a:rect l="l" t="t" r="r" b="b"/>
              <a:pathLst>
                <a:path w="571" h="2471" extrusionOk="0">
                  <a:moveTo>
                    <a:pt x="317" y="2376"/>
                  </a:moveTo>
                  <a:cubicBezTo>
                    <a:pt x="349" y="2312"/>
                    <a:pt x="381" y="2249"/>
                    <a:pt x="412" y="2186"/>
                  </a:cubicBezTo>
                  <a:cubicBezTo>
                    <a:pt x="444" y="1932"/>
                    <a:pt x="476" y="1679"/>
                    <a:pt x="507" y="1426"/>
                  </a:cubicBezTo>
                  <a:cubicBezTo>
                    <a:pt x="539" y="951"/>
                    <a:pt x="571" y="476"/>
                    <a:pt x="444" y="1"/>
                  </a:cubicBezTo>
                  <a:cubicBezTo>
                    <a:pt x="159" y="666"/>
                    <a:pt x="64" y="1362"/>
                    <a:pt x="1" y="2091"/>
                  </a:cubicBezTo>
                  <a:cubicBezTo>
                    <a:pt x="1" y="2186"/>
                    <a:pt x="32" y="2281"/>
                    <a:pt x="64" y="2376"/>
                  </a:cubicBezTo>
                  <a:cubicBezTo>
                    <a:pt x="96" y="2471"/>
                    <a:pt x="286" y="2471"/>
                    <a:pt x="317" y="237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3"/>
            <p:cNvSpPr/>
            <p:nvPr/>
          </p:nvSpPr>
          <p:spPr>
            <a:xfrm>
              <a:off x="5466675" y="2226875"/>
              <a:ext cx="49100" cy="18225"/>
            </a:xfrm>
            <a:custGeom>
              <a:avLst/>
              <a:gdLst/>
              <a:ahLst/>
              <a:cxnLst/>
              <a:rect l="l" t="t" r="r" b="b"/>
              <a:pathLst>
                <a:path w="1964" h="729" extrusionOk="0">
                  <a:moveTo>
                    <a:pt x="191" y="0"/>
                  </a:moveTo>
                  <a:cubicBezTo>
                    <a:pt x="159" y="0"/>
                    <a:pt x="64" y="32"/>
                    <a:pt x="32" y="64"/>
                  </a:cubicBezTo>
                  <a:cubicBezTo>
                    <a:pt x="1" y="95"/>
                    <a:pt x="1" y="190"/>
                    <a:pt x="1" y="222"/>
                  </a:cubicBezTo>
                  <a:cubicBezTo>
                    <a:pt x="64" y="317"/>
                    <a:pt x="159" y="444"/>
                    <a:pt x="254" y="475"/>
                  </a:cubicBezTo>
                  <a:cubicBezTo>
                    <a:pt x="729" y="665"/>
                    <a:pt x="1204" y="729"/>
                    <a:pt x="1711" y="539"/>
                  </a:cubicBezTo>
                  <a:cubicBezTo>
                    <a:pt x="1774" y="507"/>
                    <a:pt x="1837" y="412"/>
                    <a:pt x="1964" y="317"/>
                  </a:cubicBezTo>
                  <a:cubicBezTo>
                    <a:pt x="1837" y="285"/>
                    <a:pt x="1774" y="254"/>
                    <a:pt x="1711" y="254"/>
                  </a:cubicBezTo>
                  <a:cubicBezTo>
                    <a:pt x="1204" y="190"/>
                    <a:pt x="666" y="254"/>
                    <a:pt x="1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3"/>
            <p:cNvSpPr/>
            <p:nvPr/>
          </p:nvSpPr>
          <p:spPr>
            <a:xfrm>
              <a:off x="5084275" y="3733525"/>
              <a:ext cx="54650" cy="15850"/>
            </a:xfrm>
            <a:custGeom>
              <a:avLst/>
              <a:gdLst/>
              <a:ahLst/>
              <a:cxnLst/>
              <a:rect l="l" t="t" r="r" b="b"/>
              <a:pathLst>
                <a:path w="2186" h="634" extrusionOk="0">
                  <a:moveTo>
                    <a:pt x="2059" y="380"/>
                  </a:moveTo>
                  <a:cubicBezTo>
                    <a:pt x="1520" y="95"/>
                    <a:pt x="950" y="0"/>
                    <a:pt x="380" y="95"/>
                  </a:cubicBezTo>
                  <a:cubicBezTo>
                    <a:pt x="285" y="95"/>
                    <a:pt x="190" y="158"/>
                    <a:pt x="0" y="285"/>
                  </a:cubicBezTo>
                  <a:cubicBezTo>
                    <a:pt x="634" y="539"/>
                    <a:pt x="1172" y="412"/>
                    <a:pt x="1647" y="602"/>
                  </a:cubicBezTo>
                  <a:cubicBezTo>
                    <a:pt x="1774" y="634"/>
                    <a:pt x="1932" y="634"/>
                    <a:pt x="2059" y="634"/>
                  </a:cubicBezTo>
                  <a:cubicBezTo>
                    <a:pt x="2091" y="634"/>
                    <a:pt x="2122" y="602"/>
                    <a:pt x="2186" y="570"/>
                  </a:cubicBezTo>
                  <a:cubicBezTo>
                    <a:pt x="2154" y="507"/>
                    <a:pt x="2122" y="412"/>
                    <a:pt x="2059" y="380"/>
                  </a:cubicBezTo>
                  <a:close/>
                </a:path>
              </a:pathLst>
            </a:custGeom>
            <a:solidFill>
              <a:srgbClr val="9FC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3"/>
            <p:cNvSpPr/>
            <p:nvPr/>
          </p:nvSpPr>
          <p:spPr>
            <a:xfrm>
              <a:off x="5346325" y="4168975"/>
              <a:ext cx="45950" cy="38800"/>
            </a:xfrm>
            <a:custGeom>
              <a:avLst/>
              <a:gdLst/>
              <a:ahLst/>
              <a:cxnLst/>
              <a:rect l="l" t="t" r="r" b="b"/>
              <a:pathLst>
                <a:path w="1838" h="1552" extrusionOk="0">
                  <a:moveTo>
                    <a:pt x="381" y="1013"/>
                  </a:moveTo>
                  <a:cubicBezTo>
                    <a:pt x="286" y="1108"/>
                    <a:pt x="191" y="1172"/>
                    <a:pt x="128" y="1267"/>
                  </a:cubicBezTo>
                  <a:cubicBezTo>
                    <a:pt x="64" y="1330"/>
                    <a:pt x="1" y="1425"/>
                    <a:pt x="96" y="1552"/>
                  </a:cubicBezTo>
                  <a:cubicBezTo>
                    <a:pt x="698" y="1330"/>
                    <a:pt x="1141" y="887"/>
                    <a:pt x="1584" y="475"/>
                  </a:cubicBezTo>
                  <a:cubicBezTo>
                    <a:pt x="1711" y="380"/>
                    <a:pt x="1838" y="285"/>
                    <a:pt x="1774" y="0"/>
                  </a:cubicBezTo>
                  <a:cubicBezTo>
                    <a:pt x="1648" y="63"/>
                    <a:pt x="1521" y="63"/>
                    <a:pt x="1426" y="127"/>
                  </a:cubicBezTo>
                  <a:cubicBezTo>
                    <a:pt x="1078" y="412"/>
                    <a:pt x="729" y="728"/>
                    <a:pt x="381" y="1013"/>
                  </a:cubicBezTo>
                  <a:close/>
                </a:path>
              </a:pathLst>
            </a:custGeom>
            <a:solidFill>
              <a:srgbClr val="9FC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3"/>
            <p:cNvSpPr/>
            <p:nvPr/>
          </p:nvSpPr>
          <p:spPr>
            <a:xfrm>
              <a:off x="5530025" y="2147700"/>
              <a:ext cx="38800" cy="15850"/>
            </a:xfrm>
            <a:custGeom>
              <a:avLst/>
              <a:gdLst/>
              <a:ahLst/>
              <a:cxnLst/>
              <a:rect l="l" t="t" r="r" b="b"/>
              <a:pathLst>
                <a:path w="1552" h="634" extrusionOk="0">
                  <a:moveTo>
                    <a:pt x="285" y="444"/>
                  </a:moveTo>
                  <a:cubicBezTo>
                    <a:pt x="538" y="539"/>
                    <a:pt x="792" y="570"/>
                    <a:pt x="1013" y="634"/>
                  </a:cubicBezTo>
                  <a:cubicBezTo>
                    <a:pt x="1172" y="602"/>
                    <a:pt x="1298" y="602"/>
                    <a:pt x="1393" y="570"/>
                  </a:cubicBezTo>
                  <a:cubicBezTo>
                    <a:pt x="1457" y="539"/>
                    <a:pt x="1552" y="475"/>
                    <a:pt x="1552" y="412"/>
                  </a:cubicBezTo>
                  <a:cubicBezTo>
                    <a:pt x="1552" y="349"/>
                    <a:pt x="1489" y="254"/>
                    <a:pt x="1425" y="254"/>
                  </a:cubicBezTo>
                  <a:cubicBezTo>
                    <a:pt x="1013" y="159"/>
                    <a:pt x="602" y="64"/>
                    <a:pt x="190" y="0"/>
                  </a:cubicBezTo>
                  <a:cubicBezTo>
                    <a:pt x="127" y="0"/>
                    <a:pt x="63" y="32"/>
                    <a:pt x="32" y="64"/>
                  </a:cubicBezTo>
                  <a:cubicBezTo>
                    <a:pt x="32" y="127"/>
                    <a:pt x="0" y="222"/>
                    <a:pt x="63" y="285"/>
                  </a:cubicBezTo>
                  <a:cubicBezTo>
                    <a:pt x="95" y="349"/>
                    <a:pt x="190" y="444"/>
                    <a:pt x="285" y="44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3"/>
            <p:cNvSpPr/>
            <p:nvPr/>
          </p:nvSpPr>
          <p:spPr>
            <a:xfrm>
              <a:off x="3382850" y="2047150"/>
              <a:ext cx="38025" cy="15075"/>
            </a:xfrm>
            <a:custGeom>
              <a:avLst/>
              <a:gdLst/>
              <a:ahLst/>
              <a:cxnLst/>
              <a:rect l="l" t="t" r="r" b="b"/>
              <a:pathLst>
                <a:path w="1521" h="603" extrusionOk="0">
                  <a:moveTo>
                    <a:pt x="191" y="412"/>
                  </a:moveTo>
                  <a:cubicBezTo>
                    <a:pt x="571" y="475"/>
                    <a:pt x="951" y="539"/>
                    <a:pt x="1331" y="602"/>
                  </a:cubicBezTo>
                  <a:cubicBezTo>
                    <a:pt x="1394" y="602"/>
                    <a:pt x="1489" y="507"/>
                    <a:pt x="1489" y="475"/>
                  </a:cubicBezTo>
                  <a:cubicBezTo>
                    <a:pt x="1521" y="412"/>
                    <a:pt x="1489" y="317"/>
                    <a:pt x="1426" y="254"/>
                  </a:cubicBezTo>
                  <a:cubicBezTo>
                    <a:pt x="1331" y="190"/>
                    <a:pt x="1236" y="127"/>
                    <a:pt x="1141" y="95"/>
                  </a:cubicBezTo>
                  <a:cubicBezTo>
                    <a:pt x="887" y="64"/>
                    <a:pt x="634" y="32"/>
                    <a:pt x="381" y="0"/>
                  </a:cubicBezTo>
                  <a:cubicBezTo>
                    <a:pt x="286" y="0"/>
                    <a:pt x="191" y="32"/>
                    <a:pt x="127" y="64"/>
                  </a:cubicBezTo>
                  <a:cubicBezTo>
                    <a:pt x="32" y="64"/>
                    <a:pt x="1" y="222"/>
                    <a:pt x="64" y="285"/>
                  </a:cubicBezTo>
                  <a:cubicBezTo>
                    <a:pt x="96" y="349"/>
                    <a:pt x="159" y="412"/>
                    <a:pt x="191" y="4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3"/>
            <p:cNvSpPr/>
            <p:nvPr/>
          </p:nvSpPr>
          <p:spPr>
            <a:xfrm>
              <a:off x="6245725" y="1723325"/>
              <a:ext cx="825" cy="825"/>
            </a:xfrm>
            <a:custGeom>
              <a:avLst/>
              <a:gdLst/>
              <a:ahLst/>
              <a:cxnLst/>
              <a:rect l="l" t="t" r="r" b="b"/>
              <a:pathLst>
                <a:path w="33" h="33" extrusionOk="0">
                  <a:moveTo>
                    <a:pt x="1" y="32"/>
                  </a:moveTo>
                  <a:lnTo>
                    <a:pt x="33" y="1"/>
                  </a:lnTo>
                  <a:cubicBezTo>
                    <a:pt x="1" y="1"/>
                    <a:pt x="1" y="1"/>
                    <a:pt x="1" y="1"/>
                  </a:cubicBezTo>
                  <a:cubicBezTo>
                    <a:pt x="1" y="32"/>
                    <a:pt x="1" y="32"/>
                    <a:pt x="1" y="3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3"/>
            <p:cNvSpPr/>
            <p:nvPr/>
          </p:nvSpPr>
          <p:spPr>
            <a:xfrm>
              <a:off x="6041475" y="1796975"/>
              <a:ext cx="25" cy="25"/>
            </a:xfrm>
            <a:custGeom>
              <a:avLst/>
              <a:gdLst/>
              <a:ahLst/>
              <a:cxnLst/>
              <a:rect l="l" t="t" r="r" b="b"/>
              <a:pathLst>
                <a:path w="1" h="1" extrusionOk="0">
                  <a:moveTo>
                    <a:pt x="0" y="0"/>
                  </a:moveTo>
                  <a:cubicBezTo>
                    <a:pt x="0" y="0"/>
                    <a:pt x="0" y="0"/>
                    <a:pt x="0" y="0"/>
                  </a:cubicBezTo>
                  <a:lnTo>
                    <a:pt x="0" y="0"/>
                  </a:lnTo>
                  <a:lnTo>
                    <a:pt x="0" y="0"/>
                  </a:lnTo>
                  <a:lnTo>
                    <a:pt x="0" y="0"/>
                  </a:lnTo>
                  <a:lnTo>
                    <a:pt x="0" y="0"/>
                  </a:lnTo>
                  <a:cubicBezTo>
                    <a:pt x="0" y="0"/>
                    <a:pt x="0" y="0"/>
                    <a:pt x="0" y="0"/>
                  </a:cubicBezTo>
                  <a:cubicBezTo>
                    <a:pt x="0"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3"/>
            <p:cNvSpPr/>
            <p:nvPr/>
          </p:nvSpPr>
          <p:spPr>
            <a:xfrm>
              <a:off x="4881600" y="2433500"/>
              <a:ext cx="800" cy="25"/>
            </a:xfrm>
            <a:custGeom>
              <a:avLst/>
              <a:gdLst/>
              <a:ahLst/>
              <a:cxnLst/>
              <a:rect l="l" t="t" r="r" b="b"/>
              <a:pathLst>
                <a:path w="32" h="1" extrusionOk="0">
                  <a:moveTo>
                    <a:pt x="0" y="1"/>
                  </a:moveTo>
                  <a:cubicBezTo>
                    <a:pt x="0" y="1"/>
                    <a:pt x="32" y="1"/>
                    <a:pt x="32" y="1"/>
                  </a:cubicBezTo>
                  <a:lnTo>
                    <a:pt x="32" y="1"/>
                  </a:lnTo>
                  <a:lnTo>
                    <a:pt x="32" y="1"/>
                  </a:lnTo>
                  <a:cubicBezTo>
                    <a:pt x="32" y="1"/>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3"/>
            <p:cNvSpPr/>
            <p:nvPr/>
          </p:nvSpPr>
          <p:spPr>
            <a:xfrm>
              <a:off x="4804800" y="2433500"/>
              <a:ext cx="76825" cy="21400"/>
            </a:xfrm>
            <a:custGeom>
              <a:avLst/>
              <a:gdLst/>
              <a:ahLst/>
              <a:cxnLst/>
              <a:rect l="l" t="t" r="r" b="b"/>
              <a:pathLst>
                <a:path w="3073" h="856" extrusionOk="0">
                  <a:moveTo>
                    <a:pt x="2977" y="1"/>
                  </a:moveTo>
                  <a:cubicBezTo>
                    <a:pt x="2249" y="222"/>
                    <a:pt x="1520" y="413"/>
                    <a:pt x="760" y="634"/>
                  </a:cubicBezTo>
                  <a:cubicBezTo>
                    <a:pt x="507" y="603"/>
                    <a:pt x="254" y="539"/>
                    <a:pt x="0" y="508"/>
                  </a:cubicBezTo>
                  <a:cubicBezTo>
                    <a:pt x="127" y="666"/>
                    <a:pt x="317" y="729"/>
                    <a:pt x="539" y="824"/>
                  </a:cubicBezTo>
                  <a:cubicBezTo>
                    <a:pt x="634" y="856"/>
                    <a:pt x="760" y="856"/>
                    <a:pt x="855" y="824"/>
                  </a:cubicBezTo>
                  <a:cubicBezTo>
                    <a:pt x="1330" y="571"/>
                    <a:pt x="1869" y="476"/>
                    <a:pt x="2375" y="318"/>
                  </a:cubicBezTo>
                  <a:cubicBezTo>
                    <a:pt x="2629" y="254"/>
                    <a:pt x="2914" y="222"/>
                    <a:pt x="3072" y="1"/>
                  </a:cubicBezTo>
                  <a:cubicBezTo>
                    <a:pt x="3040" y="1"/>
                    <a:pt x="3009" y="1"/>
                    <a:pt x="29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3"/>
            <p:cNvSpPr/>
            <p:nvPr/>
          </p:nvSpPr>
          <p:spPr>
            <a:xfrm>
              <a:off x="4948100" y="1762125"/>
              <a:ext cx="22975" cy="16650"/>
            </a:xfrm>
            <a:custGeom>
              <a:avLst/>
              <a:gdLst/>
              <a:ahLst/>
              <a:cxnLst/>
              <a:rect l="l" t="t" r="r" b="b"/>
              <a:pathLst>
                <a:path w="919" h="666" extrusionOk="0">
                  <a:moveTo>
                    <a:pt x="634" y="666"/>
                  </a:moveTo>
                  <a:cubicBezTo>
                    <a:pt x="792" y="634"/>
                    <a:pt x="919" y="412"/>
                    <a:pt x="919" y="286"/>
                  </a:cubicBezTo>
                  <a:cubicBezTo>
                    <a:pt x="919" y="127"/>
                    <a:pt x="760" y="1"/>
                    <a:pt x="539" y="1"/>
                  </a:cubicBezTo>
                  <a:cubicBezTo>
                    <a:pt x="539" y="1"/>
                    <a:pt x="507" y="1"/>
                    <a:pt x="475" y="1"/>
                  </a:cubicBezTo>
                  <a:lnTo>
                    <a:pt x="380" y="1"/>
                  </a:lnTo>
                  <a:cubicBezTo>
                    <a:pt x="159" y="1"/>
                    <a:pt x="64" y="96"/>
                    <a:pt x="32" y="222"/>
                  </a:cubicBezTo>
                  <a:cubicBezTo>
                    <a:pt x="0" y="412"/>
                    <a:pt x="95" y="571"/>
                    <a:pt x="285" y="634"/>
                  </a:cubicBezTo>
                  <a:cubicBezTo>
                    <a:pt x="380" y="666"/>
                    <a:pt x="507" y="666"/>
                    <a:pt x="634" y="66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3"/>
            <p:cNvSpPr/>
            <p:nvPr/>
          </p:nvSpPr>
          <p:spPr>
            <a:xfrm>
              <a:off x="4728775" y="2434300"/>
              <a:ext cx="74450" cy="11100"/>
            </a:xfrm>
            <a:custGeom>
              <a:avLst/>
              <a:gdLst/>
              <a:ahLst/>
              <a:cxnLst/>
              <a:rect l="l" t="t" r="r" b="b"/>
              <a:pathLst>
                <a:path w="2978" h="444" extrusionOk="0">
                  <a:moveTo>
                    <a:pt x="2915" y="381"/>
                  </a:moveTo>
                  <a:cubicBezTo>
                    <a:pt x="2091" y="127"/>
                    <a:pt x="1268" y="0"/>
                    <a:pt x="413" y="222"/>
                  </a:cubicBezTo>
                  <a:cubicBezTo>
                    <a:pt x="254" y="254"/>
                    <a:pt x="128" y="349"/>
                    <a:pt x="1" y="444"/>
                  </a:cubicBezTo>
                  <a:cubicBezTo>
                    <a:pt x="159" y="412"/>
                    <a:pt x="286" y="444"/>
                    <a:pt x="413" y="412"/>
                  </a:cubicBezTo>
                  <a:cubicBezTo>
                    <a:pt x="1109" y="286"/>
                    <a:pt x="1806" y="286"/>
                    <a:pt x="2503" y="381"/>
                  </a:cubicBezTo>
                  <a:cubicBezTo>
                    <a:pt x="2661" y="412"/>
                    <a:pt x="2820" y="412"/>
                    <a:pt x="2978" y="444"/>
                  </a:cubicBezTo>
                  <a:cubicBezTo>
                    <a:pt x="2946" y="412"/>
                    <a:pt x="2946" y="381"/>
                    <a:pt x="2915" y="38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3"/>
            <p:cNvSpPr/>
            <p:nvPr/>
          </p:nvSpPr>
          <p:spPr>
            <a:xfrm>
              <a:off x="4803200" y="2445375"/>
              <a:ext cx="1625" cy="825"/>
            </a:xfrm>
            <a:custGeom>
              <a:avLst/>
              <a:gdLst/>
              <a:ahLst/>
              <a:cxnLst/>
              <a:rect l="l" t="t" r="r" b="b"/>
              <a:pathLst>
                <a:path w="65" h="33" extrusionOk="0">
                  <a:moveTo>
                    <a:pt x="1" y="1"/>
                  </a:moveTo>
                  <a:cubicBezTo>
                    <a:pt x="1" y="1"/>
                    <a:pt x="1" y="1"/>
                    <a:pt x="1" y="1"/>
                  </a:cubicBezTo>
                  <a:cubicBezTo>
                    <a:pt x="33" y="1"/>
                    <a:pt x="33" y="1"/>
                    <a:pt x="64" y="33"/>
                  </a:cubicBezTo>
                  <a:lnTo>
                    <a:pt x="33" y="1"/>
                  </a:lnTo>
                  <a:cubicBezTo>
                    <a:pt x="33" y="1"/>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3"/>
            <p:cNvSpPr/>
            <p:nvPr/>
          </p:nvSpPr>
          <p:spPr>
            <a:xfrm>
              <a:off x="4439800" y="1310850"/>
              <a:ext cx="22200" cy="22200"/>
            </a:xfrm>
            <a:custGeom>
              <a:avLst/>
              <a:gdLst/>
              <a:ahLst/>
              <a:cxnLst/>
              <a:rect l="l" t="t" r="r" b="b"/>
              <a:pathLst>
                <a:path w="888" h="888" extrusionOk="0">
                  <a:moveTo>
                    <a:pt x="412" y="824"/>
                  </a:moveTo>
                  <a:cubicBezTo>
                    <a:pt x="602" y="729"/>
                    <a:pt x="761" y="570"/>
                    <a:pt x="824" y="380"/>
                  </a:cubicBezTo>
                  <a:cubicBezTo>
                    <a:pt x="887" y="190"/>
                    <a:pt x="761" y="0"/>
                    <a:pt x="571" y="0"/>
                  </a:cubicBezTo>
                  <a:cubicBezTo>
                    <a:pt x="349" y="0"/>
                    <a:pt x="64" y="285"/>
                    <a:pt x="32" y="507"/>
                  </a:cubicBezTo>
                  <a:cubicBezTo>
                    <a:pt x="1" y="697"/>
                    <a:pt x="222" y="887"/>
                    <a:pt x="412" y="82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3"/>
            <p:cNvSpPr/>
            <p:nvPr/>
          </p:nvSpPr>
          <p:spPr>
            <a:xfrm>
              <a:off x="4097000" y="1125575"/>
              <a:ext cx="20600" cy="19025"/>
            </a:xfrm>
            <a:custGeom>
              <a:avLst/>
              <a:gdLst/>
              <a:ahLst/>
              <a:cxnLst/>
              <a:rect l="l" t="t" r="r" b="b"/>
              <a:pathLst>
                <a:path w="824" h="761" extrusionOk="0">
                  <a:moveTo>
                    <a:pt x="63" y="603"/>
                  </a:moveTo>
                  <a:cubicBezTo>
                    <a:pt x="190" y="729"/>
                    <a:pt x="443" y="761"/>
                    <a:pt x="570" y="634"/>
                  </a:cubicBezTo>
                  <a:cubicBezTo>
                    <a:pt x="665" y="571"/>
                    <a:pt x="728" y="444"/>
                    <a:pt x="823" y="317"/>
                  </a:cubicBezTo>
                  <a:cubicBezTo>
                    <a:pt x="728" y="222"/>
                    <a:pt x="697" y="127"/>
                    <a:pt x="602" y="96"/>
                  </a:cubicBezTo>
                  <a:cubicBezTo>
                    <a:pt x="412" y="1"/>
                    <a:pt x="127" y="64"/>
                    <a:pt x="32" y="222"/>
                  </a:cubicBezTo>
                  <a:cubicBezTo>
                    <a:pt x="0" y="286"/>
                    <a:pt x="0" y="413"/>
                    <a:pt x="0" y="508"/>
                  </a:cubicBezTo>
                  <a:cubicBezTo>
                    <a:pt x="0" y="539"/>
                    <a:pt x="32" y="571"/>
                    <a:pt x="63" y="60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3"/>
            <p:cNvSpPr/>
            <p:nvPr/>
          </p:nvSpPr>
          <p:spPr>
            <a:xfrm>
              <a:off x="5422350" y="2318700"/>
              <a:ext cx="33275" cy="11125"/>
            </a:xfrm>
            <a:custGeom>
              <a:avLst/>
              <a:gdLst/>
              <a:ahLst/>
              <a:cxnLst/>
              <a:rect l="l" t="t" r="r" b="b"/>
              <a:pathLst>
                <a:path w="1331" h="445" extrusionOk="0">
                  <a:moveTo>
                    <a:pt x="0" y="64"/>
                  </a:moveTo>
                  <a:cubicBezTo>
                    <a:pt x="32" y="128"/>
                    <a:pt x="63" y="191"/>
                    <a:pt x="95" y="254"/>
                  </a:cubicBezTo>
                  <a:cubicBezTo>
                    <a:pt x="253" y="413"/>
                    <a:pt x="475" y="444"/>
                    <a:pt x="697" y="444"/>
                  </a:cubicBezTo>
                  <a:cubicBezTo>
                    <a:pt x="918" y="444"/>
                    <a:pt x="1140" y="444"/>
                    <a:pt x="1330" y="254"/>
                  </a:cubicBezTo>
                  <a:cubicBezTo>
                    <a:pt x="918" y="64"/>
                    <a:pt x="602" y="1"/>
                    <a:pt x="0" y="6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3"/>
            <p:cNvSpPr/>
            <p:nvPr/>
          </p:nvSpPr>
          <p:spPr>
            <a:xfrm>
              <a:off x="3857875" y="1503225"/>
              <a:ext cx="15875" cy="19025"/>
            </a:xfrm>
            <a:custGeom>
              <a:avLst/>
              <a:gdLst/>
              <a:ahLst/>
              <a:cxnLst/>
              <a:rect l="l" t="t" r="r" b="b"/>
              <a:pathLst>
                <a:path w="635" h="761" extrusionOk="0">
                  <a:moveTo>
                    <a:pt x="413" y="729"/>
                  </a:moveTo>
                  <a:cubicBezTo>
                    <a:pt x="539" y="698"/>
                    <a:pt x="634" y="571"/>
                    <a:pt x="603" y="349"/>
                  </a:cubicBezTo>
                  <a:cubicBezTo>
                    <a:pt x="603" y="318"/>
                    <a:pt x="603" y="254"/>
                    <a:pt x="571" y="191"/>
                  </a:cubicBezTo>
                  <a:cubicBezTo>
                    <a:pt x="508" y="64"/>
                    <a:pt x="349" y="1"/>
                    <a:pt x="223" y="33"/>
                  </a:cubicBezTo>
                  <a:cubicBezTo>
                    <a:pt x="96" y="64"/>
                    <a:pt x="1" y="191"/>
                    <a:pt x="1" y="349"/>
                  </a:cubicBezTo>
                  <a:cubicBezTo>
                    <a:pt x="33" y="413"/>
                    <a:pt x="33" y="508"/>
                    <a:pt x="64" y="571"/>
                  </a:cubicBezTo>
                  <a:cubicBezTo>
                    <a:pt x="128" y="698"/>
                    <a:pt x="286" y="761"/>
                    <a:pt x="413" y="72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3"/>
            <p:cNvSpPr/>
            <p:nvPr/>
          </p:nvSpPr>
          <p:spPr>
            <a:xfrm>
              <a:off x="5110400" y="4172925"/>
              <a:ext cx="15075" cy="22200"/>
            </a:xfrm>
            <a:custGeom>
              <a:avLst/>
              <a:gdLst/>
              <a:ahLst/>
              <a:cxnLst/>
              <a:rect l="l" t="t" r="r" b="b"/>
              <a:pathLst>
                <a:path w="603" h="888" extrusionOk="0">
                  <a:moveTo>
                    <a:pt x="380" y="887"/>
                  </a:moveTo>
                  <a:cubicBezTo>
                    <a:pt x="602" y="602"/>
                    <a:pt x="602" y="285"/>
                    <a:pt x="380" y="64"/>
                  </a:cubicBezTo>
                  <a:cubicBezTo>
                    <a:pt x="349" y="32"/>
                    <a:pt x="222" y="0"/>
                    <a:pt x="190" y="32"/>
                  </a:cubicBezTo>
                  <a:cubicBezTo>
                    <a:pt x="127" y="64"/>
                    <a:pt x="64" y="127"/>
                    <a:pt x="32" y="190"/>
                  </a:cubicBezTo>
                  <a:cubicBezTo>
                    <a:pt x="0" y="507"/>
                    <a:pt x="95" y="729"/>
                    <a:pt x="380" y="88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3"/>
            <p:cNvSpPr/>
            <p:nvPr/>
          </p:nvSpPr>
          <p:spPr>
            <a:xfrm>
              <a:off x="4858625" y="3026500"/>
              <a:ext cx="17450" cy="14275"/>
            </a:xfrm>
            <a:custGeom>
              <a:avLst/>
              <a:gdLst/>
              <a:ahLst/>
              <a:cxnLst/>
              <a:rect l="l" t="t" r="r" b="b"/>
              <a:pathLst>
                <a:path w="698" h="571" extrusionOk="0">
                  <a:moveTo>
                    <a:pt x="444" y="571"/>
                  </a:moveTo>
                  <a:cubicBezTo>
                    <a:pt x="571" y="571"/>
                    <a:pt x="697" y="413"/>
                    <a:pt x="666" y="286"/>
                  </a:cubicBezTo>
                  <a:cubicBezTo>
                    <a:pt x="666" y="254"/>
                    <a:pt x="634" y="191"/>
                    <a:pt x="602" y="159"/>
                  </a:cubicBezTo>
                  <a:cubicBezTo>
                    <a:pt x="507" y="96"/>
                    <a:pt x="381" y="32"/>
                    <a:pt x="286" y="32"/>
                  </a:cubicBezTo>
                  <a:cubicBezTo>
                    <a:pt x="222" y="1"/>
                    <a:pt x="96" y="64"/>
                    <a:pt x="32" y="96"/>
                  </a:cubicBezTo>
                  <a:cubicBezTo>
                    <a:pt x="1" y="159"/>
                    <a:pt x="1" y="286"/>
                    <a:pt x="64" y="381"/>
                  </a:cubicBezTo>
                  <a:cubicBezTo>
                    <a:pt x="127" y="508"/>
                    <a:pt x="286" y="571"/>
                    <a:pt x="444" y="57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3"/>
            <p:cNvSpPr/>
            <p:nvPr/>
          </p:nvSpPr>
          <p:spPr>
            <a:xfrm>
              <a:off x="3287050" y="1722550"/>
              <a:ext cx="14275" cy="14275"/>
            </a:xfrm>
            <a:custGeom>
              <a:avLst/>
              <a:gdLst/>
              <a:ahLst/>
              <a:cxnLst/>
              <a:rect l="l" t="t" r="r" b="b"/>
              <a:pathLst>
                <a:path w="571" h="571" extrusionOk="0">
                  <a:moveTo>
                    <a:pt x="1" y="285"/>
                  </a:moveTo>
                  <a:cubicBezTo>
                    <a:pt x="1" y="444"/>
                    <a:pt x="127" y="570"/>
                    <a:pt x="286" y="570"/>
                  </a:cubicBezTo>
                  <a:cubicBezTo>
                    <a:pt x="444" y="570"/>
                    <a:pt x="571" y="444"/>
                    <a:pt x="539" y="285"/>
                  </a:cubicBezTo>
                  <a:cubicBezTo>
                    <a:pt x="539" y="127"/>
                    <a:pt x="444" y="32"/>
                    <a:pt x="286" y="32"/>
                  </a:cubicBezTo>
                  <a:cubicBezTo>
                    <a:pt x="127" y="0"/>
                    <a:pt x="1" y="127"/>
                    <a:pt x="1" y="28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3"/>
            <p:cNvSpPr/>
            <p:nvPr/>
          </p:nvSpPr>
          <p:spPr>
            <a:xfrm>
              <a:off x="3557025" y="1473150"/>
              <a:ext cx="11125" cy="9525"/>
            </a:xfrm>
            <a:custGeom>
              <a:avLst/>
              <a:gdLst/>
              <a:ahLst/>
              <a:cxnLst/>
              <a:rect l="l" t="t" r="r" b="b"/>
              <a:pathLst>
                <a:path w="445" h="381" extrusionOk="0">
                  <a:moveTo>
                    <a:pt x="412" y="190"/>
                  </a:moveTo>
                  <a:cubicBezTo>
                    <a:pt x="412" y="95"/>
                    <a:pt x="286" y="0"/>
                    <a:pt x="127" y="32"/>
                  </a:cubicBezTo>
                  <a:cubicBezTo>
                    <a:pt x="96" y="64"/>
                    <a:pt x="32" y="95"/>
                    <a:pt x="32" y="159"/>
                  </a:cubicBezTo>
                  <a:cubicBezTo>
                    <a:pt x="1" y="285"/>
                    <a:pt x="127" y="380"/>
                    <a:pt x="254" y="380"/>
                  </a:cubicBezTo>
                  <a:cubicBezTo>
                    <a:pt x="349" y="380"/>
                    <a:pt x="444" y="285"/>
                    <a:pt x="412" y="19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3"/>
            <p:cNvSpPr/>
            <p:nvPr/>
          </p:nvSpPr>
          <p:spPr>
            <a:xfrm>
              <a:off x="5245775" y="1369425"/>
              <a:ext cx="8750" cy="6375"/>
            </a:xfrm>
            <a:custGeom>
              <a:avLst/>
              <a:gdLst/>
              <a:ahLst/>
              <a:cxnLst/>
              <a:rect l="l" t="t" r="r" b="b"/>
              <a:pathLst>
                <a:path w="350" h="255" extrusionOk="0">
                  <a:moveTo>
                    <a:pt x="349" y="32"/>
                  </a:moveTo>
                  <a:lnTo>
                    <a:pt x="318" y="1"/>
                  </a:lnTo>
                  <a:cubicBezTo>
                    <a:pt x="191" y="32"/>
                    <a:pt x="33" y="64"/>
                    <a:pt x="1" y="254"/>
                  </a:cubicBezTo>
                  <a:cubicBezTo>
                    <a:pt x="159" y="254"/>
                    <a:pt x="286" y="191"/>
                    <a:pt x="349" y="3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3"/>
            <p:cNvSpPr/>
            <p:nvPr/>
          </p:nvSpPr>
          <p:spPr>
            <a:xfrm>
              <a:off x="5245775" y="1375775"/>
              <a:ext cx="25" cy="25"/>
            </a:xfrm>
            <a:custGeom>
              <a:avLst/>
              <a:gdLst/>
              <a:ahLst/>
              <a:cxnLst/>
              <a:rect l="l" t="t" r="r" b="b"/>
              <a:pathLst>
                <a:path w="1" h="1" extrusionOk="0">
                  <a:moveTo>
                    <a:pt x="1" y="0"/>
                  </a:moveTo>
                  <a:lnTo>
                    <a:pt x="1" y="0"/>
                  </a:lnTo>
                  <a:cubicBezTo>
                    <a:pt x="1" y="0"/>
                    <a:pt x="1" y="0"/>
                    <a:pt x="1" y="0"/>
                  </a:cubicBezTo>
                  <a:lnTo>
                    <a:pt x="1" y="0"/>
                  </a:lnTo>
                  <a:cubicBezTo>
                    <a:pt x="1" y="0"/>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3"/>
            <p:cNvSpPr/>
            <p:nvPr/>
          </p:nvSpPr>
          <p:spPr>
            <a:xfrm>
              <a:off x="4723250" y="2446175"/>
              <a:ext cx="3975" cy="1600"/>
            </a:xfrm>
            <a:custGeom>
              <a:avLst/>
              <a:gdLst/>
              <a:ahLst/>
              <a:cxnLst/>
              <a:rect l="l" t="t" r="r" b="b"/>
              <a:pathLst>
                <a:path w="159" h="64" extrusionOk="0">
                  <a:moveTo>
                    <a:pt x="159" y="1"/>
                  </a:moveTo>
                  <a:cubicBezTo>
                    <a:pt x="127" y="32"/>
                    <a:pt x="64" y="64"/>
                    <a:pt x="0" y="64"/>
                  </a:cubicBezTo>
                  <a:cubicBezTo>
                    <a:pt x="64" y="64"/>
                    <a:pt x="127" y="64"/>
                    <a:pt x="1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3"/>
            <p:cNvSpPr/>
            <p:nvPr/>
          </p:nvSpPr>
          <p:spPr>
            <a:xfrm>
              <a:off x="4727200" y="2445375"/>
              <a:ext cx="1600" cy="825"/>
            </a:xfrm>
            <a:custGeom>
              <a:avLst/>
              <a:gdLst/>
              <a:ahLst/>
              <a:cxnLst/>
              <a:rect l="l" t="t" r="r" b="b"/>
              <a:pathLst>
                <a:path w="64" h="33" extrusionOk="0">
                  <a:moveTo>
                    <a:pt x="1" y="33"/>
                  </a:moveTo>
                  <a:cubicBezTo>
                    <a:pt x="32" y="33"/>
                    <a:pt x="32" y="1"/>
                    <a:pt x="32" y="1"/>
                  </a:cubicBezTo>
                  <a:cubicBezTo>
                    <a:pt x="64" y="1"/>
                    <a:pt x="64" y="1"/>
                    <a:pt x="64" y="1"/>
                  </a:cubicBezTo>
                  <a:lnTo>
                    <a:pt x="32" y="1"/>
                  </a:lnTo>
                  <a:cubicBezTo>
                    <a:pt x="32" y="1"/>
                    <a:pt x="1" y="1"/>
                    <a:pt x="1" y="3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3"/>
            <p:cNvSpPr/>
            <p:nvPr/>
          </p:nvSpPr>
          <p:spPr>
            <a:xfrm>
              <a:off x="4241875" y="3138150"/>
              <a:ext cx="825" cy="25"/>
            </a:xfrm>
            <a:custGeom>
              <a:avLst/>
              <a:gdLst/>
              <a:ahLst/>
              <a:cxnLst/>
              <a:rect l="l" t="t" r="r" b="b"/>
              <a:pathLst>
                <a:path w="33" h="1" extrusionOk="0">
                  <a:moveTo>
                    <a:pt x="32" y="0"/>
                  </a:moveTo>
                  <a:cubicBezTo>
                    <a:pt x="32" y="0"/>
                    <a:pt x="32" y="0"/>
                    <a:pt x="32" y="0"/>
                  </a:cubicBezTo>
                  <a:cubicBezTo>
                    <a:pt x="32"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3"/>
            <p:cNvSpPr/>
            <p:nvPr/>
          </p:nvSpPr>
          <p:spPr>
            <a:xfrm>
              <a:off x="7113475" y="1772425"/>
              <a:ext cx="26925" cy="40400"/>
            </a:xfrm>
            <a:custGeom>
              <a:avLst/>
              <a:gdLst/>
              <a:ahLst/>
              <a:cxnLst/>
              <a:rect l="l" t="t" r="r" b="b"/>
              <a:pathLst>
                <a:path w="1077" h="1616" extrusionOk="0">
                  <a:moveTo>
                    <a:pt x="444" y="729"/>
                  </a:moveTo>
                  <a:cubicBezTo>
                    <a:pt x="317" y="919"/>
                    <a:pt x="190" y="1140"/>
                    <a:pt x="64" y="1362"/>
                  </a:cubicBezTo>
                  <a:cubicBezTo>
                    <a:pt x="32" y="1425"/>
                    <a:pt x="32" y="1489"/>
                    <a:pt x="0" y="1615"/>
                  </a:cubicBezTo>
                  <a:cubicBezTo>
                    <a:pt x="412" y="1235"/>
                    <a:pt x="982" y="380"/>
                    <a:pt x="1077" y="0"/>
                  </a:cubicBezTo>
                  <a:cubicBezTo>
                    <a:pt x="982" y="32"/>
                    <a:pt x="919" y="32"/>
                    <a:pt x="855" y="64"/>
                  </a:cubicBezTo>
                  <a:cubicBezTo>
                    <a:pt x="824" y="64"/>
                    <a:pt x="792" y="95"/>
                    <a:pt x="760" y="95"/>
                  </a:cubicBezTo>
                  <a:cubicBezTo>
                    <a:pt x="665" y="317"/>
                    <a:pt x="570" y="507"/>
                    <a:pt x="444" y="72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3"/>
            <p:cNvSpPr/>
            <p:nvPr/>
          </p:nvSpPr>
          <p:spPr>
            <a:xfrm>
              <a:off x="5065275" y="2633025"/>
              <a:ext cx="41975" cy="18225"/>
            </a:xfrm>
            <a:custGeom>
              <a:avLst/>
              <a:gdLst/>
              <a:ahLst/>
              <a:cxnLst/>
              <a:rect l="l" t="t" r="r" b="b"/>
              <a:pathLst>
                <a:path w="1679" h="729" extrusionOk="0">
                  <a:moveTo>
                    <a:pt x="475" y="64"/>
                  </a:moveTo>
                  <a:cubicBezTo>
                    <a:pt x="412" y="32"/>
                    <a:pt x="349" y="0"/>
                    <a:pt x="285" y="0"/>
                  </a:cubicBezTo>
                  <a:cubicBezTo>
                    <a:pt x="222" y="0"/>
                    <a:pt x="127" y="0"/>
                    <a:pt x="64" y="64"/>
                  </a:cubicBezTo>
                  <a:cubicBezTo>
                    <a:pt x="0" y="127"/>
                    <a:pt x="32" y="254"/>
                    <a:pt x="95" y="317"/>
                  </a:cubicBezTo>
                  <a:cubicBezTo>
                    <a:pt x="412" y="570"/>
                    <a:pt x="760" y="697"/>
                    <a:pt x="1235" y="729"/>
                  </a:cubicBezTo>
                  <a:cubicBezTo>
                    <a:pt x="1299" y="729"/>
                    <a:pt x="1457" y="697"/>
                    <a:pt x="1584" y="634"/>
                  </a:cubicBezTo>
                  <a:cubicBezTo>
                    <a:pt x="1679" y="602"/>
                    <a:pt x="1647" y="412"/>
                    <a:pt x="1584" y="380"/>
                  </a:cubicBezTo>
                  <a:cubicBezTo>
                    <a:pt x="1489" y="349"/>
                    <a:pt x="1394" y="317"/>
                    <a:pt x="1299" y="317"/>
                  </a:cubicBezTo>
                  <a:cubicBezTo>
                    <a:pt x="1014" y="285"/>
                    <a:pt x="760" y="222"/>
                    <a:pt x="475" y="6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3"/>
            <p:cNvSpPr/>
            <p:nvPr/>
          </p:nvSpPr>
          <p:spPr>
            <a:xfrm>
              <a:off x="5091400" y="2615600"/>
              <a:ext cx="41200" cy="13500"/>
            </a:xfrm>
            <a:custGeom>
              <a:avLst/>
              <a:gdLst/>
              <a:ahLst/>
              <a:cxnLst/>
              <a:rect l="l" t="t" r="r" b="b"/>
              <a:pathLst>
                <a:path w="1648" h="540" extrusionOk="0">
                  <a:moveTo>
                    <a:pt x="1489" y="381"/>
                  </a:moveTo>
                  <a:cubicBezTo>
                    <a:pt x="1552" y="381"/>
                    <a:pt x="1584" y="317"/>
                    <a:pt x="1647" y="254"/>
                  </a:cubicBezTo>
                  <a:cubicBezTo>
                    <a:pt x="1552" y="191"/>
                    <a:pt x="1457" y="96"/>
                    <a:pt x="1362" y="96"/>
                  </a:cubicBezTo>
                  <a:cubicBezTo>
                    <a:pt x="1014" y="32"/>
                    <a:pt x="665" y="32"/>
                    <a:pt x="317" y="1"/>
                  </a:cubicBezTo>
                  <a:cubicBezTo>
                    <a:pt x="254" y="1"/>
                    <a:pt x="159" y="32"/>
                    <a:pt x="95" y="64"/>
                  </a:cubicBezTo>
                  <a:cubicBezTo>
                    <a:pt x="32" y="64"/>
                    <a:pt x="0" y="222"/>
                    <a:pt x="64" y="254"/>
                  </a:cubicBezTo>
                  <a:cubicBezTo>
                    <a:pt x="95" y="286"/>
                    <a:pt x="127" y="349"/>
                    <a:pt x="190" y="349"/>
                  </a:cubicBezTo>
                  <a:cubicBezTo>
                    <a:pt x="634" y="507"/>
                    <a:pt x="1045" y="539"/>
                    <a:pt x="1489" y="38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3"/>
            <p:cNvSpPr/>
            <p:nvPr/>
          </p:nvSpPr>
          <p:spPr>
            <a:xfrm>
              <a:off x="5256075" y="2471500"/>
              <a:ext cx="34075" cy="11900"/>
            </a:xfrm>
            <a:custGeom>
              <a:avLst/>
              <a:gdLst/>
              <a:ahLst/>
              <a:cxnLst/>
              <a:rect l="l" t="t" r="r" b="b"/>
              <a:pathLst>
                <a:path w="1363" h="476" extrusionOk="0">
                  <a:moveTo>
                    <a:pt x="1362" y="318"/>
                  </a:moveTo>
                  <a:cubicBezTo>
                    <a:pt x="1299" y="254"/>
                    <a:pt x="1267" y="191"/>
                    <a:pt x="1236" y="159"/>
                  </a:cubicBezTo>
                  <a:cubicBezTo>
                    <a:pt x="887" y="128"/>
                    <a:pt x="571" y="64"/>
                    <a:pt x="222" y="33"/>
                  </a:cubicBezTo>
                  <a:cubicBezTo>
                    <a:pt x="127" y="1"/>
                    <a:pt x="1" y="96"/>
                    <a:pt x="32" y="191"/>
                  </a:cubicBezTo>
                  <a:cubicBezTo>
                    <a:pt x="32" y="254"/>
                    <a:pt x="127" y="381"/>
                    <a:pt x="191" y="381"/>
                  </a:cubicBezTo>
                  <a:cubicBezTo>
                    <a:pt x="507" y="444"/>
                    <a:pt x="792" y="476"/>
                    <a:pt x="1109" y="476"/>
                  </a:cubicBezTo>
                  <a:cubicBezTo>
                    <a:pt x="1172" y="476"/>
                    <a:pt x="1267" y="381"/>
                    <a:pt x="1362" y="31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3"/>
            <p:cNvSpPr/>
            <p:nvPr/>
          </p:nvSpPr>
          <p:spPr>
            <a:xfrm>
              <a:off x="5230750" y="2496050"/>
              <a:ext cx="35650" cy="14275"/>
            </a:xfrm>
            <a:custGeom>
              <a:avLst/>
              <a:gdLst/>
              <a:ahLst/>
              <a:cxnLst/>
              <a:rect l="l" t="t" r="r" b="b"/>
              <a:pathLst>
                <a:path w="1426" h="571" extrusionOk="0">
                  <a:moveTo>
                    <a:pt x="254" y="1"/>
                  </a:moveTo>
                  <a:cubicBezTo>
                    <a:pt x="222" y="1"/>
                    <a:pt x="190" y="1"/>
                    <a:pt x="158" y="32"/>
                  </a:cubicBezTo>
                  <a:cubicBezTo>
                    <a:pt x="63" y="32"/>
                    <a:pt x="0" y="191"/>
                    <a:pt x="63" y="254"/>
                  </a:cubicBezTo>
                  <a:cubicBezTo>
                    <a:pt x="95" y="286"/>
                    <a:pt x="127" y="349"/>
                    <a:pt x="190" y="381"/>
                  </a:cubicBezTo>
                  <a:cubicBezTo>
                    <a:pt x="570" y="507"/>
                    <a:pt x="919" y="571"/>
                    <a:pt x="1299" y="381"/>
                  </a:cubicBezTo>
                  <a:cubicBezTo>
                    <a:pt x="1362" y="349"/>
                    <a:pt x="1362" y="254"/>
                    <a:pt x="1425" y="159"/>
                  </a:cubicBezTo>
                  <a:cubicBezTo>
                    <a:pt x="1330" y="127"/>
                    <a:pt x="1235" y="96"/>
                    <a:pt x="1172" y="96"/>
                  </a:cubicBezTo>
                  <a:cubicBezTo>
                    <a:pt x="887" y="64"/>
                    <a:pt x="570" y="32"/>
                    <a:pt x="2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3"/>
            <p:cNvSpPr/>
            <p:nvPr/>
          </p:nvSpPr>
          <p:spPr>
            <a:xfrm>
              <a:off x="5363750" y="2374925"/>
              <a:ext cx="21400" cy="13475"/>
            </a:xfrm>
            <a:custGeom>
              <a:avLst/>
              <a:gdLst/>
              <a:ahLst/>
              <a:cxnLst/>
              <a:rect l="l" t="t" r="r" b="b"/>
              <a:pathLst>
                <a:path w="856" h="539" extrusionOk="0">
                  <a:moveTo>
                    <a:pt x="634" y="507"/>
                  </a:moveTo>
                  <a:cubicBezTo>
                    <a:pt x="729" y="507"/>
                    <a:pt x="856" y="475"/>
                    <a:pt x="856" y="349"/>
                  </a:cubicBezTo>
                  <a:cubicBezTo>
                    <a:pt x="856" y="285"/>
                    <a:pt x="792" y="190"/>
                    <a:pt x="761" y="159"/>
                  </a:cubicBezTo>
                  <a:cubicBezTo>
                    <a:pt x="539" y="95"/>
                    <a:pt x="349" y="32"/>
                    <a:pt x="159" y="0"/>
                  </a:cubicBezTo>
                  <a:cubicBezTo>
                    <a:pt x="96" y="0"/>
                    <a:pt x="1" y="95"/>
                    <a:pt x="1" y="127"/>
                  </a:cubicBezTo>
                  <a:cubicBezTo>
                    <a:pt x="1" y="190"/>
                    <a:pt x="1" y="317"/>
                    <a:pt x="64" y="349"/>
                  </a:cubicBezTo>
                  <a:cubicBezTo>
                    <a:pt x="222" y="412"/>
                    <a:pt x="412" y="475"/>
                    <a:pt x="507" y="539"/>
                  </a:cubicBezTo>
                  <a:cubicBezTo>
                    <a:pt x="602" y="507"/>
                    <a:pt x="634" y="507"/>
                    <a:pt x="634" y="50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3"/>
            <p:cNvSpPr/>
            <p:nvPr/>
          </p:nvSpPr>
          <p:spPr>
            <a:xfrm>
              <a:off x="3522975" y="2515050"/>
              <a:ext cx="25" cy="25"/>
            </a:xfrm>
            <a:custGeom>
              <a:avLst/>
              <a:gdLst/>
              <a:ahLst/>
              <a:cxnLst/>
              <a:rect l="l" t="t" r="r" b="b"/>
              <a:pathLst>
                <a:path w="1" h="1" extrusionOk="0">
                  <a:moveTo>
                    <a:pt x="1" y="1"/>
                  </a:moveTo>
                  <a:lnTo>
                    <a:pt x="1" y="1"/>
                  </a:lnTo>
                  <a:lnTo>
                    <a:pt x="1" y="1"/>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3"/>
            <p:cNvSpPr/>
            <p:nvPr/>
          </p:nvSpPr>
          <p:spPr>
            <a:xfrm>
              <a:off x="3513475" y="2469925"/>
              <a:ext cx="10325" cy="45150"/>
            </a:xfrm>
            <a:custGeom>
              <a:avLst/>
              <a:gdLst/>
              <a:ahLst/>
              <a:cxnLst/>
              <a:rect l="l" t="t" r="r" b="b"/>
              <a:pathLst>
                <a:path w="413" h="1806" extrusionOk="0">
                  <a:moveTo>
                    <a:pt x="413" y="349"/>
                  </a:moveTo>
                  <a:cubicBezTo>
                    <a:pt x="381" y="286"/>
                    <a:pt x="381" y="222"/>
                    <a:pt x="349" y="191"/>
                  </a:cubicBezTo>
                  <a:cubicBezTo>
                    <a:pt x="318" y="96"/>
                    <a:pt x="254" y="1"/>
                    <a:pt x="159" y="32"/>
                  </a:cubicBezTo>
                  <a:cubicBezTo>
                    <a:pt x="96" y="32"/>
                    <a:pt x="33" y="127"/>
                    <a:pt x="33" y="191"/>
                  </a:cubicBezTo>
                  <a:cubicBezTo>
                    <a:pt x="1" y="634"/>
                    <a:pt x="33" y="1046"/>
                    <a:pt x="33" y="1489"/>
                  </a:cubicBezTo>
                  <a:cubicBezTo>
                    <a:pt x="33" y="1679"/>
                    <a:pt x="191" y="1774"/>
                    <a:pt x="381" y="1806"/>
                  </a:cubicBezTo>
                  <a:cubicBezTo>
                    <a:pt x="381" y="1362"/>
                    <a:pt x="413" y="951"/>
                    <a:pt x="413" y="507"/>
                  </a:cubicBezTo>
                  <a:cubicBezTo>
                    <a:pt x="413" y="476"/>
                    <a:pt x="413" y="412"/>
                    <a:pt x="413" y="34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3"/>
            <p:cNvSpPr/>
            <p:nvPr/>
          </p:nvSpPr>
          <p:spPr>
            <a:xfrm>
              <a:off x="5280625" y="3794475"/>
              <a:ext cx="45950" cy="11100"/>
            </a:xfrm>
            <a:custGeom>
              <a:avLst/>
              <a:gdLst/>
              <a:ahLst/>
              <a:cxnLst/>
              <a:rect l="l" t="t" r="r" b="b"/>
              <a:pathLst>
                <a:path w="1838" h="444" extrusionOk="0">
                  <a:moveTo>
                    <a:pt x="1837" y="191"/>
                  </a:moveTo>
                  <a:cubicBezTo>
                    <a:pt x="1837" y="159"/>
                    <a:pt x="1837" y="96"/>
                    <a:pt x="1805" y="64"/>
                  </a:cubicBezTo>
                  <a:cubicBezTo>
                    <a:pt x="1647" y="32"/>
                    <a:pt x="1489" y="1"/>
                    <a:pt x="1299" y="32"/>
                  </a:cubicBezTo>
                  <a:cubicBezTo>
                    <a:pt x="950" y="32"/>
                    <a:pt x="570" y="64"/>
                    <a:pt x="222" y="96"/>
                  </a:cubicBezTo>
                  <a:cubicBezTo>
                    <a:pt x="95" y="96"/>
                    <a:pt x="0" y="159"/>
                    <a:pt x="32" y="286"/>
                  </a:cubicBezTo>
                  <a:cubicBezTo>
                    <a:pt x="32" y="381"/>
                    <a:pt x="127" y="412"/>
                    <a:pt x="222" y="444"/>
                  </a:cubicBezTo>
                  <a:cubicBezTo>
                    <a:pt x="254" y="444"/>
                    <a:pt x="254" y="444"/>
                    <a:pt x="285" y="444"/>
                  </a:cubicBezTo>
                  <a:cubicBezTo>
                    <a:pt x="760" y="412"/>
                    <a:pt x="1204" y="349"/>
                    <a:pt x="1679" y="317"/>
                  </a:cubicBezTo>
                  <a:cubicBezTo>
                    <a:pt x="1742" y="317"/>
                    <a:pt x="1774" y="222"/>
                    <a:pt x="1837" y="191"/>
                  </a:cubicBezTo>
                  <a:close/>
                </a:path>
              </a:pathLst>
            </a:custGeom>
            <a:solidFill>
              <a:srgbClr val="9FC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3"/>
            <p:cNvSpPr/>
            <p:nvPr/>
          </p:nvSpPr>
          <p:spPr>
            <a:xfrm>
              <a:off x="5293300" y="3822975"/>
              <a:ext cx="35650" cy="13500"/>
            </a:xfrm>
            <a:custGeom>
              <a:avLst/>
              <a:gdLst/>
              <a:ahLst/>
              <a:cxnLst/>
              <a:rect l="l" t="t" r="r" b="b"/>
              <a:pathLst>
                <a:path w="1426" h="540" extrusionOk="0">
                  <a:moveTo>
                    <a:pt x="32" y="317"/>
                  </a:moveTo>
                  <a:cubicBezTo>
                    <a:pt x="32" y="317"/>
                    <a:pt x="0" y="412"/>
                    <a:pt x="0" y="444"/>
                  </a:cubicBezTo>
                  <a:cubicBezTo>
                    <a:pt x="32" y="507"/>
                    <a:pt x="95" y="539"/>
                    <a:pt x="127" y="539"/>
                  </a:cubicBezTo>
                  <a:cubicBezTo>
                    <a:pt x="538" y="507"/>
                    <a:pt x="950" y="476"/>
                    <a:pt x="1330" y="412"/>
                  </a:cubicBezTo>
                  <a:cubicBezTo>
                    <a:pt x="1362" y="412"/>
                    <a:pt x="1393" y="317"/>
                    <a:pt x="1425" y="286"/>
                  </a:cubicBezTo>
                  <a:cubicBezTo>
                    <a:pt x="1425" y="254"/>
                    <a:pt x="1425" y="254"/>
                    <a:pt x="1425" y="222"/>
                  </a:cubicBezTo>
                  <a:cubicBezTo>
                    <a:pt x="950" y="1"/>
                    <a:pt x="475" y="127"/>
                    <a:pt x="32" y="317"/>
                  </a:cubicBezTo>
                  <a:close/>
                </a:path>
              </a:pathLst>
            </a:custGeom>
            <a:solidFill>
              <a:srgbClr val="9FC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3"/>
            <p:cNvSpPr/>
            <p:nvPr/>
          </p:nvSpPr>
          <p:spPr>
            <a:xfrm>
              <a:off x="5287750" y="3755675"/>
              <a:ext cx="36450" cy="13500"/>
            </a:xfrm>
            <a:custGeom>
              <a:avLst/>
              <a:gdLst/>
              <a:ahLst/>
              <a:cxnLst/>
              <a:rect l="l" t="t" r="r" b="b"/>
              <a:pathLst>
                <a:path w="1458" h="540" extrusionOk="0">
                  <a:moveTo>
                    <a:pt x="32" y="286"/>
                  </a:moveTo>
                  <a:cubicBezTo>
                    <a:pt x="0" y="286"/>
                    <a:pt x="0" y="381"/>
                    <a:pt x="0" y="413"/>
                  </a:cubicBezTo>
                  <a:cubicBezTo>
                    <a:pt x="0" y="444"/>
                    <a:pt x="32" y="508"/>
                    <a:pt x="64" y="508"/>
                  </a:cubicBezTo>
                  <a:cubicBezTo>
                    <a:pt x="95" y="539"/>
                    <a:pt x="127" y="539"/>
                    <a:pt x="159" y="539"/>
                  </a:cubicBezTo>
                  <a:cubicBezTo>
                    <a:pt x="539" y="476"/>
                    <a:pt x="919" y="444"/>
                    <a:pt x="1299" y="381"/>
                  </a:cubicBezTo>
                  <a:cubicBezTo>
                    <a:pt x="1362" y="381"/>
                    <a:pt x="1394" y="318"/>
                    <a:pt x="1457" y="254"/>
                  </a:cubicBezTo>
                  <a:cubicBezTo>
                    <a:pt x="1425" y="223"/>
                    <a:pt x="1394" y="191"/>
                    <a:pt x="1394" y="191"/>
                  </a:cubicBezTo>
                  <a:cubicBezTo>
                    <a:pt x="919" y="1"/>
                    <a:pt x="475" y="128"/>
                    <a:pt x="32" y="286"/>
                  </a:cubicBezTo>
                  <a:close/>
                </a:path>
              </a:pathLst>
            </a:custGeom>
            <a:solidFill>
              <a:srgbClr val="9FC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3"/>
            <p:cNvSpPr/>
            <p:nvPr/>
          </p:nvSpPr>
          <p:spPr>
            <a:xfrm>
              <a:off x="5297250" y="3694725"/>
              <a:ext cx="32475" cy="11900"/>
            </a:xfrm>
            <a:custGeom>
              <a:avLst/>
              <a:gdLst/>
              <a:ahLst/>
              <a:cxnLst/>
              <a:rect l="l" t="t" r="r" b="b"/>
              <a:pathLst>
                <a:path w="1299" h="476" extrusionOk="0">
                  <a:moveTo>
                    <a:pt x="64" y="159"/>
                  </a:moveTo>
                  <a:cubicBezTo>
                    <a:pt x="32" y="190"/>
                    <a:pt x="0" y="222"/>
                    <a:pt x="0" y="254"/>
                  </a:cubicBezTo>
                  <a:cubicBezTo>
                    <a:pt x="0" y="317"/>
                    <a:pt x="32" y="380"/>
                    <a:pt x="64" y="412"/>
                  </a:cubicBezTo>
                  <a:cubicBezTo>
                    <a:pt x="127" y="444"/>
                    <a:pt x="190" y="475"/>
                    <a:pt x="254" y="475"/>
                  </a:cubicBezTo>
                  <a:cubicBezTo>
                    <a:pt x="539" y="475"/>
                    <a:pt x="792" y="444"/>
                    <a:pt x="1077" y="380"/>
                  </a:cubicBezTo>
                  <a:cubicBezTo>
                    <a:pt x="1140" y="380"/>
                    <a:pt x="1235" y="285"/>
                    <a:pt x="1299" y="254"/>
                  </a:cubicBezTo>
                  <a:cubicBezTo>
                    <a:pt x="1267" y="190"/>
                    <a:pt x="1267" y="159"/>
                    <a:pt x="1235" y="127"/>
                  </a:cubicBezTo>
                  <a:cubicBezTo>
                    <a:pt x="824" y="0"/>
                    <a:pt x="444" y="64"/>
                    <a:pt x="64" y="159"/>
                  </a:cubicBezTo>
                  <a:close/>
                </a:path>
              </a:pathLst>
            </a:custGeom>
            <a:solidFill>
              <a:srgbClr val="9FC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3"/>
            <p:cNvSpPr/>
            <p:nvPr/>
          </p:nvSpPr>
          <p:spPr>
            <a:xfrm>
              <a:off x="5296450" y="4029625"/>
              <a:ext cx="32500" cy="17425"/>
            </a:xfrm>
            <a:custGeom>
              <a:avLst/>
              <a:gdLst/>
              <a:ahLst/>
              <a:cxnLst/>
              <a:rect l="l" t="t" r="r" b="b"/>
              <a:pathLst>
                <a:path w="1300" h="697" extrusionOk="0">
                  <a:moveTo>
                    <a:pt x="64" y="602"/>
                  </a:moveTo>
                  <a:cubicBezTo>
                    <a:pt x="127" y="634"/>
                    <a:pt x="254" y="697"/>
                    <a:pt x="317" y="665"/>
                  </a:cubicBezTo>
                  <a:cubicBezTo>
                    <a:pt x="602" y="539"/>
                    <a:pt x="887" y="412"/>
                    <a:pt x="1141" y="254"/>
                  </a:cubicBezTo>
                  <a:cubicBezTo>
                    <a:pt x="1204" y="222"/>
                    <a:pt x="1236" y="127"/>
                    <a:pt x="1299" y="0"/>
                  </a:cubicBezTo>
                  <a:cubicBezTo>
                    <a:pt x="761" y="0"/>
                    <a:pt x="412" y="222"/>
                    <a:pt x="1" y="412"/>
                  </a:cubicBezTo>
                  <a:cubicBezTo>
                    <a:pt x="32" y="507"/>
                    <a:pt x="32" y="570"/>
                    <a:pt x="64" y="602"/>
                  </a:cubicBezTo>
                  <a:close/>
                </a:path>
              </a:pathLst>
            </a:custGeom>
            <a:solidFill>
              <a:srgbClr val="9FC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3"/>
            <p:cNvSpPr/>
            <p:nvPr/>
          </p:nvSpPr>
          <p:spPr>
            <a:xfrm>
              <a:off x="5298825" y="3661475"/>
              <a:ext cx="32500" cy="11100"/>
            </a:xfrm>
            <a:custGeom>
              <a:avLst/>
              <a:gdLst/>
              <a:ahLst/>
              <a:cxnLst/>
              <a:rect l="l" t="t" r="r" b="b"/>
              <a:pathLst>
                <a:path w="1300" h="444" extrusionOk="0">
                  <a:moveTo>
                    <a:pt x="64" y="95"/>
                  </a:moveTo>
                  <a:cubicBezTo>
                    <a:pt x="32" y="95"/>
                    <a:pt x="1" y="159"/>
                    <a:pt x="1" y="190"/>
                  </a:cubicBezTo>
                  <a:cubicBezTo>
                    <a:pt x="1" y="222"/>
                    <a:pt x="1" y="285"/>
                    <a:pt x="32" y="317"/>
                  </a:cubicBezTo>
                  <a:cubicBezTo>
                    <a:pt x="96" y="380"/>
                    <a:pt x="159" y="412"/>
                    <a:pt x="254" y="412"/>
                  </a:cubicBezTo>
                  <a:cubicBezTo>
                    <a:pt x="507" y="444"/>
                    <a:pt x="761" y="444"/>
                    <a:pt x="1046" y="412"/>
                  </a:cubicBezTo>
                  <a:cubicBezTo>
                    <a:pt x="1141" y="412"/>
                    <a:pt x="1204" y="349"/>
                    <a:pt x="1299" y="285"/>
                  </a:cubicBezTo>
                  <a:cubicBezTo>
                    <a:pt x="1267" y="254"/>
                    <a:pt x="1267" y="190"/>
                    <a:pt x="1236" y="190"/>
                  </a:cubicBezTo>
                  <a:cubicBezTo>
                    <a:pt x="856" y="0"/>
                    <a:pt x="444" y="32"/>
                    <a:pt x="64" y="95"/>
                  </a:cubicBezTo>
                  <a:close/>
                </a:path>
              </a:pathLst>
            </a:custGeom>
            <a:solidFill>
              <a:srgbClr val="9FC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3"/>
            <p:cNvSpPr/>
            <p:nvPr/>
          </p:nvSpPr>
          <p:spPr>
            <a:xfrm>
              <a:off x="5295675" y="3940150"/>
              <a:ext cx="30100" cy="13500"/>
            </a:xfrm>
            <a:custGeom>
              <a:avLst/>
              <a:gdLst/>
              <a:ahLst/>
              <a:cxnLst/>
              <a:rect l="l" t="t" r="r" b="b"/>
              <a:pathLst>
                <a:path w="1204" h="540" extrusionOk="0">
                  <a:moveTo>
                    <a:pt x="127" y="539"/>
                  </a:moveTo>
                  <a:cubicBezTo>
                    <a:pt x="507" y="539"/>
                    <a:pt x="855" y="444"/>
                    <a:pt x="1203" y="222"/>
                  </a:cubicBezTo>
                  <a:cubicBezTo>
                    <a:pt x="1172" y="191"/>
                    <a:pt x="1140" y="127"/>
                    <a:pt x="1108" y="127"/>
                  </a:cubicBezTo>
                  <a:cubicBezTo>
                    <a:pt x="728" y="1"/>
                    <a:pt x="412" y="96"/>
                    <a:pt x="63" y="254"/>
                  </a:cubicBezTo>
                  <a:cubicBezTo>
                    <a:pt x="32" y="286"/>
                    <a:pt x="0" y="381"/>
                    <a:pt x="0" y="412"/>
                  </a:cubicBezTo>
                  <a:cubicBezTo>
                    <a:pt x="32" y="476"/>
                    <a:pt x="95" y="539"/>
                    <a:pt x="127" y="539"/>
                  </a:cubicBezTo>
                  <a:close/>
                </a:path>
              </a:pathLst>
            </a:custGeom>
            <a:solidFill>
              <a:srgbClr val="9FC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3"/>
            <p:cNvSpPr/>
            <p:nvPr/>
          </p:nvSpPr>
          <p:spPr>
            <a:xfrm>
              <a:off x="5289325" y="3883150"/>
              <a:ext cx="30900" cy="17450"/>
            </a:xfrm>
            <a:custGeom>
              <a:avLst/>
              <a:gdLst/>
              <a:ahLst/>
              <a:cxnLst/>
              <a:rect l="l" t="t" r="r" b="b"/>
              <a:pathLst>
                <a:path w="1236" h="698" extrusionOk="0">
                  <a:moveTo>
                    <a:pt x="1141" y="412"/>
                  </a:moveTo>
                  <a:cubicBezTo>
                    <a:pt x="1172" y="381"/>
                    <a:pt x="1204" y="349"/>
                    <a:pt x="1236" y="286"/>
                  </a:cubicBezTo>
                  <a:cubicBezTo>
                    <a:pt x="792" y="1"/>
                    <a:pt x="412" y="222"/>
                    <a:pt x="32" y="412"/>
                  </a:cubicBezTo>
                  <a:cubicBezTo>
                    <a:pt x="1" y="602"/>
                    <a:pt x="96" y="697"/>
                    <a:pt x="222" y="666"/>
                  </a:cubicBezTo>
                  <a:cubicBezTo>
                    <a:pt x="539" y="602"/>
                    <a:pt x="824" y="507"/>
                    <a:pt x="1141" y="412"/>
                  </a:cubicBezTo>
                  <a:close/>
                </a:path>
              </a:pathLst>
            </a:custGeom>
            <a:solidFill>
              <a:srgbClr val="9FC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3"/>
            <p:cNvSpPr/>
            <p:nvPr/>
          </p:nvSpPr>
          <p:spPr>
            <a:xfrm>
              <a:off x="5298825" y="4005075"/>
              <a:ext cx="29325" cy="12700"/>
            </a:xfrm>
            <a:custGeom>
              <a:avLst/>
              <a:gdLst/>
              <a:ahLst/>
              <a:cxnLst/>
              <a:rect l="l" t="t" r="r" b="b"/>
              <a:pathLst>
                <a:path w="1173" h="508" extrusionOk="0">
                  <a:moveTo>
                    <a:pt x="1" y="381"/>
                  </a:moveTo>
                  <a:cubicBezTo>
                    <a:pt x="1" y="444"/>
                    <a:pt x="96" y="507"/>
                    <a:pt x="159" y="507"/>
                  </a:cubicBezTo>
                  <a:cubicBezTo>
                    <a:pt x="476" y="444"/>
                    <a:pt x="761" y="412"/>
                    <a:pt x="1077" y="349"/>
                  </a:cubicBezTo>
                  <a:cubicBezTo>
                    <a:pt x="1109" y="349"/>
                    <a:pt x="1109" y="286"/>
                    <a:pt x="1172" y="191"/>
                  </a:cubicBezTo>
                  <a:cubicBezTo>
                    <a:pt x="792" y="32"/>
                    <a:pt x="444" y="1"/>
                    <a:pt x="96" y="191"/>
                  </a:cubicBezTo>
                  <a:cubicBezTo>
                    <a:pt x="32" y="222"/>
                    <a:pt x="1" y="317"/>
                    <a:pt x="1" y="381"/>
                  </a:cubicBezTo>
                  <a:close/>
                </a:path>
              </a:pathLst>
            </a:custGeom>
            <a:solidFill>
              <a:srgbClr val="9FC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3"/>
            <p:cNvSpPr/>
            <p:nvPr/>
          </p:nvSpPr>
          <p:spPr>
            <a:xfrm>
              <a:off x="5294075" y="3853850"/>
              <a:ext cx="26950" cy="10325"/>
            </a:xfrm>
            <a:custGeom>
              <a:avLst/>
              <a:gdLst/>
              <a:ahLst/>
              <a:cxnLst/>
              <a:rect l="l" t="t" r="r" b="b"/>
              <a:pathLst>
                <a:path w="1078" h="413" extrusionOk="0">
                  <a:moveTo>
                    <a:pt x="381" y="412"/>
                  </a:moveTo>
                  <a:cubicBezTo>
                    <a:pt x="539" y="349"/>
                    <a:pt x="761" y="317"/>
                    <a:pt x="982" y="254"/>
                  </a:cubicBezTo>
                  <a:cubicBezTo>
                    <a:pt x="1014" y="254"/>
                    <a:pt x="1077" y="191"/>
                    <a:pt x="1077" y="127"/>
                  </a:cubicBezTo>
                  <a:cubicBezTo>
                    <a:pt x="1077" y="96"/>
                    <a:pt x="1014" y="1"/>
                    <a:pt x="982" y="32"/>
                  </a:cubicBezTo>
                  <a:cubicBezTo>
                    <a:pt x="697" y="32"/>
                    <a:pt x="381" y="64"/>
                    <a:pt x="96" y="96"/>
                  </a:cubicBezTo>
                  <a:cubicBezTo>
                    <a:pt x="64" y="96"/>
                    <a:pt x="1" y="191"/>
                    <a:pt x="1" y="222"/>
                  </a:cubicBezTo>
                  <a:cubicBezTo>
                    <a:pt x="32" y="254"/>
                    <a:pt x="64" y="317"/>
                    <a:pt x="96" y="349"/>
                  </a:cubicBezTo>
                  <a:cubicBezTo>
                    <a:pt x="159" y="381"/>
                    <a:pt x="254" y="381"/>
                    <a:pt x="381" y="412"/>
                  </a:cubicBezTo>
                  <a:close/>
                </a:path>
              </a:pathLst>
            </a:custGeom>
            <a:solidFill>
              <a:srgbClr val="9FC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3"/>
            <p:cNvSpPr/>
            <p:nvPr/>
          </p:nvSpPr>
          <p:spPr>
            <a:xfrm>
              <a:off x="5292500" y="3724025"/>
              <a:ext cx="30100" cy="11100"/>
            </a:xfrm>
            <a:custGeom>
              <a:avLst/>
              <a:gdLst/>
              <a:ahLst/>
              <a:cxnLst/>
              <a:rect l="l" t="t" r="r" b="b"/>
              <a:pathLst>
                <a:path w="1204" h="444" extrusionOk="0">
                  <a:moveTo>
                    <a:pt x="127" y="158"/>
                  </a:moveTo>
                  <a:cubicBezTo>
                    <a:pt x="95" y="158"/>
                    <a:pt x="0" y="285"/>
                    <a:pt x="32" y="317"/>
                  </a:cubicBezTo>
                  <a:cubicBezTo>
                    <a:pt x="32" y="380"/>
                    <a:pt x="127" y="443"/>
                    <a:pt x="190" y="443"/>
                  </a:cubicBezTo>
                  <a:cubicBezTo>
                    <a:pt x="475" y="412"/>
                    <a:pt x="760" y="380"/>
                    <a:pt x="1045" y="317"/>
                  </a:cubicBezTo>
                  <a:cubicBezTo>
                    <a:pt x="1077" y="317"/>
                    <a:pt x="1109" y="253"/>
                    <a:pt x="1204" y="158"/>
                  </a:cubicBezTo>
                  <a:cubicBezTo>
                    <a:pt x="792" y="0"/>
                    <a:pt x="444" y="63"/>
                    <a:pt x="127" y="158"/>
                  </a:cubicBezTo>
                  <a:close/>
                </a:path>
              </a:pathLst>
            </a:custGeom>
            <a:solidFill>
              <a:srgbClr val="9FC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3"/>
            <p:cNvSpPr/>
            <p:nvPr/>
          </p:nvSpPr>
          <p:spPr>
            <a:xfrm>
              <a:off x="5292500" y="3914025"/>
              <a:ext cx="25350" cy="11900"/>
            </a:xfrm>
            <a:custGeom>
              <a:avLst/>
              <a:gdLst/>
              <a:ahLst/>
              <a:cxnLst/>
              <a:rect l="l" t="t" r="r" b="b"/>
              <a:pathLst>
                <a:path w="1014" h="476" extrusionOk="0">
                  <a:moveTo>
                    <a:pt x="1014" y="222"/>
                  </a:moveTo>
                  <a:cubicBezTo>
                    <a:pt x="665" y="1"/>
                    <a:pt x="380" y="96"/>
                    <a:pt x="127" y="127"/>
                  </a:cubicBezTo>
                  <a:cubicBezTo>
                    <a:pt x="64" y="127"/>
                    <a:pt x="0" y="222"/>
                    <a:pt x="0" y="286"/>
                  </a:cubicBezTo>
                  <a:cubicBezTo>
                    <a:pt x="0" y="349"/>
                    <a:pt x="95" y="444"/>
                    <a:pt x="127" y="444"/>
                  </a:cubicBezTo>
                  <a:cubicBezTo>
                    <a:pt x="412" y="476"/>
                    <a:pt x="697" y="476"/>
                    <a:pt x="1014" y="222"/>
                  </a:cubicBezTo>
                  <a:close/>
                </a:path>
              </a:pathLst>
            </a:custGeom>
            <a:solidFill>
              <a:srgbClr val="9FC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3"/>
            <p:cNvSpPr/>
            <p:nvPr/>
          </p:nvSpPr>
          <p:spPr>
            <a:xfrm>
              <a:off x="5305950" y="3980525"/>
              <a:ext cx="16650" cy="11900"/>
            </a:xfrm>
            <a:custGeom>
              <a:avLst/>
              <a:gdLst/>
              <a:ahLst/>
              <a:cxnLst/>
              <a:rect l="l" t="t" r="r" b="b"/>
              <a:pathLst>
                <a:path w="666" h="476" extrusionOk="0">
                  <a:moveTo>
                    <a:pt x="602" y="286"/>
                  </a:moveTo>
                  <a:cubicBezTo>
                    <a:pt x="634" y="254"/>
                    <a:pt x="666" y="191"/>
                    <a:pt x="666" y="128"/>
                  </a:cubicBezTo>
                  <a:cubicBezTo>
                    <a:pt x="634" y="96"/>
                    <a:pt x="571" y="32"/>
                    <a:pt x="507" y="1"/>
                  </a:cubicBezTo>
                  <a:cubicBezTo>
                    <a:pt x="349" y="32"/>
                    <a:pt x="191" y="64"/>
                    <a:pt x="64" y="128"/>
                  </a:cubicBezTo>
                  <a:cubicBezTo>
                    <a:pt x="32" y="128"/>
                    <a:pt x="1" y="223"/>
                    <a:pt x="1" y="254"/>
                  </a:cubicBezTo>
                  <a:cubicBezTo>
                    <a:pt x="1" y="286"/>
                    <a:pt x="32" y="381"/>
                    <a:pt x="64" y="381"/>
                  </a:cubicBezTo>
                  <a:cubicBezTo>
                    <a:pt x="286" y="476"/>
                    <a:pt x="444" y="444"/>
                    <a:pt x="602" y="286"/>
                  </a:cubicBezTo>
                  <a:close/>
                </a:path>
              </a:pathLst>
            </a:custGeom>
            <a:solidFill>
              <a:srgbClr val="9FC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3"/>
            <p:cNvSpPr/>
            <p:nvPr/>
          </p:nvSpPr>
          <p:spPr>
            <a:xfrm>
              <a:off x="5011425" y="3013050"/>
              <a:ext cx="33275" cy="43575"/>
            </a:xfrm>
            <a:custGeom>
              <a:avLst/>
              <a:gdLst/>
              <a:ahLst/>
              <a:cxnLst/>
              <a:rect l="l" t="t" r="r" b="b"/>
              <a:pathLst>
                <a:path w="1331" h="1743" extrusionOk="0">
                  <a:moveTo>
                    <a:pt x="571" y="1616"/>
                  </a:moveTo>
                  <a:cubicBezTo>
                    <a:pt x="666" y="1742"/>
                    <a:pt x="856" y="1711"/>
                    <a:pt x="919" y="1584"/>
                  </a:cubicBezTo>
                  <a:cubicBezTo>
                    <a:pt x="1046" y="1172"/>
                    <a:pt x="1173" y="760"/>
                    <a:pt x="1299" y="380"/>
                  </a:cubicBezTo>
                  <a:cubicBezTo>
                    <a:pt x="1331" y="317"/>
                    <a:pt x="1236" y="254"/>
                    <a:pt x="1204" y="190"/>
                  </a:cubicBezTo>
                  <a:cubicBezTo>
                    <a:pt x="856" y="285"/>
                    <a:pt x="856" y="665"/>
                    <a:pt x="634" y="887"/>
                  </a:cubicBezTo>
                  <a:cubicBezTo>
                    <a:pt x="539" y="697"/>
                    <a:pt x="476" y="570"/>
                    <a:pt x="381" y="412"/>
                  </a:cubicBezTo>
                  <a:cubicBezTo>
                    <a:pt x="286" y="254"/>
                    <a:pt x="223" y="64"/>
                    <a:pt x="1" y="0"/>
                  </a:cubicBezTo>
                  <a:cubicBezTo>
                    <a:pt x="32" y="475"/>
                    <a:pt x="254" y="1204"/>
                    <a:pt x="444" y="1489"/>
                  </a:cubicBezTo>
                  <a:cubicBezTo>
                    <a:pt x="476" y="1552"/>
                    <a:pt x="539" y="1584"/>
                    <a:pt x="571" y="161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3"/>
            <p:cNvSpPr/>
            <p:nvPr/>
          </p:nvSpPr>
          <p:spPr>
            <a:xfrm>
              <a:off x="5343950" y="2504775"/>
              <a:ext cx="178175" cy="83150"/>
            </a:xfrm>
            <a:custGeom>
              <a:avLst/>
              <a:gdLst/>
              <a:ahLst/>
              <a:cxnLst/>
              <a:rect l="l" t="t" r="r" b="b"/>
              <a:pathLst>
                <a:path w="7127" h="3326" extrusionOk="0">
                  <a:moveTo>
                    <a:pt x="5131" y="1298"/>
                  </a:moveTo>
                  <a:cubicBezTo>
                    <a:pt x="5670" y="1108"/>
                    <a:pt x="6176" y="855"/>
                    <a:pt x="6683" y="602"/>
                  </a:cubicBezTo>
                  <a:cubicBezTo>
                    <a:pt x="6810" y="538"/>
                    <a:pt x="6968" y="412"/>
                    <a:pt x="7095" y="317"/>
                  </a:cubicBezTo>
                  <a:cubicBezTo>
                    <a:pt x="7126" y="285"/>
                    <a:pt x="7126" y="158"/>
                    <a:pt x="7095" y="95"/>
                  </a:cubicBezTo>
                  <a:cubicBezTo>
                    <a:pt x="7063" y="32"/>
                    <a:pt x="6968" y="0"/>
                    <a:pt x="6905" y="0"/>
                  </a:cubicBezTo>
                  <a:cubicBezTo>
                    <a:pt x="6746" y="32"/>
                    <a:pt x="6620" y="95"/>
                    <a:pt x="6461" y="158"/>
                  </a:cubicBezTo>
                  <a:cubicBezTo>
                    <a:pt x="5828" y="443"/>
                    <a:pt x="5163" y="760"/>
                    <a:pt x="4498" y="1013"/>
                  </a:cubicBezTo>
                  <a:cubicBezTo>
                    <a:pt x="3231" y="1520"/>
                    <a:pt x="1996" y="2122"/>
                    <a:pt x="761" y="2724"/>
                  </a:cubicBezTo>
                  <a:cubicBezTo>
                    <a:pt x="508" y="2819"/>
                    <a:pt x="254" y="2977"/>
                    <a:pt x="32" y="3104"/>
                  </a:cubicBezTo>
                  <a:cubicBezTo>
                    <a:pt x="1" y="3135"/>
                    <a:pt x="1" y="3230"/>
                    <a:pt x="1" y="3325"/>
                  </a:cubicBezTo>
                  <a:cubicBezTo>
                    <a:pt x="286" y="3199"/>
                    <a:pt x="603" y="3104"/>
                    <a:pt x="919" y="2977"/>
                  </a:cubicBezTo>
                  <a:cubicBezTo>
                    <a:pt x="2313" y="2439"/>
                    <a:pt x="3738" y="1868"/>
                    <a:pt x="5131" y="129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3"/>
            <p:cNvSpPr/>
            <p:nvPr/>
          </p:nvSpPr>
          <p:spPr>
            <a:xfrm>
              <a:off x="5343950" y="2587900"/>
              <a:ext cx="25" cy="25"/>
            </a:xfrm>
            <a:custGeom>
              <a:avLst/>
              <a:gdLst/>
              <a:ahLst/>
              <a:cxnLst/>
              <a:rect l="l" t="t" r="r" b="b"/>
              <a:pathLst>
                <a:path w="1" h="1" extrusionOk="0">
                  <a:moveTo>
                    <a:pt x="1" y="0"/>
                  </a:move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3"/>
            <p:cNvSpPr/>
            <p:nvPr/>
          </p:nvSpPr>
          <p:spPr>
            <a:xfrm>
              <a:off x="5188775" y="2679725"/>
              <a:ext cx="36450" cy="110075"/>
            </a:xfrm>
            <a:custGeom>
              <a:avLst/>
              <a:gdLst/>
              <a:ahLst/>
              <a:cxnLst/>
              <a:rect l="l" t="t" r="r" b="b"/>
              <a:pathLst>
                <a:path w="1458" h="4403" extrusionOk="0">
                  <a:moveTo>
                    <a:pt x="127" y="4276"/>
                  </a:moveTo>
                  <a:cubicBezTo>
                    <a:pt x="254" y="4023"/>
                    <a:pt x="381" y="3769"/>
                    <a:pt x="476" y="3484"/>
                  </a:cubicBezTo>
                  <a:cubicBezTo>
                    <a:pt x="761" y="2756"/>
                    <a:pt x="1014" y="2028"/>
                    <a:pt x="1236" y="1268"/>
                  </a:cubicBezTo>
                  <a:cubicBezTo>
                    <a:pt x="1331" y="888"/>
                    <a:pt x="1394" y="476"/>
                    <a:pt x="1457" y="64"/>
                  </a:cubicBezTo>
                  <a:cubicBezTo>
                    <a:pt x="1457" y="64"/>
                    <a:pt x="1426" y="33"/>
                    <a:pt x="1426" y="1"/>
                  </a:cubicBezTo>
                  <a:cubicBezTo>
                    <a:pt x="1426" y="1"/>
                    <a:pt x="1394" y="1"/>
                    <a:pt x="1331" y="1"/>
                  </a:cubicBezTo>
                  <a:cubicBezTo>
                    <a:pt x="856" y="1426"/>
                    <a:pt x="96" y="2788"/>
                    <a:pt x="1" y="4403"/>
                  </a:cubicBezTo>
                  <a:cubicBezTo>
                    <a:pt x="32" y="4339"/>
                    <a:pt x="96" y="4308"/>
                    <a:pt x="127" y="427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3"/>
            <p:cNvSpPr/>
            <p:nvPr/>
          </p:nvSpPr>
          <p:spPr>
            <a:xfrm>
              <a:off x="5144450" y="2862625"/>
              <a:ext cx="28525" cy="95825"/>
            </a:xfrm>
            <a:custGeom>
              <a:avLst/>
              <a:gdLst/>
              <a:ahLst/>
              <a:cxnLst/>
              <a:rect l="l" t="t" r="r" b="b"/>
              <a:pathLst>
                <a:path w="1141" h="3833" extrusionOk="0">
                  <a:moveTo>
                    <a:pt x="412" y="3452"/>
                  </a:moveTo>
                  <a:cubicBezTo>
                    <a:pt x="602" y="2914"/>
                    <a:pt x="760" y="2344"/>
                    <a:pt x="887" y="1774"/>
                  </a:cubicBezTo>
                  <a:cubicBezTo>
                    <a:pt x="1014" y="1267"/>
                    <a:pt x="1045" y="729"/>
                    <a:pt x="1140" y="222"/>
                  </a:cubicBezTo>
                  <a:cubicBezTo>
                    <a:pt x="1140" y="159"/>
                    <a:pt x="1109" y="127"/>
                    <a:pt x="1077" y="0"/>
                  </a:cubicBezTo>
                  <a:cubicBezTo>
                    <a:pt x="1014" y="127"/>
                    <a:pt x="982" y="159"/>
                    <a:pt x="950" y="254"/>
                  </a:cubicBezTo>
                  <a:cubicBezTo>
                    <a:pt x="697" y="950"/>
                    <a:pt x="475" y="1679"/>
                    <a:pt x="254" y="2407"/>
                  </a:cubicBezTo>
                  <a:cubicBezTo>
                    <a:pt x="159" y="2661"/>
                    <a:pt x="127" y="2882"/>
                    <a:pt x="64" y="3136"/>
                  </a:cubicBezTo>
                  <a:cubicBezTo>
                    <a:pt x="0" y="3389"/>
                    <a:pt x="32" y="3611"/>
                    <a:pt x="127" y="3832"/>
                  </a:cubicBezTo>
                  <a:cubicBezTo>
                    <a:pt x="349" y="3769"/>
                    <a:pt x="380" y="3611"/>
                    <a:pt x="412" y="345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3"/>
            <p:cNvSpPr/>
            <p:nvPr/>
          </p:nvSpPr>
          <p:spPr>
            <a:xfrm>
              <a:off x="5265575" y="2611650"/>
              <a:ext cx="38025" cy="22200"/>
            </a:xfrm>
            <a:custGeom>
              <a:avLst/>
              <a:gdLst/>
              <a:ahLst/>
              <a:cxnLst/>
              <a:rect l="l" t="t" r="r" b="b"/>
              <a:pathLst>
                <a:path w="1521" h="888" extrusionOk="0">
                  <a:moveTo>
                    <a:pt x="349" y="887"/>
                  </a:moveTo>
                  <a:cubicBezTo>
                    <a:pt x="761" y="760"/>
                    <a:pt x="1109" y="602"/>
                    <a:pt x="1394" y="285"/>
                  </a:cubicBezTo>
                  <a:cubicBezTo>
                    <a:pt x="1457" y="222"/>
                    <a:pt x="1457" y="127"/>
                    <a:pt x="1521" y="32"/>
                  </a:cubicBezTo>
                  <a:cubicBezTo>
                    <a:pt x="919" y="0"/>
                    <a:pt x="507" y="380"/>
                    <a:pt x="1" y="570"/>
                  </a:cubicBezTo>
                  <a:cubicBezTo>
                    <a:pt x="32" y="665"/>
                    <a:pt x="32" y="760"/>
                    <a:pt x="96" y="824"/>
                  </a:cubicBezTo>
                  <a:cubicBezTo>
                    <a:pt x="159" y="855"/>
                    <a:pt x="286" y="887"/>
                    <a:pt x="349" y="88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3"/>
            <p:cNvSpPr/>
            <p:nvPr/>
          </p:nvSpPr>
          <p:spPr>
            <a:xfrm>
              <a:off x="5340000" y="2586300"/>
              <a:ext cx="3975" cy="1625"/>
            </a:xfrm>
            <a:custGeom>
              <a:avLst/>
              <a:gdLst/>
              <a:ahLst/>
              <a:cxnLst/>
              <a:rect l="l" t="t" r="r" b="b"/>
              <a:pathLst>
                <a:path w="159" h="65" extrusionOk="0">
                  <a:moveTo>
                    <a:pt x="159" y="64"/>
                  </a:moveTo>
                  <a:cubicBezTo>
                    <a:pt x="95" y="33"/>
                    <a:pt x="64" y="33"/>
                    <a:pt x="0" y="1"/>
                  </a:cubicBezTo>
                  <a:cubicBezTo>
                    <a:pt x="0" y="1"/>
                    <a:pt x="0" y="1"/>
                    <a:pt x="0" y="1"/>
                  </a:cubicBezTo>
                  <a:cubicBezTo>
                    <a:pt x="64" y="33"/>
                    <a:pt x="95" y="33"/>
                    <a:pt x="159" y="64"/>
                  </a:cubicBezTo>
                  <a:cubicBezTo>
                    <a:pt x="159" y="64"/>
                    <a:pt x="159" y="64"/>
                    <a:pt x="159" y="6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3"/>
            <p:cNvSpPr/>
            <p:nvPr/>
          </p:nvSpPr>
          <p:spPr>
            <a:xfrm>
              <a:off x="5393050" y="3867325"/>
              <a:ext cx="21400" cy="19025"/>
            </a:xfrm>
            <a:custGeom>
              <a:avLst/>
              <a:gdLst/>
              <a:ahLst/>
              <a:cxnLst/>
              <a:rect l="l" t="t" r="r" b="b"/>
              <a:pathLst>
                <a:path w="856" h="761" extrusionOk="0">
                  <a:moveTo>
                    <a:pt x="855" y="0"/>
                  </a:moveTo>
                  <a:lnTo>
                    <a:pt x="0" y="760"/>
                  </a:lnTo>
                  <a:cubicBezTo>
                    <a:pt x="380" y="634"/>
                    <a:pt x="634" y="349"/>
                    <a:pt x="8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3"/>
            <p:cNvSpPr/>
            <p:nvPr/>
          </p:nvSpPr>
          <p:spPr>
            <a:xfrm>
              <a:off x="5430250" y="3838025"/>
              <a:ext cx="19025" cy="16650"/>
            </a:xfrm>
            <a:custGeom>
              <a:avLst/>
              <a:gdLst/>
              <a:ahLst/>
              <a:cxnLst/>
              <a:rect l="l" t="t" r="r" b="b"/>
              <a:pathLst>
                <a:path w="761" h="666" extrusionOk="0">
                  <a:moveTo>
                    <a:pt x="761" y="0"/>
                  </a:moveTo>
                  <a:cubicBezTo>
                    <a:pt x="507" y="222"/>
                    <a:pt x="254" y="444"/>
                    <a:pt x="1" y="665"/>
                  </a:cubicBezTo>
                  <a:cubicBezTo>
                    <a:pt x="349" y="570"/>
                    <a:pt x="634" y="349"/>
                    <a:pt x="7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3"/>
            <p:cNvSpPr/>
            <p:nvPr/>
          </p:nvSpPr>
          <p:spPr>
            <a:xfrm>
              <a:off x="5416000" y="3855450"/>
              <a:ext cx="13500" cy="10300"/>
            </a:xfrm>
            <a:custGeom>
              <a:avLst/>
              <a:gdLst/>
              <a:ahLst/>
              <a:cxnLst/>
              <a:rect l="l" t="t" r="r" b="b"/>
              <a:pathLst>
                <a:path w="540" h="412" extrusionOk="0">
                  <a:moveTo>
                    <a:pt x="539" y="0"/>
                  </a:moveTo>
                  <a:cubicBezTo>
                    <a:pt x="349" y="158"/>
                    <a:pt x="191" y="285"/>
                    <a:pt x="1" y="412"/>
                  </a:cubicBezTo>
                  <a:cubicBezTo>
                    <a:pt x="254" y="380"/>
                    <a:pt x="444" y="253"/>
                    <a:pt x="5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3"/>
            <p:cNvSpPr/>
            <p:nvPr/>
          </p:nvSpPr>
          <p:spPr>
            <a:xfrm>
              <a:off x="4448525" y="2285450"/>
              <a:ext cx="248625" cy="83950"/>
            </a:xfrm>
            <a:custGeom>
              <a:avLst/>
              <a:gdLst/>
              <a:ahLst/>
              <a:cxnLst/>
              <a:rect l="l" t="t" r="r" b="b"/>
              <a:pathLst>
                <a:path w="9945" h="3358" extrusionOk="0">
                  <a:moveTo>
                    <a:pt x="7221" y="1806"/>
                  </a:moveTo>
                  <a:cubicBezTo>
                    <a:pt x="5669" y="1077"/>
                    <a:pt x="4054" y="539"/>
                    <a:pt x="2375" y="254"/>
                  </a:cubicBezTo>
                  <a:cubicBezTo>
                    <a:pt x="1805" y="159"/>
                    <a:pt x="1267" y="96"/>
                    <a:pt x="697" y="1"/>
                  </a:cubicBezTo>
                  <a:cubicBezTo>
                    <a:pt x="475" y="1"/>
                    <a:pt x="222" y="1"/>
                    <a:pt x="0" y="64"/>
                  </a:cubicBezTo>
                  <a:cubicBezTo>
                    <a:pt x="63" y="96"/>
                    <a:pt x="127" y="159"/>
                    <a:pt x="190" y="159"/>
                  </a:cubicBezTo>
                  <a:cubicBezTo>
                    <a:pt x="760" y="96"/>
                    <a:pt x="1330" y="254"/>
                    <a:pt x="1869" y="381"/>
                  </a:cubicBezTo>
                  <a:cubicBezTo>
                    <a:pt x="3230" y="634"/>
                    <a:pt x="4592" y="1046"/>
                    <a:pt x="5922" y="1584"/>
                  </a:cubicBezTo>
                  <a:cubicBezTo>
                    <a:pt x="7094" y="2059"/>
                    <a:pt x="8266" y="2566"/>
                    <a:pt x="9406" y="3168"/>
                  </a:cubicBezTo>
                  <a:cubicBezTo>
                    <a:pt x="9533" y="3263"/>
                    <a:pt x="9691" y="3358"/>
                    <a:pt x="9944" y="3358"/>
                  </a:cubicBezTo>
                  <a:cubicBezTo>
                    <a:pt x="9786" y="3231"/>
                    <a:pt x="9659" y="3136"/>
                    <a:pt x="9564" y="3073"/>
                  </a:cubicBezTo>
                  <a:cubicBezTo>
                    <a:pt x="8804" y="2598"/>
                    <a:pt x="8012" y="2186"/>
                    <a:pt x="7221" y="180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3"/>
            <p:cNvSpPr/>
            <p:nvPr/>
          </p:nvSpPr>
          <p:spPr>
            <a:xfrm>
              <a:off x="4487300" y="2273575"/>
              <a:ext cx="235975" cy="95025"/>
            </a:xfrm>
            <a:custGeom>
              <a:avLst/>
              <a:gdLst/>
              <a:ahLst/>
              <a:cxnLst/>
              <a:rect l="l" t="t" r="r" b="b"/>
              <a:pathLst>
                <a:path w="9439" h="3801" extrusionOk="0">
                  <a:moveTo>
                    <a:pt x="7190" y="2091"/>
                  </a:moveTo>
                  <a:cubicBezTo>
                    <a:pt x="5005" y="856"/>
                    <a:pt x="2661" y="286"/>
                    <a:pt x="223" y="32"/>
                  </a:cubicBezTo>
                  <a:cubicBezTo>
                    <a:pt x="159" y="1"/>
                    <a:pt x="33" y="1"/>
                    <a:pt x="1" y="159"/>
                  </a:cubicBezTo>
                  <a:cubicBezTo>
                    <a:pt x="698" y="159"/>
                    <a:pt x="1331" y="349"/>
                    <a:pt x="1996" y="507"/>
                  </a:cubicBezTo>
                  <a:cubicBezTo>
                    <a:pt x="2661" y="666"/>
                    <a:pt x="3326" y="824"/>
                    <a:pt x="3991" y="1046"/>
                  </a:cubicBezTo>
                  <a:cubicBezTo>
                    <a:pt x="4625" y="1267"/>
                    <a:pt x="5258" y="1521"/>
                    <a:pt x="5860" y="1806"/>
                  </a:cubicBezTo>
                  <a:cubicBezTo>
                    <a:pt x="6493" y="2091"/>
                    <a:pt x="7126" y="2408"/>
                    <a:pt x="7728" y="2756"/>
                  </a:cubicBezTo>
                  <a:cubicBezTo>
                    <a:pt x="8298" y="3073"/>
                    <a:pt x="8868" y="3453"/>
                    <a:pt x="9438" y="3801"/>
                  </a:cubicBezTo>
                  <a:cubicBezTo>
                    <a:pt x="8900" y="3168"/>
                    <a:pt x="7823" y="2471"/>
                    <a:pt x="7190" y="209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3"/>
            <p:cNvSpPr/>
            <p:nvPr/>
          </p:nvSpPr>
          <p:spPr>
            <a:xfrm>
              <a:off x="4449300" y="2298125"/>
              <a:ext cx="218550" cy="76025"/>
            </a:xfrm>
            <a:custGeom>
              <a:avLst/>
              <a:gdLst/>
              <a:ahLst/>
              <a:cxnLst/>
              <a:rect l="l" t="t" r="r" b="b"/>
              <a:pathLst>
                <a:path w="8742" h="3041" extrusionOk="0">
                  <a:moveTo>
                    <a:pt x="7918" y="2534"/>
                  </a:moveTo>
                  <a:cubicBezTo>
                    <a:pt x="5638" y="1426"/>
                    <a:pt x="3294" y="539"/>
                    <a:pt x="793" y="95"/>
                  </a:cubicBezTo>
                  <a:cubicBezTo>
                    <a:pt x="539" y="64"/>
                    <a:pt x="286" y="0"/>
                    <a:pt x="1" y="127"/>
                  </a:cubicBezTo>
                  <a:cubicBezTo>
                    <a:pt x="476" y="285"/>
                    <a:pt x="983" y="349"/>
                    <a:pt x="1489" y="507"/>
                  </a:cubicBezTo>
                  <a:cubicBezTo>
                    <a:pt x="1964" y="634"/>
                    <a:pt x="2439" y="760"/>
                    <a:pt x="2946" y="887"/>
                  </a:cubicBezTo>
                  <a:cubicBezTo>
                    <a:pt x="3421" y="1046"/>
                    <a:pt x="3928" y="1204"/>
                    <a:pt x="4434" y="1394"/>
                  </a:cubicBezTo>
                  <a:cubicBezTo>
                    <a:pt x="4909" y="1552"/>
                    <a:pt x="5416" y="1742"/>
                    <a:pt x="5891" y="1932"/>
                  </a:cubicBezTo>
                  <a:cubicBezTo>
                    <a:pt x="6366" y="2091"/>
                    <a:pt x="6841" y="2281"/>
                    <a:pt x="7285" y="2471"/>
                  </a:cubicBezTo>
                  <a:lnTo>
                    <a:pt x="8710" y="3041"/>
                  </a:lnTo>
                  <a:cubicBezTo>
                    <a:pt x="8741" y="3041"/>
                    <a:pt x="8741" y="3009"/>
                    <a:pt x="8741" y="2977"/>
                  </a:cubicBezTo>
                  <a:cubicBezTo>
                    <a:pt x="8710" y="2946"/>
                    <a:pt x="8646" y="2914"/>
                    <a:pt x="8583" y="2882"/>
                  </a:cubicBezTo>
                  <a:cubicBezTo>
                    <a:pt x="8361" y="2756"/>
                    <a:pt x="8140" y="2629"/>
                    <a:pt x="7918" y="25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3"/>
            <p:cNvSpPr/>
            <p:nvPr/>
          </p:nvSpPr>
          <p:spPr>
            <a:xfrm>
              <a:off x="4423175" y="2310800"/>
              <a:ext cx="216175" cy="67300"/>
            </a:xfrm>
            <a:custGeom>
              <a:avLst/>
              <a:gdLst/>
              <a:ahLst/>
              <a:cxnLst/>
              <a:rect l="l" t="t" r="r" b="b"/>
              <a:pathLst>
                <a:path w="8647" h="2692" extrusionOk="0">
                  <a:moveTo>
                    <a:pt x="5828" y="1552"/>
                  </a:moveTo>
                  <a:cubicBezTo>
                    <a:pt x="4181" y="919"/>
                    <a:pt x="2471" y="380"/>
                    <a:pt x="729" y="32"/>
                  </a:cubicBezTo>
                  <a:cubicBezTo>
                    <a:pt x="507" y="0"/>
                    <a:pt x="254" y="0"/>
                    <a:pt x="32" y="0"/>
                  </a:cubicBezTo>
                  <a:cubicBezTo>
                    <a:pt x="32" y="32"/>
                    <a:pt x="32" y="63"/>
                    <a:pt x="1" y="127"/>
                  </a:cubicBezTo>
                  <a:cubicBezTo>
                    <a:pt x="96" y="158"/>
                    <a:pt x="191" y="190"/>
                    <a:pt x="254" y="222"/>
                  </a:cubicBezTo>
                  <a:cubicBezTo>
                    <a:pt x="571" y="285"/>
                    <a:pt x="919" y="317"/>
                    <a:pt x="1236" y="412"/>
                  </a:cubicBezTo>
                  <a:cubicBezTo>
                    <a:pt x="2503" y="792"/>
                    <a:pt x="3801" y="1172"/>
                    <a:pt x="5068" y="1552"/>
                  </a:cubicBezTo>
                  <a:cubicBezTo>
                    <a:pt x="6145" y="1900"/>
                    <a:pt x="7221" y="2312"/>
                    <a:pt x="8298" y="2660"/>
                  </a:cubicBezTo>
                  <a:cubicBezTo>
                    <a:pt x="8361" y="2692"/>
                    <a:pt x="8456" y="2660"/>
                    <a:pt x="8646" y="2660"/>
                  </a:cubicBezTo>
                  <a:cubicBezTo>
                    <a:pt x="8361" y="2534"/>
                    <a:pt x="8171" y="2439"/>
                    <a:pt x="8013" y="2375"/>
                  </a:cubicBezTo>
                  <a:cubicBezTo>
                    <a:pt x="7285" y="2090"/>
                    <a:pt x="6556" y="1837"/>
                    <a:pt x="5828" y="155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3"/>
            <p:cNvSpPr/>
            <p:nvPr/>
          </p:nvSpPr>
          <p:spPr>
            <a:xfrm>
              <a:off x="4433475" y="2297325"/>
              <a:ext cx="7150" cy="2400"/>
            </a:xfrm>
            <a:custGeom>
              <a:avLst/>
              <a:gdLst/>
              <a:ahLst/>
              <a:cxnLst/>
              <a:rect l="l" t="t" r="r" b="b"/>
              <a:pathLst>
                <a:path w="286" h="96" extrusionOk="0">
                  <a:moveTo>
                    <a:pt x="285" y="64"/>
                  </a:moveTo>
                  <a:cubicBezTo>
                    <a:pt x="254" y="32"/>
                    <a:pt x="254" y="1"/>
                    <a:pt x="222" y="1"/>
                  </a:cubicBezTo>
                  <a:cubicBezTo>
                    <a:pt x="159" y="1"/>
                    <a:pt x="127" y="1"/>
                    <a:pt x="0" y="32"/>
                  </a:cubicBezTo>
                  <a:cubicBezTo>
                    <a:pt x="127" y="64"/>
                    <a:pt x="159" y="64"/>
                    <a:pt x="222" y="96"/>
                  </a:cubicBezTo>
                  <a:cubicBezTo>
                    <a:pt x="254" y="96"/>
                    <a:pt x="254" y="64"/>
                    <a:pt x="285" y="6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3"/>
            <p:cNvSpPr/>
            <p:nvPr/>
          </p:nvSpPr>
          <p:spPr>
            <a:xfrm>
              <a:off x="4613975" y="2385225"/>
              <a:ext cx="7950" cy="5550"/>
            </a:xfrm>
            <a:custGeom>
              <a:avLst/>
              <a:gdLst/>
              <a:ahLst/>
              <a:cxnLst/>
              <a:rect l="l" t="t" r="r" b="b"/>
              <a:pathLst>
                <a:path w="318" h="222" extrusionOk="0">
                  <a:moveTo>
                    <a:pt x="318" y="0"/>
                  </a:moveTo>
                  <a:cubicBezTo>
                    <a:pt x="159" y="63"/>
                    <a:pt x="64" y="95"/>
                    <a:pt x="1" y="127"/>
                  </a:cubicBezTo>
                  <a:cubicBezTo>
                    <a:pt x="96" y="127"/>
                    <a:pt x="223" y="222"/>
                    <a:pt x="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3"/>
            <p:cNvSpPr/>
            <p:nvPr/>
          </p:nvSpPr>
          <p:spPr>
            <a:xfrm>
              <a:off x="4612400" y="2388375"/>
              <a:ext cx="1600" cy="825"/>
            </a:xfrm>
            <a:custGeom>
              <a:avLst/>
              <a:gdLst/>
              <a:ahLst/>
              <a:cxnLst/>
              <a:rect l="l" t="t" r="r" b="b"/>
              <a:pathLst>
                <a:path w="64" h="33" extrusionOk="0">
                  <a:moveTo>
                    <a:pt x="64" y="1"/>
                  </a:moveTo>
                  <a:cubicBezTo>
                    <a:pt x="32" y="1"/>
                    <a:pt x="32" y="32"/>
                    <a:pt x="1" y="32"/>
                  </a:cubicBezTo>
                  <a:lnTo>
                    <a:pt x="1" y="32"/>
                  </a:lnTo>
                  <a:lnTo>
                    <a:pt x="1" y="32"/>
                  </a:lnTo>
                  <a:cubicBezTo>
                    <a:pt x="32" y="32"/>
                    <a:pt x="32" y="32"/>
                    <a:pt x="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3"/>
            <p:cNvSpPr/>
            <p:nvPr/>
          </p:nvSpPr>
          <p:spPr>
            <a:xfrm>
              <a:off x="4642500" y="2378875"/>
              <a:ext cx="1600" cy="1600"/>
            </a:xfrm>
            <a:custGeom>
              <a:avLst/>
              <a:gdLst/>
              <a:ahLst/>
              <a:cxnLst/>
              <a:rect l="l" t="t" r="r" b="b"/>
              <a:pathLst>
                <a:path w="64" h="64" extrusionOk="0">
                  <a:moveTo>
                    <a:pt x="0" y="32"/>
                  </a:moveTo>
                  <a:cubicBezTo>
                    <a:pt x="0" y="32"/>
                    <a:pt x="0" y="64"/>
                    <a:pt x="0" y="64"/>
                  </a:cubicBezTo>
                  <a:cubicBezTo>
                    <a:pt x="32" y="64"/>
                    <a:pt x="63" y="32"/>
                    <a:pt x="63" y="32"/>
                  </a:cubicBezTo>
                  <a:cubicBezTo>
                    <a:pt x="63" y="32"/>
                    <a:pt x="32" y="1"/>
                    <a:pt x="32" y="1"/>
                  </a:cubicBezTo>
                  <a:cubicBezTo>
                    <a:pt x="32" y="1"/>
                    <a:pt x="0" y="32"/>
                    <a:pt x="0" y="3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3"/>
            <p:cNvSpPr/>
            <p:nvPr/>
          </p:nvSpPr>
          <p:spPr>
            <a:xfrm>
              <a:off x="4872875" y="2310000"/>
              <a:ext cx="238350" cy="76025"/>
            </a:xfrm>
            <a:custGeom>
              <a:avLst/>
              <a:gdLst/>
              <a:ahLst/>
              <a:cxnLst/>
              <a:rect l="l" t="t" r="r" b="b"/>
              <a:pathLst>
                <a:path w="9534" h="3041" extrusionOk="0">
                  <a:moveTo>
                    <a:pt x="6936" y="507"/>
                  </a:moveTo>
                  <a:cubicBezTo>
                    <a:pt x="4719" y="1077"/>
                    <a:pt x="3579" y="1457"/>
                    <a:pt x="1331" y="2439"/>
                  </a:cubicBezTo>
                  <a:cubicBezTo>
                    <a:pt x="1141" y="2502"/>
                    <a:pt x="951" y="2566"/>
                    <a:pt x="761" y="2629"/>
                  </a:cubicBezTo>
                  <a:cubicBezTo>
                    <a:pt x="602" y="2692"/>
                    <a:pt x="412" y="2787"/>
                    <a:pt x="222" y="2851"/>
                  </a:cubicBezTo>
                  <a:cubicBezTo>
                    <a:pt x="191" y="2882"/>
                    <a:pt x="127" y="2946"/>
                    <a:pt x="1" y="3041"/>
                  </a:cubicBezTo>
                  <a:cubicBezTo>
                    <a:pt x="571" y="2946"/>
                    <a:pt x="982" y="2787"/>
                    <a:pt x="1426" y="2629"/>
                  </a:cubicBezTo>
                  <a:cubicBezTo>
                    <a:pt x="1869" y="2471"/>
                    <a:pt x="2281" y="2312"/>
                    <a:pt x="2724" y="2154"/>
                  </a:cubicBezTo>
                  <a:cubicBezTo>
                    <a:pt x="3168" y="1996"/>
                    <a:pt x="3611" y="1837"/>
                    <a:pt x="4023" y="1711"/>
                  </a:cubicBezTo>
                  <a:cubicBezTo>
                    <a:pt x="4498" y="1552"/>
                    <a:pt x="4941" y="1394"/>
                    <a:pt x="5416" y="1267"/>
                  </a:cubicBezTo>
                  <a:cubicBezTo>
                    <a:pt x="5860" y="1109"/>
                    <a:pt x="6303" y="982"/>
                    <a:pt x="6746" y="856"/>
                  </a:cubicBezTo>
                  <a:cubicBezTo>
                    <a:pt x="7190" y="729"/>
                    <a:pt x="7633" y="602"/>
                    <a:pt x="8108" y="507"/>
                  </a:cubicBezTo>
                  <a:cubicBezTo>
                    <a:pt x="8520" y="380"/>
                    <a:pt x="8963" y="254"/>
                    <a:pt x="9533" y="127"/>
                  </a:cubicBezTo>
                  <a:cubicBezTo>
                    <a:pt x="9185" y="0"/>
                    <a:pt x="8963" y="32"/>
                    <a:pt x="8741" y="64"/>
                  </a:cubicBezTo>
                  <a:cubicBezTo>
                    <a:pt x="8140" y="190"/>
                    <a:pt x="7538" y="349"/>
                    <a:pt x="6936" y="50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3"/>
            <p:cNvSpPr/>
            <p:nvPr/>
          </p:nvSpPr>
          <p:spPr>
            <a:xfrm>
              <a:off x="4855475" y="2297325"/>
              <a:ext cx="239125" cy="80775"/>
            </a:xfrm>
            <a:custGeom>
              <a:avLst/>
              <a:gdLst/>
              <a:ahLst/>
              <a:cxnLst/>
              <a:rect l="l" t="t" r="r" b="b"/>
              <a:pathLst>
                <a:path w="9565" h="3231" extrusionOk="0">
                  <a:moveTo>
                    <a:pt x="6841" y="444"/>
                  </a:moveTo>
                  <a:cubicBezTo>
                    <a:pt x="4560" y="983"/>
                    <a:pt x="2439" y="1933"/>
                    <a:pt x="317" y="2946"/>
                  </a:cubicBezTo>
                  <a:cubicBezTo>
                    <a:pt x="222" y="3009"/>
                    <a:pt x="127" y="3104"/>
                    <a:pt x="0" y="3168"/>
                  </a:cubicBezTo>
                  <a:cubicBezTo>
                    <a:pt x="158" y="3231"/>
                    <a:pt x="285" y="3199"/>
                    <a:pt x="412" y="3168"/>
                  </a:cubicBezTo>
                  <a:cubicBezTo>
                    <a:pt x="982" y="2946"/>
                    <a:pt x="1552" y="2693"/>
                    <a:pt x="2122" y="2471"/>
                  </a:cubicBezTo>
                  <a:cubicBezTo>
                    <a:pt x="2154" y="2471"/>
                    <a:pt x="2217" y="2439"/>
                    <a:pt x="2249" y="2439"/>
                  </a:cubicBezTo>
                  <a:cubicBezTo>
                    <a:pt x="2565" y="2123"/>
                    <a:pt x="2977" y="2028"/>
                    <a:pt x="3389" y="1901"/>
                  </a:cubicBezTo>
                  <a:cubicBezTo>
                    <a:pt x="4022" y="1648"/>
                    <a:pt x="4687" y="1394"/>
                    <a:pt x="5352" y="1204"/>
                  </a:cubicBezTo>
                  <a:cubicBezTo>
                    <a:pt x="6492" y="824"/>
                    <a:pt x="7632" y="444"/>
                    <a:pt x="8804" y="286"/>
                  </a:cubicBezTo>
                  <a:cubicBezTo>
                    <a:pt x="8994" y="286"/>
                    <a:pt x="9121" y="191"/>
                    <a:pt x="9216" y="32"/>
                  </a:cubicBezTo>
                  <a:lnTo>
                    <a:pt x="9216" y="32"/>
                  </a:lnTo>
                  <a:cubicBezTo>
                    <a:pt x="9406" y="64"/>
                    <a:pt x="9406" y="64"/>
                    <a:pt x="9564" y="1"/>
                  </a:cubicBezTo>
                  <a:cubicBezTo>
                    <a:pt x="9469" y="1"/>
                    <a:pt x="9342" y="1"/>
                    <a:pt x="9247" y="32"/>
                  </a:cubicBezTo>
                  <a:cubicBezTo>
                    <a:pt x="9216" y="32"/>
                    <a:pt x="9152" y="64"/>
                    <a:pt x="9121" y="64"/>
                  </a:cubicBezTo>
                  <a:cubicBezTo>
                    <a:pt x="8361" y="64"/>
                    <a:pt x="7601" y="254"/>
                    <a:pt x="6841" y="44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3"/>
            <p:cNvSpPr/>
            <p:nvPr/>
          </p:nvSpPr>
          <p:spPr>
            <a:xfrm>
              <a:off x="4807950" y="2273575"/>
              <a:ext cx="238350" cy="95825"/>
            </a:xfrm>
            <a:custGeom>
              <a:avLst/>
              <a:gdLst/>
              <a:ahLst/>
              <a:cxnLst/>
              <a:rect l="l" t="t" r="r" b="b"/>
              <a:pathLst>
                <a:path w="9534" h="3833" extrusionOk="0">
                  <a:moveTo>
                    <a:pt x="1" y="3833"/>
                  </a:moveTo>
                  <a:cubicBezTo>
                    <a:pt x="159" y="3738"/>
                    <a:pt x="318" y="3674"/>
                    <a:pt x="444" y="3579"/>
                  </a:cubicBezTo>
                  <a:cubicBezTo>
                    <a:pt x="1838" y="2598"/>
                    <a:pt x="3326" y="1837"/>
                    <a:pt x="4910" y="1236"/>
                  </a:cubicBezTo>
                  <a:cubicBezTo>
                    <a:pt x="5765" y="919"/>
                    <a:pt x="6651" y="666"/>
                    <a:pt x="7538" y="476"/>
                  </a:cubicBezTo>
                  <a:cubicBezTo>
                    <a:pt x="8171" y="349"/>
                    <a:pt x="8773" y="191"/>
                    <a:pt x="9407" y="191"/>
                  </a:cubicBezTo>
                  <a:cubicBezTo>
                    <a:pt x="9438" y="191"/>
                    <a:pt x="9470" y="159"/>
                    <a:pt x="9533" y="127"/>
                  </a:cubicBezTo>
                  <a:cubicBezTo>
                    <a:pt x="9343" y="1"/>
                    <a:pt x="9153" y="32"/>
                    <a:pt x="8963" y="64"/>
                  </a:cubicBezTo>
                  <a:cubicBezTo>
                    <a:pt x="8805" y="96"/>
                    <a:pt x="8615" y="127"/>
                    <a:pt x="8457" y="159"/>
                  </a:cubicBezTo>
                  <a:cubicBezTo>
                    <a:pt x="7981" y="222"/>
                    <a:pt x="7475" y="254"/>
                    <a:pt x="7000" y="349"/>
                  </a:cubicBezTo>
                  <a:cubicBezTo>
                    <a:pt x="5891" y="602"/>
                    <a:pt x="4751" y="919"/>
                    <a:pt x="3706" y="1394"/>
                  </a:cubicBezTo>
                  <a:cubicBezTo>
                    <a:pt x="2344" y="1964"/>
                    <a:pt x="1109" y="2724"/>
                    <a:pt x="33" y="3706"/>
                  </a:cubicBezTo>
                  <a:cubicBezTo>
                    <a:pt x="1" y="3706"/>
                    <a:pt x="1" y="3769"/>
                    <a:pt x="1" y="383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3"/>
            <p:cNvSpPr/>
            <p:nvPr/>
          </p:nvSpPr>
          <p:spPr>
            <a:xfrm>
              <a:off x="4836450" y="2283075"/>
              <a:ext cx="248650" cy="85525"/>
            </a:xfrm>
            <a:custGeom>
              <a:avLst/>
              <a:gdLst/>
              <a:ahLst/>
              <a:cxnLst/>
              <a:rect l="l" t="t" r="r" b="b"/>
              <a:pathLst>
                <a:path w="9946" h="3421" extrusionOk="0">
                  <a:moveTo>
                    <a:pt x="1" y="3421"/>
                  </a:moveTo>
                  <a:cubicBezTo>
                    <a:pt x="318" y="3421"/>
                    <a:pt x="508" y="3231"/>
                    <a:pt x="729" y="3136"/>
                  </a:cubicBezTo>
                  <a:cubicBezTo>
                    <a:pt x="1458" y="2788"/>
                    <a:pt x="2123" y="2408"/>
                    <a:pt x="2883" y="2091"/>
                  </a:cubicBezTo>
                  <a:cubicBezTo>
                    <a:pt x="4498" y="1426"/>
                    <a:pt x="6145" y="824"/>
                    <a:pt x="7887" y="476"/>
                  </a:cubicBezTo>
                  <a:cubicBezTo>
                    <a:pt x="8425" y="381"/>
                    <a:pt x="8963" y="191"/>
                    <a:pt x="9533" y="254"/>
                  </a:cubicBezTo>
                  <a:cubicBezTo>
                    <a:pt x="9628" y="254"/>
                    <a:pt x="9755" y="191"/>
                    <a:pt x="9945" y="159"/>
                  </a:cubicBezTo>
                  <a:cubicBezTo>
                    <a:pt x="9027" y="1"/>
                    <a:pt x="6556" y="444"/>
                    <a:pt x="4815" y="1014"/>
                  </a:cubicBezTo>
                  <a:cubicBezTo>
                    <a:pt x="3200" y="1553"/>
                    <a:pt x="666" y="2819"/>
                    <a:pt x="1" y="342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3"/>
            <p:cNvSpPr/>
            <p:nvPr/>
          </p:nvSpPr>
          <p:spPr>
            <a:xfrm>
              <a:off x="4425550" y="2056650"/>
              <a:ext cx="5575" cy="35650"/>
            </a:xfrm>
            <a:custGeom>
              <a:avLst/>
              <a:gdLst/>
              <a:ahLst/>
              <a:cxnLst/>
              <a:rect l="l" t="t" r="r" b="b"/>
              <a:pathLst>
                <a:path w="223" h="1426" extrusionOk="0">
                  <a:moveTo>
                    <a:pt x="222" y="1141"/>
                  </a:moveTo>
                  <a:cubicBezTo>
                    <a:pt x="222" y="760"/>
                    <a:pt x="222" y="412"/>
                    <a:pt x="222" y="32"/>
                  </a:cubicBezTo>
                  <a:cubicBezTo>
                    <a:pt x="222" y="32"/>
                    <a:pt x="191" y="0"/>
                    <a:pt x="191" y="0"/>
                  </a:cubicBezTo>
                  <a:cubicBezTo>
                    <a:pt x="191" y="0"/>
                    <a:pt x="159" y="0"/>
                    <a:pt x="127" y="32"/>
                  </a:cubicBezTo>
                  <a:cubicBezTo>
                    <a:pt x="96" y="475"/>
                    <a:pt x="1" y="950"/>
                    <a:pt x="191" y="1426"/>
                  </a:cubicBezTo>
                  <a:cubicBezTo>
                    <a:pt x="222" y="1331"/>
                    <a:pt x="222" y="1236"/>
                    <a:pt x="222" y="114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3"/>
            <p:cNvSpPr/>
            <p:nvPr/>
          </p:nvSpPr>
          <p:spPr>
            <a:xfrm>
              <a:off x="4416050" y="2103350"/>
              <a:ext cx="3200" cy="27750"/>
            </a:xfrm>
            <a:custGeom>
              <a:avLst/>
              <a:gdLst/>
              <a:ahLst/>
              <a:cxnLst/>
              <a:rect l="l" t="t" r="r" b="b"/>
              <a:pathLst>
                <a:path w="128" h="1110" extrusionOk="0">
                  <a:moveTo>
                    <a:pt x="127" y="1"/>
                  </a:moveTo>
                  <a:cubicBezTo>
                    <a:pt x="64" y="381"/>
                    <a:pt x="1" y="729"/>
                    <a:pt x="127" y="110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3"/>
            <p:cNvSpPr/>
            <p:nvPr/>
          </p:nvSpPr>
          <p:spPr>
            <a:xfrm>
              <a:off x="4434275" y="2079600"/>
              <a:ext cx="4775" cy="23775"/>
            </a:xfrm>
            <a:custGeom>
              <a:avLst/>
              <a:gdLst/>
              <a:ahLst/>
              <a:cxnLst/>
              <a:rect l="l" t="t" r="r" b="b"/>
              <a:pathLst>
                <a:path w="191" h="951" extrusionOk="0">
                  <a:moveTo>
                    <a:pt x="63" y="1"/>
                  </a:moveTo>
                  <a:cubicBezTo>
                    <a:pt x="0" y="318"/>
                    <a:pt x="0" y="634"/>
                    <a:pt x="63" y="951"/>
                  </a:cubicBezTo>
                  <a:cubicBezTo>
                    <a:pt x="127" y="634"/>
                    <a:pt x="190" y="318"/>
                    <a:pt x="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3"/>
            <p:cNvSpPr/>
            <p:nvPr/>
          </p:nvSpPr>
          <p:spPr>
            <a:xfrm>
              <a:off x="4442975" y="2082775"/>
              <a:ext cx="2400" cy="16650"/>
            </a:xfrm>
            <a:custGeom>
              <a:avLst/>
              <a:gdLst/>
              <a:ahLst/>
              <a:cxnLst/>
              <a:rect l="l" t="t" r="r" b="b"/>
              <a:pathLst>
                <a:path w="96" h="666" extrusionOk="0">
                  <a:moveTo>
                    <a:pt x="95" y="64"/>
                  </a:moveTo>
                  <a:cubicBezTo>
                    <a:pt x="95" y="32"/>
                    <a:pt x="64" y="32"/>
                    <a:pt x="0" y="0"/>
                  </a:cubicBezTo>
                  <a:lnTo>
                    <a:pt x="0" y="666"/>
                  </a:lnTo>
                  <a:cubicBezTo>
                    <a:pt x="32" y="666"/>
                    <a:pt x="64" y="666"/>
                    <a:pt x="95" y="666"/>
                  </a:cubicBezTo>
                  <a:cubicBezTo>
                    <a:pt x="95" y="476"/>
                    <a:pt x="95" y="254"/>
                    <a:pt x="95" y="6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3"/>
            <p:cNvSpPr/>
            <p:nvPr/>
          </p:nvSpPr>
          <p:spPr>
            <a:xfrm>
              <a:off x="5100100" y="2059825"/>
              <a:ext cx="4775" cy="32475"/>
            </a:xfrm>
            <a:custGeom>
              <a:avLst/>
              <a:gdLst/>
              <a:ahLst/>
              <a:cxnLst/>
              <a:rect l="l" t="t" r="r" b="b"/>
              <a:pathLst>
                <a:path w="191" h="1299" extrusionOk="0">
                  <a:moveTo>
                    <a:pt x="96" y="1299"/>
                  </a:moveTo>
                  <a:cubicBezTo>
                    <a:pt x="191" y="855"/>
                    <a:pt x="191" y="412"/>
                    <a:pt x="64" y="0"/>
                  </a:cubicBezTo>
                  <a:cubicBezTo>
                    <a:pt x="1" y="412"/>
                    <a:pt x="1" y="855"/>
                    <a:pt x="96" y="129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3"/>
            <p:cNvSpPr/>
            <p:nvPr/>
          </p:nvSpPr>
          <p:spPr>
            <a:xfrm>
              <a:off x="5111975" y="2103350"/>
              <a:ext cx="3200" cy="28525"/>
            </a:xfrm>
            <a:custGeom>
              <a:avLst/>
              <a:gdLst/>
              <a:ahLst/>
              <a:cxnLst/>
              <a:rect l="l" t="t" r="r" b="b"/>
              <a:pathLst>
                <a:path w="128" h="1141" extrusionOk="0">
                  <a:moveTo>
                    <a:pt x="64" y="1141"/>
                  </a:moveTo>
                  <a:cubicBezTo>
                    <a:pt x="127" y="761"/>
                    <a:pt x="127" y="381"/>
                    <a:pt x="64" y="1"/>
                  </a:cubicBezTo>
                  <a:cubicBezTo>
                    <a:pt x="1" y="381"/>
                    <a:pt x="1" y="761"/>
                    <a:pt x="64" y="114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3"/>
            <p:cNvSpPr/>
            <p:nvPr/>
          </p:nvSpPr>
          <p:spPr>
            <a:xfrm>
              <a:off x="5092975" y="2078025"/>
              <a:ext cx="4775" cy="23775"/>
            </a:xfrm>
            <a:custGeom>
              <a:avLst/>
              <a:gdLst/>
              <a:ahLst/>
              <a:cxnLst/>
              <a:rect l="l" t="t" r="r" b="b"/>
              <a:pathLst>
                <a:path w="191" h="951" extrusionOk="0">
                  <a:moveTo>
                    <a:pt x="96" y="951"/>
                  </a:moveTo>
                  <a:cubicBezTo>
                    <a:pt x="191" y="412"/>
                    <a:pt x="191" y="412"/>
                    <a:pt x="64" y="0"/>
                  </a:cubicBezTo>
                  <a:cubicBezTo>
                    <a:pt x="32" y="349"/>
                    <a:pt x="1" y="634"/>
                    <a:pt x="96" y="95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3"/>
            <p:cNvSpPr/>
            <p:nvPr/>
          </p:nvSpPr>
          <p:spPr>
            <a:xfrm>
              <a:off x="5085075" y="2083575"/>
              <a:ext cx="3175" cy="15850"/>
            </a:xfrm>
            <a:custGeom>
              <a:avLst/>
              <a:gdLst/>
              <a:ahLst/>
              <a:cxnLst/>
              <a:rect l="l" t="t" r="r" b="b"/>
              <a:pathLst>
                <a:path w="127" h="634" extrusionOk="0">
                  <a:moveTo>
                    <a:pt x="127" y="634"/>
                  </a:moveTo>
                  <a:lnTo>
                    <a:pt x="127" y="0"/>
                  </a:lnTo>
                  <a:cubicBezTo>
                    <a:pt x="32" y="222"/>
                    <a:pt x="0" y="412"/>
                    <a:pt x="127" y="6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3"/>
            <p:cNvSpPr/>
            <p:nvPr/>
          </p:nvSpPr>
          <p:spPr>
            <a:xfrm>
              <a:off x="5106450" y="2127900"/>
              <a:ext cx="1600" cy="1600"/>
            </a:xfrm>
            <a:custGeom>
              <a:avLst/>
              <a:gdLst/>
              <a:ahLst/>
              <a:cxnLst/>
              <a:rect l="l" t="t" r="r" b="b"/>
              <a:pathLst>
                <a:path w="64" h="64" extrusionOk="0">
                  <a:moveTo>
                    <a:pt x="0" y="32"/>
                  </a:moveTo>
                  <a:cubicBezTo>
                    <a:pt x="0" y="32"/>
                    <a:pt x="32" y="64"/>
                    <a:pt x="32" y="64"/>
                  </a:cubicBezTo>
                  <a:cubicBezTo>
                    <a:pt x="32" y="64"/>
                    <a:pt x="63" y="32"/>
                    <a:pt x="63" y="32"/>
                  </a:cubicBezTo>
                  <a:cubicBezTo>
                    <a:pt x="63" y="1"/>
                    <a:pt x="32" y="1"/>
                    <a:pt x="32" y="1"/>
                  </a:cubicBezTo>
                  <a:cubicBezTo>
                    <a:pt x="32" y="1"/>
                    <a:pt x="0" y="1"/>
                    <a:pt x="0" y="3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3"/>
            <p:cNvSpPr/>
            <p:nvPr/>
          </p:nvSpPr>
          <p:spPr>
            <a:xfrm>
              <a:off x="3628275" y="1755800"/>
              <a:ext cx="19025" cy="106900"/>
            </a:xfrm>
            <a:custGeom>
              <a:avLst/>
              <a:gdLst/>
              <a:ahLst/>
              <a:cxnLst/>
              <a:rect l="l" t="t" r="r" b="b"/>
              <a:pathLst>
                <a:path w="761" h="4276" extrusionOk="0">
                  <a:moveTo>
                    <a:pt x="33" y="3801"/>
                  </a:moveTo>
                  <a:cubicBezTo>
                    <a:pt x="33" y="3864"/>
                    <a:pt x="1" y="3959"/>
                    <a:pt x="33" y="4022"/>
                  </a:cubicBezTo>
                  <a:cubicBezTo>
                    <a:pt x="33" y="4086"/>
                    <a:pt x="64" y="4149"/>
                    <a:pt x="128" y="4276"/>
                  </a:cubicBezTo>
                  <a:cubicBezTo>
                    <a:pt x="223" y="4149"/>
                    <a:pt x="349" y="4086"/>
                    <a:pt x="381" y="3991"/>
                  </a:cubicBezTo>
                  <a:cubicBezTo>
                    <a:pt x="476" y="3769"/>
                    <a:pt x="539" y="3515"/>
                    <a:pt x="603" y="3262"/>
                  </a:cubicBezTo>
                  <a:cubicBezTo>
                    <a:pt x="761" y="2312"/>
                    <a:pt x="698" y="1330"/>
                    <a:pt x="698" y="380"/>
                  </a:cubicBezTo>
                  <a:cubicBezTo>
                    <a:pt x="698" y="317"/>
                    <a:pt x="666" y="285"/>
                    <a:pt x="666" y="254"/>
                  </a:cubicBezTo>
                  <a:cubicBezTo>
                    <a:pt x="634" y="32"/>
                    <a:pt x="571" y="0"/>
                    <a:pt x="254" y="0"/>
                  </a:cubicBezTo>
                  <a:cubicBezTo>
                    <a:pt x="254" y="475"/>
                    <a:pt x="254" y="950"/>
                    <a:pt x="286" y="1425"/>
                  </a:cubicBezTo>
                  <a:cubicBezTo>
                    <a:pt x="286" y="2217"/>
                    <a:pt x="286" y="3009"/>
                    <a:pt x="33" y="380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3"/>
            <p:cNvSpPr/>
            <p:nvPr/>
          </p:nvSpPr>
          <p:spPr>
            <a:xfrm>
              <a:off x="3430350" y="1785875"/>
              <a:ext cx="12700" cy="132250"/>
            </a:xfrm>
            <a:custGeom>
              <a:avLst/>
              <a:gdLst/>
              <a:ahLst/>
              <a:cxnLst/>
              <a:rect l="l" t="t" r="r" b="b"/>
              <a:pathLst>
                <a:path w="508" h="5290" extrusionOk="0">
                  <a:moveTo>
                    <a:pt x="191" y="5289"/>
                  </a:moveTo>
                  <a:cubicBezTo>
                    <a:pt x="222" y="5289"/>
                    <a:pt x="317" y="5226"/>
                    <a:pt x="349" y="5163"/>
                  </a:cubicBezTo>
                  <a:cubicBezTo>
                    <a:pt x="381" y="5099"/>
                    <a:pt x="381" y="5036"/>
                    <a:pt x="381" y="4973"/>
                  </a:cubicBezTo>
                  <a:cubicBezTo>
                    <a:pt x="507" y="3421"/>
                    <a:pt x="444" y="1869"/>
                    <a:pt x="349" y="317"/>
                  </a:cubicBezTo>
                  <a:cubicBezTo>
                    <a:pt x="317" y="222"/>
                    <a:pt x="286" y="96"/>
                    <a:pt x="254" y="1"/>
                  </a:cubicBezTo>
                  <a:cubicBezTo>
                    <a:pt x="222" y="1"/>
                    <a:pt x="191" y="1"/>
                    <a:pt x="159" y="32"/>
                  </a:cubicBezTo>
                  <a:cubicBezTo>
                    <a:pt x="159" y="64"/>
                    <a:pt x="159" y="96"/>
                    <a:pt x="159" y="127"/>
                  </a:cubicBezTo>
                  <a:cubicBezTo>
                    <a:pt x="96" y="1742"/>
                    <a:pt x="64" y="3326"/>
                    <a:pt x="32" y="4909"/>
                  </a:cubicBezTo>
                  <a:cubicBezTo>
                    <a:pt x="32" y="5004"/>
                    <a:pt x="1" y="5068"/>
                    <a:pt x="32" y="5163"/>
                  </a:cubicBezTo>
                  <a:cubicBezTo>
                    <a:pt x="64" y="5194"/>
                    <a:pt x="127" y="5289"/>
                    <a:pt x="191" y="528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3468350" y="1815175"/>
              <a:ext cx="12700" cy="112450"/>
            </a:xfrm>
            <a:custGeom>
              <a:avLst/>
              <a:gdLst/>
              <a:ahLst/>
              <a:cxnLst/>
              <a:rect l="l" t="t" r="r" b="b"/>
              <a:pathLst>
                <a:path w="508" h="4498" extrusionOk="0">
                  <a:moveTo>
                    <a:pt x="159" y="4466"/>
                  </a:moveTo>
                  <a:cubicBezTo>
                    <a:pt x="222" y="4466"/>
                    <a:pt x="317" y="4466"/>
                    <a:pt x="317" y="4434"/>
                  </a:cubicBezTo>
                  <a:cubicBezTo>
                    <a:pt x="381" y="4307"/>
                    <a:pt x="413" y="4181"/>
                    <a:pt x="413" y="4022"/>
                  </a:cubicBezTo>
                  <a:cubicBezTo>
                    <a:pt x="444" y="3484"/>
                    <a:pt x="476" y="2946"/>
                    <a:pt x="476" y="2407"/>
                  </a:cubicBezTo>
                  <a:cubicBezTo>
                    <a:pt x="508" y="1806"/>
                    <a:pt x="476" y="1204"/>
                    <a:pt x="476" y="602"/>
                  </a:cubicBezTo>
                  <a:cubicBezTo>
                    <a:pt x="444" y="412"/>
                    <a:pt x="476" y="190"/>
                    <a:pt x="286" y="0"/>
                  </a:cubicBezTo>
                  <a:cubicBezTo>
                    <a:pt x="254" y="64"/>
                    <a:pt x="222" y="95"/>
                    <a:pt x="222" y="159"/>
                  </a:cubicBezTo>
                  <a:cubicBezTo>
                    <a:pt x="159" y="444"/>
                    <a:pt x="127" y="760"/>
                    <a:pt x="96" y="1077"/>
                  </a:cubicBezTo>
                  <a:cubicBezTo>
                    <a:pt x="64" y="1901"/>
                    <a:pt x="32" y="2756"/>
                    <a:pt x="1" y="3611"/>
                  </a:cubicBezTo>
                  <a:cubicBezTo>
                    <a:pt x="1" y="3801"/>
                    <a:pt x="1" y="3991"/>
                    <a:pt x="1" y="4212"/>
                  </a:cubicBezTo>
                  <a:cubicBezTo>
                    <a:pt x="32" y="4276"/>
                    <a:pt x="64" y="4339"/>
                    <a:pt x="96" y="4402"/>
                  </a:cubicBezTo>
                  <a:cubicBezTo>
                    <a:pt x="96" y="4434"/>
                    <a:pt x="159" y="4497"/>
                    <a:pt x="159" y="446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3507950" y="1829425"/>
              <a:ext cx="11900" cy="60200"/>
            </a:xfrm>
            <a:custGeom>
              <a:avLst/>
              <a:gdLst/>
              <a:ahLst/>
              <a:cxnLst/>
              <a:rect l="l" t="t" r="r" b="b"/>
              <a:pathLst>
                <a:path w="476" h="2408" extrusionOk="0">
                  <a:moveTo>
                    <a:pt x="159" y="2407"/>
                  </a:moveTo>
                  <a:cubicBezTo>
                    <a:pt x="349" y="2249"/>
                    <a:pt x="317" y="2027"/>
                    <a:pt x="349" y="1837"/>
                  </a:cubicBezTo>
                  <a:cubicBezTo>
                    <a:pt x="412" y="1236"/>
                    <a:pt x="475" y="602"/>
                    <a:pt x="285" y="0"/>
                  </a:cubicBezTo>
                  <a:cubicBezTo>
                    <a:pt x="254" y="64"/>
                    <a:pt x="222" y="127"/>
                    <a:pt x="222" y="190"/>
                  </a:cubicBezTo>
                  <a:cubicBezTo>
                    <a:pt x="222" y="919"/>
                    <a:pt x="0" y="1616"/>
                    <a:pt x="64" y="2344"/>
                  </a:cubicBezTo>
                  <a:cubicBezTo>
                    <a:pt x="95" y="2376"/>
                    <a:pt x="127" y="2376"/>
                    <a:pt x="159" y="240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3732800" y="1746300"/>
              <a:ext cx="41975" cy="171825"/>
            </a:xfrm>
            <a:custGeom>
              <a:avLst/>
              <a:gdLst/>
              <a:ahLst/>
              <a:cxnLst/>
              <a:rect l="l" t="t" r="r" b="b"/>
              <a:pathLst>
                <a:path w="1679" h="6873" extrusionOk="0">
                  <a:moveTo>
                    <a:pt x="127" y="6841"/>
                  </a:moveTo>
                  <a:cubicBezTo>
                    <a:pt x="222" y="6872"/>
                    <a:pt x="317" y="6809"/>
                    <a:pt x="349" y="6714"/>
                  </a:cubicBezTo>
                  <a:cubicBezTo>
                    <a:pt x="412" y="6556"/>
                    <a:pt x="444" y="6366"/>
                    <a:pt x="507" y="6207"/>
                  </a:cubicBezTo>
                  <a:cubicBezTo>
                    <a:pt x="539" y="6176"/>
                    <a:pt x="602" y="6112"/>
                    <a:pt x="665" y="6081"/>
                  </a:cubicBezTo>
                  <a:lnTo>
                    <a:pt x="665" y="6049"/>
                  </a:lnTo>
                  <a:lnTo>
                    <a:pt x="665" y="6017"/>
                  </a:lnTo>
                  <a:lnTo>
                    <a:pt x="602" y="5511"/>
                  </a:lnTo>
                  <a:cubicBezTo>
                    <a:pt x="760" y="5669"/>
                    <a:pt x="665" y="5827"/>
                    <a:pt x="665" y="6017"/>
                  </a:cubicBezTo>
                  <a:cubicBezTo>
                    <a:pt x="665" y="6017"/>
                    <a:pt x="665" y="6049"/>
                    <a:pt x="665" y="6081"/>
                  </a:cubicBezTo>
                  <a:cubicBezTo>
                    <a:pt x="665" y="6081"/>
                    <a:pt x="665" y="6081"/>
                    <a:pt x="665" y="6081"/>
                  </a:cubicBezTo>
                  <a:cubicBezTo>
                    <a:pt x="634" y="6271"/>
                    <a:pt x="634" y="6461"/>
                    <a:pt x="634" y="6651"/>
                  </a:cubicBezTo>
                  <a:cubicBezTo>
                    <a:pt x="634" y="6682"/>
                    <a:pt x="697" y="6777"/>
                    <a:pt x="760" y="6809"/>
                  </a:cubicBezTo>
                  <a:cubicBezTo>
                    <a:pt x="855" y="6841"/>
                    <a:pt x="950" y="6777"/>
                    <a:pt x="982" y="6682"/>
                  </a:cubicBezTo>
                  <a:cubicBezTo>
                    <a:pt x="1014" y="6556"/>
                    <a:pt x="1045" y="6429"/>
                    <a:pt x="1077" y="6334"/>
                  </a:cubicBezTo>
                  <a:cubicBezTo>
                    <a:pt x="1172" y="5511"/>
                    <a:pt x="1299" y="4687"/>
                    <a:pt x="1394" y="3832"/>
                  </a:cubicBezTo>
                  <a:cubicBezTo>
                    <a:pt x="1489" y="3040"/>
                    <a:pt x="1584" y="2249"/>
                    <a:pt x="1647" y="1457"/>
                  </a:cubicBezTo>
                  <a:cubicBezTo>
                    <a:pt x="1679" y="1140"/>
                    <a:pt x="1647" y="792"/>
                    <a:pt x="1647" y="475"/>
                  </a:cubicBezTo>
                  <a:cubicBezTo>
                    <a:pt x="1615" y="380"/>
                    <a:pt x="1584" y="254"/>
                    <a:pt x="1457" y="222"/>
                  </a:cubicBezTo>
                  <a:cubicBezTo>
                    <a:pt x="1299" y="412"/>
                    <a:pt x="1299" y="634"/>
                    <a:pt x="1299" y="855"/>
                  </a:cubicBezTo>
                  <a:cubicBezTo>
                    <a:pt x="1204" y="1900"/>
                    <a:pt x="1077" y="2945"/>
                    <a:pt x="887" y="3990"/>
                  </a:cubicBezTo>
                  <a:cubicBezTo>
                    <a:pt x="855" y="3864"/>
                    <a:pt x="855" y="3705"/>
                    <a:pt x="855" y="3579"/>
                  </a:cubicBezTo>
                  <a:cubicBezTo>
                    <a:pt x="982" y="2724"/>
                    <a:pt x="919" y="1837"/>
                    <a:pt x="919" y="950"/>
                  </a:cubicBezTo>
                  <a:cubicBezTo>
                    <a:pt x="919" y="729"/>
                    <a:pt x="887" y="475"/>
                    <a:pt x="824" y="222"/>
                  </a:cubicBezTo>
                  <a:cubicBezTo>
                    <a:pt x="824" y="159"/>
                    <a:pt x="760" y="95"/>
                    <a:pt x="665" y="0"/>
                  </a:cubicBezTo>
                  <a:cubicBezTo>
                    <a:pt x="634" y="159"/>
                    <a:pt x="570" y="222"/>
                    <a:pt x="570" y="317"/>
                  </a:cubicBezTo>
                  <a:cubicBezTo>
                    <a:pt x="539" y="665"/>
                    <a:pt x="507" y="1014"/>
                    <a:pt x="507" y="1362"/>
                  </a:cubicBezTo>
                  <a:cubicBezTo>
                    <a:pt x="475" y="2249"/>
                    <a:pt x="539" y="3135"/>
                    <a:pt x="380" y="3990"/>
                  </a:cubicBezTo>
                  <a:cubicBezTo>
                    <a:pt x="285" y="4751"/>
                    <a:pt x="159" y="5542"/>
                    <a:pt x="32" y="6302"/>
                  </a:cubicBezTo>
                  <a:cubicBezTo>
                    <a:pt x="32" y="6429"/>
                    <a:pt x="0" y="6524"/>
                    <a:pt x="0" y="6651"/>
                  </a:cubicBezTo>
                  <a:cubicBezTo>
                    <a:pt x="0" y="6714"/>
                    <a:pt x="64" y="6809"/>
                    <a:pt x="127" y="6841"/>
                  </a:cubicBezTo>
                  <a:close/>
                  <a:moveTo>
                    <a:pt x="760" y="4656"/>
                  </a:moveTo>
                  <a:lnTo>
                    <a:pt x="792" y="4656"/>
                  </a:lnTo>
                  <a:lnTo>
                    <a:pt x="792" y="4972"/>
                  </a:lnTo>
                  <a:lnTo>
                    <a:pt x="760" y="4972"/>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3765250" y="1768450"/>
              <a:ext cx="30125" cy="134625"/>
            </a:xfrm>
            <a:custGeom>
              <a:avLst/>
              <a:gdLst/>
              <a:ahLst/>
              <a:cxnLst/>
              <a:rect l="l" t="t" r="r" b="b"/>
              <a:pathLst>
                <a:path w="1205" h="5385" extrusionOk="0">
                  <a:moveTo>
                    <a:pt x="32" y="4751"/>
                  </a:moveTo>
                  <a:cubicBezTo>
                    <a:pt x="1" y="4910"/>
                    <a:pt x="32" y="5100"/>
                    <a:pt x="32" y="5290"/>
                  </a:cubicBezTo>
                  <a:cubicBezTo>
                    <a:pt x="32" y="5321"/>
                    <a:pt x="127" y="5385"/>
                    <a:pt x="159" y="5385"/>
                  </a:cubicBezTo>
                  <a:cubicBezTo>
                    <a:pt x="222" y="5385"/>
                    <a:pt x="286" y="5353"/>
                    <a:pt x="317" y="5321"/>
                  </a:cubicBezTo>
                  <a:cubicBezTo>
                    <a:pt x="381" y="5258"/>
                    <a:pt x="412" y="5163"/>
                    <a:pt x="444" y="5068"/>
                  </a:cubicBezTo>
                  <a:cubicBezTo>
                    <a:pt x="634" y="4245"/>
                    <a:pt x="792" y="3453"/>
                    <a:pt x="982" y="2629"/>
                  </a:cubicBezTo>
                  <a:cubicBezTo>
                    <a:pt x="1141" y="1933"/>
                    <a:pt x="1204" y="1236"/>
                    <a:pt x="1172" y="539"/>
                  </a:cubicBezTo>
                  <a:cubicBezTo>
                    <a:pt x="1172" y="381"/>
                    <a:pt x="1172" y="191"/>
                    <a:pt x="951" y="1"/>
                  </a:cubicBezTo>
                  <a:cubicBezTo>
                    <a:pt x="887" y="128"/>
                    <a:pt x="824" y="223"/>
                    <a:pt x="792" y="286"/>
                  </a:cubicBezTo>
                  <a:cubicBezTo>
                    <a:pt x="761" y="508"/>
                    <a:pt x="761" y="729"/>
                    <a:pt x="761" y="919"/>
                  </a:cubicBezTo>
                  <a:cubicBezTo>
                    <a:pt x="729" y="1394"/>
                    <a:pt x="729" y="1869"/>
                    <a:pt x="602" y="2313"/>
                  </a:cubicBezTo>
                  <a:cubicBezTo>
                    <a:pt x="507" y="2724"/>
                    <a:pt x="412" y="3136"/>
                    <a:pt x="286" y="3548"/>
                  </a:cubicBezTo>
                  <a:cubicBezTo>
                    <a:pt x="222" y="3960"/>
                    <a:pt x="96" y="4340"/>
                    <a:pt x="32" y="475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3569700" y="1560250"/>
              <a:ext cx="17450" cy="103725"/>
            </a:xfrm>
            <a:custGeom>
              <a:avLst/>
              <a:gdLst/>
              <a:ahLst/>
              <a:cxnLst/>
              <a:rect l="l" t="t" r="r" b="b"/>
              <a:pathLst>
                <a:path w="698" h="4149" extrusionOk="0">
                  <a:moveTo>
                    <a:pt x="665" y="1235"/>
                  </a:moveTo>
                  <a:cubicBezTo>
                    <a:pt x="697" y="950"/>
                    <a:pt x="665" y="633"/>
                    <a:pt x="634" y="317"/>
                  </a:cubicBezTo>
                  <a:cubicBezTo>
                    <a:pt x="634" y="253"/>
                    <a:pt x="602" y="190"/>
                    <a:pt x="539" y="0"/>
                  </a:cubicBezTo>
                  <a:cubicBezTo>
                    <a:pt x="507" y="158"/>
                    <a:pt x="475" y="253"/>
                    <a:pt x="475" y="317"/>
                  </a:cubicBezTo>
                  <a:lnTo>
                    <a:pt x="159" y="2629"/>
                  </a:lnTo>
                  <a:cubicBezTo>
                    <a:pt x="127" y="2914"/>
                    <a:pt x="95" y="3230"/>
                    <a:pt x="32" y="3547"/>
                  </a:cubicBezTo>
                  <a:cubicBezTo>
                    <a:pt x="0" y="3800"/>
                    <a:pt x="64" y="3990"/>
                    <a:pt x="254" y="4149"/>
                  </a:cubicBezTo>
                  <a:cubicBezTo>
                    <a:pt x="317" y="3927"/>
                    <a:pt x="412" y="3737"/>
                    <a:pt x="444" y="3515"/>
                  </a:cubicBezTo>
                  <a:cubicBezTo>
                    <a:pt x="539" y="2755"/>
                    <a:pt x="602" y="1995"/>
                    <a:pt x="665" y="123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3834925" y="1932350"/>
              <a:ext cx="15075" cy="87900"/>
            </a:xfrm>
            <a:custGeom>
              <a:avLst/>
              <a:gdLst/>
              <a:ahLst/>
              <a:cxnLst/>
              <a:rect l="l" t="t" r="r" b="b"/>
              <a:pathLst>
                <a:path w="603" h="3516" extrusionOk="0">
                  <a:moveTo>
                    <a:pt x="191" y="3516"/>
                  </a:moveTo>
                  <a:cubicBezTo>
                    <a:pt x="349" y="3484"/>
                    <a:pt x="381" y="3326"/>
                    <a:pt x="381" y="3199"/>
                  </a:cubicBezTo>
                  <a:cubicBezTo>
                    <a:pt x="444" y="2661"/>
                    <a:pt x="539" y="2122"/>
                    <a:pt x="571" y="1584"/>
                  </a:cubicBezTo>
                  <a:cubicBezTo>
                    <a:pt x="602" y="1235"/>
                    <a:pt x="571" y="855"/>
                    <a:pt x="571" y="475"/>
                  </a:cubicBezTo>
                  <a:cubicBezTo>
                    <a:pt x="571" y="285"/>
                    <a:pt x="539" y="95"/>
                    <a:pt x="286" y="0"/>
                  </a:cubicBezTo>
                  <a:cubicBezTo>
                    <a:pt x="96" y="190"/>
                    <a:pt x="159" y="380"/>
                    <a:pt x="159" y="570"/>
                  </a:cubicBezTo>
                  <a:cubicBezTo>
                    <a:pt x="127" y="1204"/>
                    <a:pt x="159" y="1806"/>
                    <a:pt x="32" y="2439"/>
                  </a:cubicBezTo>
                  <a:cubicBezTo>
                    <a:pt x="1" y="2661"/>
                    <a:pt x="1" y="2914"/>
                    <a:pt x="1" y="3167"/>
                  </a:cubicBezTo>
                  <a:cubicBezTo>
                    <a:pt x="1" y="3326"/>
                    <a:pt x="32" y="3452"/>
                    <a:pt x="191" y="351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3628275" y="2007550"/>
              <a:ext cx="18250" cy="103750"/>
            </a:xfrm>
            <a:custGeom>
              <a:avLst/>
              <a:gdLst/>
              <a:ahLst/>
              <a:cxnLst/>
              <a:rect l="l" t="t" r="r" b="b"/>
              <a:pathLst>
                <a:path w="730" h="4150" extrusionOk="0">
                  <a:moveTo>
                    <a:pt x="508" y="1"/>
                  </a:moveTo>
                  <a:cubicBezTo>
                    <a:pt x="318" y="191"/>
                    <a:pt x="381" y="444"/>
                    <a:pt x="349" y="666"/>
                  </a:cubicBezTo>
                  <a:cubicBezTo>
                    <a:pt x="318" y="1173"/>
                    <a:pt x="286" y="1648"/>
                    <a:pt x="254" y="2154"/>
                  </a:cubicBezTo>
                  <a:cubicBezTo>
                    <a:pt x="223" y="2534"/>
                    <a:pt x="128" y="2883"/>
                    <a:pt x="64" y="3263"/>
                  </a:cubicBezTo>
                  <a:cubicBezTo>
                    <a:pt x="33" y="3485"/>
                    <a:pt x="1" y="3706"/>
                    <a:pt x="1" y="3960"/>
                  </a:cubicBezTo>
                  <a:cubicBezTo>
                    <a:pt x="1" y="4055"/>
                    <a:pt x="33" y="4150"/>
                    <a:pt x="159" y="4150"/>
                  </a:cubicBezTo>
                  <a:cubicBezTo>
                    <a:pt x="254" y="4150"/>
                    <a:pt x="318" y="4086"/>
                    <a:pt x="349" y="3991"/>
                  </a:cubicBezTo>
                  <a:cubicBezTo>
                    <a:pt x="381" y="3896"/>
                    <a:pt x="413" y="3801"/>
                    <a:pt x="413" y="3706"/>
                  </a:cubicBezTo>
                  <a:cubicBezTo>
                    <a:pt x="508" y="3168"/>
                    <a:pt x="634" y="2661"/>
                    <a:pt x="698" y="2154"/>
                  </a:cubicBezTo>
                  <a:cubicBezTo>
                    <a:pt x="729" y="1553"/>
                    <a:pt x="729" y="983"/>
                    <a:pt x="729" y="413"/>
                  </a:cubicBezTo>
                  <a:cubicBezTo>
                    <a:pt x="729" y="254"/>
                    <a:pt x="698" y="96"/>
                    <a:pt x="5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3869775" y="1925225"/>
              <a:ext cx="22975" cy="103750"/>
            </a:xfrm>
            <a:custGeom>
              <a:avLst/>
              <a:gdLst/>
              <a:ahLst/>
              <a:cxnLst/>
              <a:rect l="l" t="t" r="r" b="b"/>
              <a:pathLst>
                <a:path w="919" h="4150" extrusionOk="0">
                  <a:moveTo>
                    <a:pt x="507" y="1109"/>
                  </a:moveTo>
                  <a:cubicBezTo>
                    <a:pt x="443" y="1806"/>
                    <a:pt x="317" y="2439"/>
                    <a:pt x="127" y="3104"/>
                  </a:cubicBezTo>
                  <a:cubicBezTo>
                    <a:pt x="95" y="3326"/>
                    <a:pt x="32" y="3579"/>
                    <a:pt x="32" y="3801"/>
                  </a:cubicBezTo>
                  <a:cubicBezTo>
                    <a:pt x="0" y="3896"/>
                    <a:pt x="63" y="3991"/>
                    <a:pt x="63" y="4086"/>
                  </a:cubicBezTo>
                  <a:cubicBezTo>
                    <a:pt x="95" y="4117"/>
                    <a:pt x="127" y="4149"/>
                    <a:pt x="158" y="4149"/>
                  </a:cubicBezTo>
                  <a:cubicBezTo>
                    <a:pt x="222" y="4149"/>
                    <a:pt x="285" y="4117"/>
                    <a:pt x="317" y="4086"/>
                  </a:cubicBezTo>
                  <a:cubicBezTo>
                    <a:pt x="348" y="4022"/>
                    <a:pt x="380" y="3959"/>
                    <a:pt x="380" y="3896"/>
                  </a:cubicBezTo>
                  <a:cubicBezTo>
                    <a:pt x="538" y="3041"/>
                    <a:pt x="823" y="2217"/>
                    <a:pt x="887" y="1362"/>
                  </a:cubicBezTo>
                  <a:cubicBezTo>
                    <a:pt x="918" y="1014"/>
                    <a:pt x="918" y="665"/>
                    <a:pt x="918" y="317"/>
                  </a:cubicBezTo>
                  <a:cubicBezTo>
                    <a:pt x="918" y="254"/>
                    <a:pt x="855" y="190"/>
                    <a:pt x="760" y="0"/>
                  </a:cubicBezTo>
                  <a:cubicBezTo>
                    <a:pt x="665" y="444"/>
                    <a:pt x="538" y="760"/>
                    <a:pt x="507" y="110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6851400" y="1458900"/>
              <a:ext cx="92650" cy="8725"/>
            </a:xfrm>
            <a:custGeom>
              <a:avLst/>
              <a:gdLst/>
              <a:ahLst/>
              <a:cxnLst/>
              <a:rect l="l" t="t" r="r" b="b"/>
              <a:pathLst>
                <a:path w="3706" h="349" extrusionOk="0">
                  <a:moveTo>
                    <a:pt x="96" y="190"/>
                  </a:moveTo>
                  <a:cubicBezTo>
                    <a:pt x="191" y="222"/>
                    <a:pt x="286" y="254"/>
                    <a:pt x="381" y="254"/>
                  </a:cubicBezTo>
                  <a:cubicBezTo>
                    <a:pt x="1172" y="285"/>
                    <a:pt x="1933" y="317"/>
                    <a:pt x="2724" y="349"/>
                  </a:cubicBezTo>
                  <a:cubicBezTo>
                    <a:pt x="2978" y="349"/>
                    <a:pt x="3199" y="317"/>
                    <a:pt x="3453" y="285"/>
                  </a:cubicBezTo>
                  <a:cubicBezTo>
                    <a:pt x="3516" y="285"/>
                    <a:pt x="3579" y="254"/>
                    <a:pt x="3706" y="222"/>
                  </a:cubicBezTo>
                  <a:cubicBezTo>
                    <a:pt x="3421" y="95"/>
                    <a:pt x="3168" y="95"/>
                    <a:pt x="2914" y="95"/>
                  </a:cubicBezTo>
                  <a:cubicBezTo>
                    <a:pt x="2534" y="64"/>
                    <a:pt x="2154" y="64"/>
                    <a:pt x="1774" y="32"/>
                  </a:cubicBezTo>
                  <a:cubicBezTo>
                    <a:pt x="1426" y="32"/>
                    <a:pt x="1046" y="0"/>
                    <a:pt x="666" y="0"/>
                  </a:cubicBezTo>
                  <a:cubicBezTo>
                    <a:pt x="444" y="0"/>
                    <a:pt x="222" y="0"/>
                    <a:pt x="32" y="32"/>
                  </a:cubicBezTo>
                  <a:cubicBezTo>
                    <a:pt x="1" y="159"/>
                    <a:pt x="64" y="190"/>
                    <a:pt x="96" y="190"/>
                  </a:cubicBezTo>
                  <a:close/>
                </a:path>
              </a:pathLst>
            </a:cu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p:nvPr/>
          </p:nvSpPr>
          <p:spPr>
            <a:xfrm>
              <a:off x="6859325" y="1488975"/>
              <a:ext cx="62575" cy="9525"/>
            </a:xfrm>
            <a:custGeom>
              <a:avLst/>
              <a:gdLst/>
              <a:ahLst/>
              <a:cxnLst/>
              <a:rect l="l" t="t" r="r" b="b"/>
              <a:pathLst>
                <a:path w="2503" h="381" extrusionOk="0">
                  <a:moveTo>
                    <a:pt x="159" y="1"/>
                  </a:moveTo>
                  <a:cubicBezTo>
                    <a:pt x="127" y="1"/>
                    <a:pt x="64" y="1"/>
                    <a:pt x="0" y="1"/>
                  </a:cubicBezTo>
                  <a:cubicBezTo>
                    <a:pt x="0" y="159"/>
                    <a:pt x="64" y="191"/>
                    <a:pt x="127" y="223"/>
                  </a:cubicBezTo>
                  <a:cubicBezTo>
                    <a:pt x="222" y="286"/>
                    <a:pt x="317" y="318"/>
                    <a:pt x="444" y="318"/>
                  </a:cubicBezTo>
                  <a:cubicBezTo>
                    <a:pt x="1014" y="381"/>
                    <a:pt x="1616" y="381"/>
                    <a:pt x="2186" y="349"/>
                  </a:cubicBezTo>
                  <a:cubicBezTo>
                    <a:pt x="2281" y="349"/>
                    <a:pt x="2344" y="318"/>
                    <a:pt x="2407" y="286"/>
                  </a:cubicBezTo>
                  <a:cubicBezTo>
                    <a:pt x="2471" y="254"/>
                    <a:pt x="2471" y="191"/>
                    <a:pt x="2502" y="128"/>
                  </a:cubicBezTo>
                  <a:cubicBezTo>
                    <a:pt x="2439" y="96"/>
                    <a:pt x="2439" y="96"/>
                    <a:pt x="2407" y="96"/>
                  </a:cubicBezTo>
                  <a:cubicBezTo>
                    <a:pt x="1647" y="32"/>
                    <a:pt x="919" y="128"/>
                    <a:pt x="159" y="1"/>
                  </a:cubicBezTo>
                  <a:close/>
                </a:path>
              </a:pathLst>
            </a:cu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3"/>
            <p:cNvSpPr/>
            <p:nvPr/>
          </p:nvSpPr>
          <p:spPr>
            <a:xfrm>
              <a:off x="6824475" y="1528575"/>
              <a:ext cx="45950" cy="9525"/>
            </a:xfrm>
            <a:custGeom>
              <a:avLst/>
              <a:gdLst/>
              <a:ahLst/>
              <a:cxnLst/>
              <a:rect l="l" t="t" r="r" b="b"/>
              <a:pathLst>
                <a:path w="1838" h="381" extrusionOk="0">
                  <a:moveTo>
                    <a:pt x="1458" y="32"/>
                  </a:moveTo>
                  <a:cubicBezTo>
                    <a:pt x="1268" y="64"/>
                    <a:pt x="1078" y="95"/>
                    <a:pt x="919" y="95"/>
                  </a:cubicBezTo>
                  <a:cubicBezTo>
                    <a:pt x="666" y="95"/>
                    <a:pt x="413" y="95"/>
                    <a:pt x="159" y="32"/>
                  </a:cubicBezTo>
                  <a:cubicBezTo>
                    <a:pt x="128" y="32"/>
                    <a:pt x="33" y="64"/>
                    <a:pt x="33" y="95"/>
                  </a:cubicBezTo>
                  <a:cubicBezTo>
                    <a:pt x="1" y="159"/>
                    <a:pt x="33" y="222"/>
                    <a:pt x="96" y="254"/>
                  </a:cubicBezTo>
                  <a:cubicBezTo>
                    <a:pt x="159" y="285"/>
                    <a:pt x="254" y="349"/>
                    <a:pt x="349" y="349"/>
                  </a:cubicBezTo>
                  <a:cubicBezTo>
                    <a:pt x="761" y="380"/>
                    <a:pt x="1204" y="380"/>
                    <a:pt x="1616" y="285"/>
                  </a:cubicBezTo>
                  <a:cubicBezTo>
                    <a:pt x="1679" y="254"/>
                    <a:pt x="1743" y="190"/>
                    <a:pt x="1838" y="159"/>
                  </a:cubicBezTo>
                  <a:cubicBezTo>
                    <a:pt x="1711" y="0"/>
                    <a:pt x="1584" y="32"/>
                    <a:pt x="1458" y="32"/>
                  </a:cubicBezTo>
                  <a:close/>
                </a:path>
              </a:pathLst>
            </a:cu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3"/>
            <p:cNvSpPr/>
            <p:nvPr/>
          </p:nvSpPr>
          <p:spPr>
            <a:xfrm>
              <a:off x="6842700" y="1508775"/>
              <a:ext cx="46725" cy="7950"/>
            </a:xfrm>
            <a:custGeom>
              <a:avLst/>
              <a:gdLst/>
              <a:ahLst/>
              <a:cxnLst/>
              <a:rect l="l" t="t" r="r" b="b"/>
              <a:pathLst>
                <a:path w="1869" h="318" extrusionOk="0">
                  <a:moveTo>
                    <a:pt x="1616" y="1"/>
                  </a:moveTo>
                  <a:cubicBezTo>
                    <a:pt x="1140" y="1"/>
                    <a:pt x="665" y="1"/>
                    <a:pt x="190" y="32"/>
                  </a:cubicBezTo>
                  <a:cubicBezTo>
                    <a:pt x="127" y="32"/>
                    <a:pt x="95" y="32"/>
                    <a:pt x="0" y="96"/>
                  </a:cubicBezTo>
                  <a:cubicBezTo>
                    <a:pt x="95" y="127"/>
                    <a:pt x="159" y="191"/>
                    <a:pt x="190" y="191"/>
                  </a:cubicBezTo>
                  <a:cubicBezTo>
                    <a:pt x="697" y="317"/>
                    <a:pt x="1235" y="286"/>
                    <a:pt x="1742" y="254"/>
                  </a:cubicBezTo>
                  <a:cubicBezTo>
                    <a:pt x="1806" y="254"/>
                    <a:pt x="1837" y="191"/>
                    <a:pt x="1869" y="159"/>
                  </a:cubicBezTo>
                  <a:cubicBezTo>
                    <a:pt x="1837" y="1"/>
                    <a:pt x="1711" y="1"/>
                    <a:pt x="1616" y="1"/>
                  </a:cubicBezTo>
                  <a:close/>
                </a:path>
              </a:pathLst>
            </a:cu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3"/>
            <p:cNvSpPr/>
            <p:nvPr/>
          </p:nvSpPr>
          <p:spPr>
            <a:xfrm>
              <a:off x="6879900" y="1463650"/>
              <a:ext cx="45150" cy="8725"/>
            </a:xfrm>
            <a:custGeom>
              <a:avLst/>
              <a:gdLst/>
              <a:ahLst/>
              <a:cxnLst/>
              <a:rect l="l" t="t" r="r" b="b"/>
              <a:pathLst>
                <a:path w="1806" h="349" extrusionOk="0">
                  <a:moveTo>
                    <a:pt x="159" y="95"/>
                  </a:moveTo>
                  <a:cubicBezTo>
                    <a:pt x="96" y="95"/>
                    <a:pt x="32" y="95"/>
                    <a:pt x="1" y="159"/>
                  </a:cubicBezTo>
                  <a:cubicBezTo>
                    <a:pt x="444" y="349"/>
                    <a:pt x="1331" y="349"/>
                    <a:pt x="1806" y="127"/>
                  </a:cubicBezTo>
                  <a:cubicBezTo>
                    <a:pt x="1268" y="0"/>
                    <a:pt x="729" y="64"/>
                    <a:pt x="159" y="95"/>
                  </a:cubicBezTo>
                  <a:close/>
                </a:path>
              </a:pathLst>
            </a:cu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3"/>
            <p:cNvSpPr/>
            <p:nvPr/>
          </p:nvSpPr>
          <p:spPr>
            <a:xfrm>
              <a:off x="6819725" y="1545200"/>
              <a:ext cx="18250" cy="9525"/>
            </a:xfrm>
            <a:custGeom>
              <a:avLst/>
              <a:gdLst/>
              <a:ahLst/>
              <a:cxnLst/>
              <a:rect l="l" t="t" r="r" b="b"/>
              <a:pathLst>
                <a:path w="730" h="381" extrusionOk="0">
                  <a:moveTo>
                    <a:pt x="634" y="95"/>
                  </a:moveTo>
                  <a:cubicBezTo>
                    <a:pt x="444" y="64"/>
                    <a:pt x="254" y="32"/>
                    <a:pt x="33" y="0"/>
                  </a:cubicBezTo>
                  <a:cubicBezTo>
                    <a:pt x="1" y="64"/>
                    <a:pt x="1" y="127"/>
                    <a:pt x="1" y="159"/>
                  </a:cubicBezTo>
                  <a:cubicBezTo>
                    <a:pt x="33" y="222"/>
                    <a:pt x="64" y="285"/>
                    <a:pt x="96" y="285"/>
                  </a:cubicBezTo>
                  <a:cubicBezTo>
                    <a:pt x="286" y="380"/>
                    <a:pt x="476" y="380"/>
                    <a:pt x="666" y="317"/>
                  </a:cubicBezTo>
                  <a:cubicBezTo>
                    <a:pt x="698" y="285"/>
                    <a:pt x="729" y="254"/>
                    <a:pt x="729" y="222"/>
                  </a:cubicBezTo>
                  <a:cubicBezTo>
                    <a:pt x="729" y="190"/>
                    <a:pt x="666" y="127"/>
                    <a:pt x="634" y="95"/>
                  </a:cubicBezTo>
                  <a:close/>
                </a:path>
              </a:pathLst>
            </a:cu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3"/>
            <p:cNvSpPr/>
            <p:nvPr/>
          </p:nvSpPr>
          <p:spPr>
            <a:xfrm>
              <a:off x="6677225" y="1325900"/>
              <a:ext cx="30900" cy="11900"/>
            </a:xfrm>
            <a:custGeom>
              <a:avLst/>
              <a:gdLst/>
              <a:ahLst/>
              <a:cxnLst/>
              <a:rect l="l" t="t" r="r" b="b"/>
              <a:pathLst>
                <a:path w="1236" h="476" extrusionOk="0">
                  <a:moveTo>
                    <a:pt x="159" y="285"/>
                  </a:moveTo>
                  <a:cubicBezTo>
                    <a:pt x="444" y="443"/>
                    <a:pt x="761" y="475"/>
                    <a:pt x="1109" y="443"/>
                  </a:cubicBezTo>
                  <a:cubicBezTo>
                    <a:pt x="1141" y="443"/>
                    <a:pt x="1172" y="412"/>
                    <a:pt x="1172" y="412"/>
                  </a:cubicBezTo>
                  <a:cubicBezTo>
                    <a:pt x="1204" y="380"/>
                    <a:pt x="1236" y="348"/>
                    <a:pt x="1236" y="317"/>
                  </a:cubicBezTo>
                  <a:cubicBezTo>
                    <a:pt x="1236" y="285"/>
                    <a:pt x="1204" y="253"/>
                    <a:pt x="1172" y="222"/>
                  </a:cubicBezTo>
                  <a:cubicBezTo>
                    <a:pt x="1141" y="190"/>
                    <a:pt x="1109" y="190"/>
                    <a:pt x="1077" y="190"/>
                  </a:cubicBezTo>
                  <a:cubicBezTo>
                    <a:pt x="729" y="190"/>
                    <a:pt x="412" y="95"/>
                    <a:pt x="96" y="0"/>
                  </a:cubicBezTo>
                  <a:cubicBezTo>
                    <a:pt x="1" y="158"/>
                    <a:pt x="64" y="253"/>
                    <a:pt x="159" y="285"/>
                  </a:cubicBezTo>
                  <a:close/>
                </a:path>
              </a:pathLst>
            </a:cu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3"/>
            <p:cNvSpPr/>
            <p:nvPr/>
          </p:nvSpPr>
          <p:spPr>
            <a:xfrm>
              <a:off x="6666150" y="1347275"/>
              <a:ext cx="39600" cy="5550"/>
            </a:xfrm>
            <a:custGeom>
              <a:avLst/>
              <a:gdLst/>
              <a:ahLst/>
              <a:cxnLst/>
              <a:rect l="l" t="t" r="r" b="b"/>
              <a:pathLst>
                <a:path w="1584" h="222" extrusionOk="0">
                  <a:moveTo>
                    <a:pt x="1457" y="222"/>
                  </a:moveTo>
                  <a:cubicBezTo>
                    <a:pt x="1520" y="222"/>
                    <a:pt x="1584" y="190"/>
                    <a:pt x="1584" y="95"/>
                  </a:cubicBezTo>
                  <a:cubicBezTo>
                    <a:pt x="1235" y="0"/>
                    <a:pt x="665" y="0"/>
                    <a:pt x="0" y="95"/>
                  </a:cubicBezTo>
                  <a:cubicBezTo>
                    <a:pt x="222" y="222"/>
                    <a:pt x="349" y="222"/>
                    <a:pt x="507" y="222"/>
                  </a:cubicBezTo>
                  <a:cubicBezTo>
                    <a:pt x="824" y="222"/>
                    <a:pt x="1140" y="222"/>
                    <a:pt x="1457" y="222"/>
                  </a:cubicBezTo>
                  <a:close/>
                </a:path>
              </a:pathLst>
            </a:cu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3"/>
            <p:cNvSpPr/>
            <p:nvPr/>
          </p:nvSpPr>
          <p:spPr>
            <a:xfrm>
              <a:off x="6683550" y="1309250"/>
              <a:ext cx="27750" cy="7950"/>
            </a:xfrm>
            <a:custGeom>
              <a:avLst/>
              <a:gdLst/>
              <a:ahLst/>
              <a:cxnLst/>
              <a:rect l="l" t="t" r="r" b="b"/>
              <a:pathLst>
                <a:path w="1110" h="318" extrusionOk="0">
                  <a:moveTo>
                    <a:pt x="824" y="223"/>
                  </a:moveTo>
                  <a:cubicBezTo>
                    <a:pt x="919" y="223"/>
                    <a:pt x="951" y="223"/>
                    <a:pt x="1109" y="64"/>
                  </a:cubicBezTo>
                  <a:cubicBezTo>
                    <a:pt x="761" y="1"/>
                    <a:pt x="444" y="33"/>
                    <a:pt x="128" y="33"/>
                  </a:cubicBezTo>
                  <a:cubicBezTo>
                    <a:pt x="96" y="64"/>
                    <a:pt x="64" y="96"/>
                    <a:pt x="1" y="128"/>
                  </a:cubicBezTo>
                  <a:cubicBezTo>
                    <a:pt x="286" y="318"/>
                    <a:pt x="539" y="254"/>
                    <a:pt x="824" y="223"/>
                  </a:cubicBezTo>
                  <a:close/>
                </a:path>
              </a:pathLst>
            </a:cu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3"/>
            <p:cNvSpPr/>
            <p:nvPr/>
          </p:nvSpPr>
          <p:spPr>
            <a:xfrm>
              <a:off x="6704150" y="1271250"/>
              <a:ext cx="20600" cy="10325"/>
            </a:xfrm>
            <a:custGeom>
              <a:avLst/>
              <a:gdLst/>
              <a:ahLst/>
              <a:cxnLst/>
              <a:rect l="l" t="t" r="r" b="b"/>
              <a:pathLst>
                <a:path w="824" h="413" extrusionOk="0">
                  <a:moveTo>
                    <a:pt x="127" y="413"/>
                  </a:moveTo>
                  <a:cubicBezTo>
                    <a:pt x="349" y="413"/>
                    <a:pt x="570" y="349"/>
                    <a:pt x="760" y="191"/>
                  </a:cubicBezTo>
                  <a:cubicBezTo>
                    <a:pt x="760" y="159"/>
                    <a:pt x="792" y="128"/>
                    <a:pt x="824" y="33"/>
                  </a:cubicBezTo>
                  <a:cubicBezTo>
                    <a:pt x="507" y="1"/>
                    <a:pt x="285" y="96"/>
                    <a:pt x="32" y="191"/>
                  </a:cubicBezTo>
                  <a:cubicBezTo>
                    <a:pt x="0" y="223"/>
                    <a:pt x="0" y="254"/>
                    <a:pt x="0" y="318"/>
                  </a:cubicBezTo>
                  <a:cubicBezTo>
                    <a:pt x="0" y="349"/>
                    <a:pt x="32" y="381"/>
                    <a:pt x="64" y="381"/>
                  </a:cubicBezTo>
                  <a:cubicBezTo>
                    <a:pt x="64" y="413"/>
                    <a:pt x="95" y="413"/>
                    <a:pt x="127" y="413"/>
                  </a:cubicBezTo>
                  <a:close/>
                </a:path>
              </a:pathLst>
            </a:cu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3"/>
            <p:cNvSpPr/>
            <p:nvPr/>
          </p:nvSpPr>
          <p:spPr>
            <a:xfrm>
              <a:off x="6697800" y="1293425"/>
              <a:ext cx="20625" cy="7150"/>
            </a:xfrm>
            <a:custGeom>
              <a:avLst/>
              <a:gdLst/>
              <a:ahLst/>
              <a:cxnLst/>
              <a:rect l="l" t="t" r="r" b="b"/>
              <a:pathLst>
                <a:path w="825" h="286" extrusionOk="0">
                  <a:moveTo>
                    <a:pt x="96" y="222"/>
                  </a:moveTo>
                  <a:cubicBezTo>
                    <a:pt x="318" y="254"/>
                    <a:pt x="571" y="286"/>
                    <a:pt x="824" y="127"/>
                  </a:cubicBezTo>
                  <a:cubicBezTo>
                    <a:pt x="539" y="1"/>
                    <a:pt x="318" y="32"/>
                    <a:pt x="64" y="64"/>
                  </a:cubicBezTo>
                  <a:cubicBezTo>
                    <a:pt x="64" y="64"/>
                    <a:pt x="1" y="127"/>
                    <a:pt x="33" y="127"/>
                  </a:cubicBezTo>
                  <a:cubicBezTo>
                    <a:pt x="33" y="159"/>
                    <a:pt x="64" y="222"/>
                    <a:pt x="96" y="222"/>
                  </a:cubicBezTo>
                  <a:close/>
                </a:path>
              </a:pathLst>
            </a:cu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3"/>
            <p:cNvSpPr/>
            <p:nvPr/>
          </p:nvSpPr>
          <p:spPr>
            <a:xfrm>
              <a:off x="6722350" y="1259375"/>
              <a:ext cx="7950" cy="4775"/>
            </a:xfrm>
            <a:custGeom>
              <a:avLst/>
              <a:gdLst/>
              <a:ahLst/>
              <a:cxnLst/>
              <a:rect l="l" t="t" r="r" b="b"/>
              <a:pathLst>
                <a:path w="318" h="191" extrusionOk="0">
                  <a:moveTo>
                    <a:pt x="317" y="1"/>
                  </a:moveTo>
                  <a:cubicBezTo>
                    <a:pt x="191" y="1"/>
                    <a:pt x="96" y="33"/>
                    <a:pt x="1" y="33"/>
                  </a:cubicBezTo>
                  <a:cubicBezTo>
                    <a:pt x="64" y="191"/>
                    <a:pt x="159" y="191"/>
                    <a:pt x="317" y="1"/>
                  </a:cubicBezTo>
                  <a:close/>
                </a:path>
              </a:pathLst>
            </a:cu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3"/>
            <p:cNvSpPr/>
            <p:nvPr/>
          </p:nvSpPr>
          <p:spPr>
            <a:xfrm>
              <a:off x="6704150" y="1473150"/>
              <a:ext cx="28525" cy="11100"/>
            </a:xfrm>
            <a:custGeom>
              <a:avLst/>
              <a:gdLst/>
              <a:ahLst/>
              <a:cxnLst/>
              <a:rect l="l" t="t" r="r" b="b"/>
              <a:pathLst>
                <a:path w="1141" h="444" extrusionOk="0">
                  <a:moveTo>
                    <a:pt x="1045" y="285"/>
                  </a:moveTo>
                  <a:cubicBezTo>
                    <a:pt x="1077" y="285"/>
                    <a:pt x="1109" y="254"/>
                    <a:pt x="1109" y="222"/>
                  </a:cubicBezTo>
                  <a:cubicBezTo>
                    <a:pt x="1140" y="190"/>
                    <a:pt x="1140" y="159"/>
                    <a:pt x="1140" y="127"/>
                  </a:cubicBezTo>
                  <a:cubicBezTo>
                    <a:pt x="1140" y="95"/>
                    <a:pt x="1109" y="64"/>
                    <a:pt x="1077" y="32"/>
                  </a:cubicBezTo>
                  <a:cubicBezTo>
                    <a:pt x="1045" y="32"/>
                    <a:pt x="982" y="0"/>
                    <a:pt x="950" y="32"/>
                  </a:cubicBezTo>
                  <a:cubicBezTo>
                    <a:pt x="665" y="64"/>
                    <a:pt x="380" y="95"/>
                    <a:pt x="95" y="159"/>
                  </a:cubicBezTo>
                  <a:cubicBezTo>
                    <a:pt x="64" y="159"/>
                    <a:pt x="32" y="159"/>
                    <a:pt x="0" y="190"/>
                  </a:cubicBezTo>
                  <a:cubicBezTo>
                    <a:pt x="0" y="317"/>
                    <a:pt x="64" y="380"/>
                    <a:pt x="159" y="412"/>
                  </a:cubicBezTo>
                  <a:cubicBezTo>
                    <a:pt x="475" y="444"/>
                    <a:pt x="760" y="380"/>
                    <a:pt x="1045" y="285"/>
                  </a:cubicBezTo>
                  <a:close/>
                </a:path>
              </a:pathLst>
            </a:cu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3"/>
            <p:cNvSpPr/>
            <p:nvPr/>
          </p:nvSpPr>
          <p:spPr>
            <a:xfrm>
              <a:off x="6710475" y="1489775"/>
              <a:ext cx="30125" cy="8725"/>
            </a:xfrm>
            <a:custGeom>
              <a:avLst/>
              <a:gdLst/>
              <a:ahLst/>
              <a:cxnLst/>
              <a:rect l="l" t="t" r="r" b="b"/>
              <a:pathLst>
                <a:path w="1205" h="349" extrusionOk="0">
                  <a:moveTo>
                    <a:pt x="1046" y="254"/>
                  </a:moveTo>
                  <a:cubicBezTo>
                    <a:pt x="1077" y="254"/>
                    <a:pt x="1109" y="159"/>
                    <a:pt x="1204" y="64"/>
                  </a:cubicBezTo>
                  <a:cubicBezTo>
                    <a:pt x="1046" y="32"/>
                    <a:pt x="982" y="32"/>
                    <a:pt x="887" y="32"/>
                  </a:cubicBezTo>
                  <a:cubicBezTo>
                    <a:pt x="666" y="0"/>
                    <a:pt x="444" y="0"/>
                    <a:pt x="222" y="0"/>
                  </a:cubicBezTo>
                  <a:cubicBezTo>
                    <a:pt x="159" y="0"/>
                    <a:pt x="127" y="0"/>
                    <a:pt x="96" y="0"/>
                  </a:cubicBezTo>
                  <a:cubicBezTo>
                    <a:pt x="64" y="32"/>
                    <a:pt x="32" y="64"/>
                    <a:pt x="32" y="96"/>
                  </a:cubicBezTo>
                  <a:cubicBezTo>
                    <a:pt x="1" y="127"/>
                    <a:pt x="32" y="159"/>
                    <a:pt x="32" y="191"/>
                  </a:cubicBezTo>
                  <a:cubicBezTo>
                    <a:pt x="64" y="222"/>
                    <a:pt x="96" y="254"/>
                    <a:pt x="127" y="254"/>
                  </a:cubicBezTo>
                  <a:cubicBezTo>
                    <a:pt x="444" y="317"/>
                    <a:pt x="729" y="349"/>
                    <a:pt x="1046" y="254"/>
                  </a:cubicBezTo>
                  <a:close/>
                </a:path>
              </a:pathLst>
            </a:cu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3"/>
            <p:cNvSpPr/>
            <p:nvPr/>
          </p:nvSpPr>
          <p:spPr>
            <a:xfrm>
              <a:off x="6695425" y="1438325"/>
              <a:ext cx="23775" cy="7925"/>
            </a:xfrm>
            <a:custGeom>
              <a:avLst/>
              <a:gdLst/>
              <a:ahLst/>
              <a:cxnLst/>
              <a:rect l="l" t="t" r="r" b="b"/>
              <a:pathLst>
                <a:path w="951" h="317" extrusionOk="0">
                  <a:moveTo>
                    <a:pt x="888" y="222"/>
                  </a:moveTo>
                  <a:cubicBezTo>
                    <a:pt x="919" y="190"/>
                    <a:pt x="951" y="158"/>
                    <a:pt x="951" y="127"/>
                  </a:cubicBezTo>
                  <a:cubicBezTo>
                    <a:pt x="951" y="95"/>
                    <a:pt x="919" y="32"/>
                    <a:pt x="888" y="32"/>
                  </a:cubicBezTo>
                  <a:cubicBezTo>
                    <a:pt x="761" y="0"/>
                    <a:pt x="634" y="0"/>
                    <a:pt x="571" y="0"/>
                  </a:cubicBezTo>
                  <a:cubicBezTo>
                    <a:pt x="381" y="32"/>
                    <a:pt x="223" y="32"/>
                    <a:pt x="96" y="63"/>
                  </a:cubicBezTo>
                  <a:cubicBezTo>
                    <a:pt x="64" y="63"/>
                    <a:pt x="1" y="127"/>
                    <a:pt x="1" y="158"/>
                  </a:cubicBezTo>
                  <a:cubicBezTo>
                    <a:pt x="1" y="190"/>
                    <a:pt x="33" y="253"/>
                    <a:pt x="96" y="285"/>
                  </a:cubicBezTo>
                  <a:cubicBezTo>
                    <a:pt x="128" y="317"/>
                    <a:pt x="223" y="317"/>
                    <a:pt x="286" y="317"/>
                  </a:cubicBezTo>
                  <a:cubicBezTo>
                    <a:pt x="413" y="317"/>
                    <a:pt x="571" y="285"/>
                    <a:pt x="698" y="285"/>
                  </a:cubicBezTo>
                  <a:cubicBezTo>
                    <a:pt x="761" y="253"/>
                    <a:pt x="824" y="253"/>
                    <a:pt x="888" y="222"/>
                  </a:cubicBezTo>
                  <a:close/>
                </a:path>
              </a:pathLst>
            </a:cu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3"/>
            <p:cNvSpPr/>
            <p:nvPr/>
          </p:nvSpPr>
          <p:spPr>
            <a:xfrm>
              <a:off x="6704925" y="1456525"/>
              <a:ext cx="21400" cy="8725"/>
            </a:xfrm>
            <a:custGeom>
              <a:avLst/>
              <a:gdLst/>
              <a:ahLst/>
              <a:cxnLst/>
              <a:rect l="l" t="t" r="r" b="b"/>
              <a:pathLst>
                <a:path w="856" h="349" extrusionOk="0">
                  <a:moveTo>
                    <a:pt x="1" y="95"/>
                  </a:moveTo>
                  <a:cubicBezTo>
                    <a:pt x="33" y="285"/>
                    <a:pt x="191" y="317"/>
                    <a:pt x="318" y="317"/>
                  </a:cubicBezTo>
                  <a:cubicBezTo>
                    <a:pt x="508" y="317"/>
                    <a:pt x="729" y="349"/>
                    <a:pt x="856" y="127"/>
                  </a:cubicBezTo>
                  <a:cubicBezTo>
                    <a:pt x="571" y="0"/>
                    <a:pt x="286" y="0"/>
                    <a:pt x="1" y="95"/>
                  </a:cubicBezTo>
                  <a:close/>
                </a:path>
              </a:pathLst>
            </a:cu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3"/>
            <p:cNvSpPr/>
            <p:nvPr/>
          </p:nvSpPr>
          <p:spPr>
            <a:xfrm>
              <a:off x="6724725" y="1517475"/>
              <a:ext cx="21400" cy="8750"/>
            </a:xfrm>
            <a:custGeom>
              <a:avLst/>
              <a:gdLst/>
              <a:ahLst/>
              <a:cxnLst/>
              <a:rect l="l" t="t" r="r" b="b"/>
              <a:pathLst>
                <a:path w="856" h="350" extrusionOk="0">
                  <a:moveTo>
                    <a:pt x="761" y="254"/>
                  </a:moveTo>
                  <a:cubicBezTo>
                    <a:pt x="792" y="254"/>
                    <a:pt x="824" y="159"/>
                    <a:pt x="856" y="128"/>
                  </a:cubicBezTo>
                  <a:cubicBezTo>
                    <a:pt x="729" y="1"/>
                    <a:pt x="602" y="64"/>
                    <a:pt x="476" y="64"/>
                  </a:cubicBezTo>
                  <a:cubicBezTo>
                    <a:pt x="349" y="33"/>
                    <a:pt x="222" y="33"/>
                    <a:pt x="96" y="33"/>
                  </a:cubicBezTo>
                  <a:cubicBezTo>
                    <a:pt x="64" y="33"/>
                    <a:pt x="32" y="64"/>
                    <a:pt x="1" y="96"/>
                  </a:cubicBezTo>
                  <a:cubicBezTo>
                    <a:pt x="1" y="128"/>
                    <a:pt x="1" y="159"/>
                    <a:pt x="32" y="191"/>
                  </a:cubicBezTo>
                  <a:cubicBezTo>
                    <a:pt x="32" y="223"/>
                    <a:pt x="64" y="254"/>
                    <a:pt x="96" y="286"/>
                  </a:cubicBezTo>
                  <a:cubicBezTo>
                    <a:pt x="317" y="349"/>
                    <a:pt x="539" y="349"/>
                    <a:pt x="761" y="254"/>
                  </a:cubicBezTo>
                  <a:close/>
                </a:path>
              </a:pathLst>
            </a:cu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3"/>
            <p:cNvSpPr/>
            <p:nvPr/>
          </p:nvSpPr>
          <p:spPr>
            <a:xfrm>
              <a:off x="6722350" y="1502450"/>
              <a:ext cx="20625" cy="7925"/>
            </a:xfrm>
            <a:custGeom>
              <a:avLst/>
              <a:gdLst/>
              <a:ahLst/>
              <a:cxnLst/>
              <a:rect l="l" t="t" r="r" b="b"/>
              <a:pathLst>
                <a:path w="825" h="317" extrusionOk="0">
                  <a:moveTo>
                    <a:pt x="761" y="254"/>
                  </a:moveTo>
                  <a:cubicBezTo>
                    <a:pt x="792" y="254"/>
                    <a:pt x="824" y="190"/>
                    <a:pt x="824" y="159"/>
                  </a:cubicBezTo>
                  <a:cubicBezTo>
                    <a:pt x="824" y="127"/>
                    <a:pt x="792" y="64"/>
                    <a:pt x="729" y="64"/>
                  </a:cubicBezTo>
                  <a:cubicBezTo>
                    <a:pt x="507" y="0"/>
                    <a:pt x="286" y="0"/>
                    <a:pt x="32" y="64"/>
                  </a:cubicBezTo>
                  <a:cubicBezTo>
                    <a:pt x="1" y="159"/>
                    <a:pt x="32" y="222"/>
                    <a:pt x="127" y="254"/>
                  </a:cubicBezTo>
                  <a:cubicBezTo>
                    <a:pt x="317" y="317"/>
                    <a:pt x="539" y="317"/>
                    <a:pt x="761" y="254"/>
                  </a:cubicBezTo>
                  <a:close/>
                </a:path>
              </a:pathLst>
            </a:cu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3"/>
            <p:cNvSpPr/>
            <p:nvPr/>
          </p:nvSpPr>
          <p:spPr>
            <a:xfrm>
              <a:off x="6729475" y="1530950"/>
              <a:ext cx="19025" cy="7925"/>
            </a:xfrm>
            <a:custGeom>
              <a:avLst/>
              <a:gdLst/>
              <a:ahLst/>
              <a:cxnLst/>
              <a:rect l="l" t="t" r="r" b="b"/>
              <a:pathLst>
                <a:path w="761" h="317" extrusionOk="0">
                  <a:moveTo>
                    <a:pt x="729" y="159"/>
                  </a:moveTo>
                  <a:cubicBezTo>
                    <a:pt x="761" y="95"/>
                    <a:pt x="634" y="0"/>
                    <a:pt x="317" y="0"/>
                  </a:cubicBezTo>
                  <a:cubicBezTo>
                    <a:pt x="286" y="0"/>
                    <a:pt x="191" y="0"/>
                    <a:pt x="127" y="32"/>
                  </a:cubicBezTo>
                  <a:cubicBezTo>
                    <a:pt x="64" y="32"/>
                    <a:pt x="1" y="95"/>
                    <a:pt x="1" y="127"/>
                  </a:cubicBezTo>
                  <a:cubicBezTo>
                    <a:pt x="1" y="190"/>
                    <a:pt x="64" y="254"/>
                    <a:pt x="127" y="254"/>
                  </a:cubicBezTo>
                  <a:cubicBezTo>
                    <a:pt x="222" y="285"/>
                    <a:pt x="317" y="285"/>
                    <a:pt x="381" y="285"/>
                  </a:cubicBezTo>
                  <a:cubicBezTo>
                    <a:pt x="507" y="285"/>
                    <a:pt x="666" y="317"/>
                    <a:pt x="729" y="159"/>
                  </a:cubicBezTo>
                  <a:close/>
                </a:path>
              </a:pathLst>
            </a:cu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3"/>
            <p:cNvSpPr/>
            <p:nvPr/>
          </p:nvSpPr>
          <p:spPr>
            <a:xfrm>
              <a:off x="6739775" y="1547575"/>
              <a:ext cx="12700" cy="7950"/>
            </a:xfrm>
            <a:custGeom>
              <a:avLst/>
              <a:gdLst/>
              <a:ahLst/>
              <a:cxnLst/>
              <a:rect l="l" t="t" r="r" b="b"/>
              <a:pathLst>
                <a:path w="508" h="318" extrusionOk="0">
                  <a:moveTo>
                    <a:pt x="507" y="127"/>
                  </a:moveTo>
                  <a:cubicBezTo>
                    <a:pt x="254" y="0"/>
                    <a:pt x="254" y="0"/>
                    <a:pt x="0" y="127"/>
                  </a:cubicBezTo>
                  <a:cubicBezTo>
                    <a:pt x="64" y="254"/>
                    <a:pt x="95" y="317"/>
                    <a:pt x="159" y="317"/>
                  </a:cubicBezTo>
                  <a:cubicBezTo>
                    <a:pt x="317" y="317"/>
                    <a:pt x="444" y="285"/>
                    <a:pt x="507" y="127"/>
                  </a:cubicBezTo>
                  <a:close/>
                </a:path>
              </a:pathLst>
            </a:cu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3"/>
            <p:cNvSpPr/>
            <p:nvPr/>
          </p:nvSpPr>
          <p:spPr>
            <a:xfrm>
              <a:off x="6742950" y="1562625"/>
              <a:ext cx="15050" cy="7150"/>
            </a:xfrm>
            <a:custGeom>
              <a:avLst/>
              <a:gdLst/>
              <a:ahLst/>
              <a:cxnLst/>
              <a:rect l="l" t="t" r="r" b="b"/>
              <a:pathLst>
                <a:path w="602" h="286" extrusionOk="0">
                  <a:moveTo>
                    <a:pt x="570" y="127"/>
                  </a:moveTo>
                  <a:cubicBezTo>
                    <a:pt x="538" y="63"/>
                    <a:pt x="475" y="0"/>
                    <a:pt x="317" y="0"/>
                  </a:cubicBezTo>
                  <a:cubicBezTo>
                    <a:pt x="127" y="0"/>
                    <a:pt x="0" y="95"/>
                    <a:pt x="32" y="158"/>
                  </a:cubicBezTo>
                  <a:cubicBezTo>
                    <a:pt x="63" y="285"/>
                    <a:pt x="190" y="285"/>
                    <a:pt x="285" y="285"/>
                  </a:cubicBezTo>
                  <a:cubicBezTo>
                    <a:pt x="475" y="285"/>
                    <a:pt x="602" y="222"/>
                    <a:pt x="570" y="127"/>
                  </a:cubicBezTo>
                  <a:close/>
                </a:path>
              </a:pathLst>
            </a:cu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3"/>
            <p:cNvSpPr/>
            <p:nvPr/>
          </p:nvSpPr>
          <p:spPr>
            <a:xfrm>
              <a:off x="6727900" y="1572125"/>
              <a:ext cx="7950" cy="6350"/>
            </a:xfrm>
            <a:custGeom>
              <a:avLst/>
              <a:gdLst/>
              <a:ahLst/>
              <a:cxnLst/>
              <a:rect l="l" t="t" r="r" b="b"/>
              <a:pathLst>
                <a:path w="318" h="254" extrusionOk="0">
                  <a:moveTo>
                    <a:pt x="32" y="95"/>
                  </a:moveTo>
                  <a:cubicBezTo>
                    <a:pt x="0" y="190"/>
                    <a:pt x="95" y="253"/>
                    <a:pt x="159" y="222"/>
                  </a:cubicBezTo>
                  <a:cubicBezTo>
                    <a:pt x="190" y="222"/>
                    <a:pt x="222" y="158"/>
                    <a:pt x="317" y="95"/>
                  </a:cubicBezTo>
                  <a:cubicBezTo>
                    <a:pt x="222" y="63"/>
                    <a:pt x="159" y="0"/>
                    <a:pt x="127" y="0"/>
                  </a:cubicBezTo>
                  <a:cubicBezTo>
                    <a:pt x="95" y="0"/>
                    <a:pt x="32" y="63"/>
                    <a:pt x="32" y="95"/>
                  </a:cubicBezTo>
                  <a:close/>
                </a:path>
              </a:pathLst>
            </a:cu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3"/>
            <p:cNvSpPr/>
            <p:nvPr/>
          </p:nvSpPr>
          <p:spPr>
            <a:xfrm>
              <a:off x="6797575" y="1350425"/>
              <a:ext cx="36425" cy="13500"/>
            </a:xfrm>
            <a:custGeom>
              <a:avLst/>
              <a:gdLst/>
              <a:ahLst/>
              <a:cxnLst/>
              <a:rect l="l" t="t" r="r" b="b"/>
              <a:pathLst>
                <a:path w="1457" h="540" extrusionOk="0">
                  <a:moveTo>
                    <a:pt x="127" y="32"/>
                  </a:moveTo>
                  <a:cubicBezTo>
                    <a:pt x="95" y="1"/>
                    <a:pt x="64" y="32"/>
                    <a:pt x="32" y="32"/>
                  </a:cubicBezTo>
                  <a:cubicBezTo>
                    <a:pt x="32" y="32"/>
                    <a:pt x="32" y="64"/>
                    <a:pt x="0" y="64"/>
                  </a:cubicBezTo>
                  <a:cubicBezTo>
                    <a:pt x="0" y="96"/>
                    <a:pt x="0" y="127"/>
                    <a:pt x="0" y="127"/>
                  </a:cubicBezTo>
                  <a:cubicBezTo>
                    <a:pt x="32" y="191"/>
                    <a:pt x="64" y="222"/>
                    <a:pt x="127" y="254"/>
                  </a:cubicBezTo>
                  <a:cubicBezTo>
                    <a:pt x="444" y="412"/>
                    <a:pt x="792" y="507"/>
                    <a:pt x="1140" y="539"/>
                  </a:cubicBezTo>
                  <a:cubicBezTo>
                    <a:pt x="1235" y="539"/>
                    <a:pt x="1362" y="507"/>
                    <a:pt x="1457" y="349"/>
                  </a:cubicBezTo>
                  <a:cubicBezTo>
                    <a:pt x="1109" y="254"/>
                    <a:pt x="792" y="159"/>
                    <a:pt x="475" y="96"/>
                  </a:cubicBezTo>
                  <a:cubicBezTo>
                    <a:pt x="349" y="64"/>
                    <a:pt x="222" y="32"/>
                    <a:pt x="127" y="32"/>
                  </a:cubicBezTo>
                  <a:close/>
                </a:path>
              </a:pathLst>
            </a:cu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3"/>
            <p:cNvSpPr/>
            <p:nvPr/>
          </p:nvSpPr>
          <p:spPr>
            <a:xfrm>
              <a:off x="6801525" y="1363100"/>
              <a:ext cx="31700" cy="11100"/>
            </a:xfrm>
            <a:custGeom>
              <a:avLst/>
              <a:gdLst/>
              <a:ahLst/>
              <a:cxnLst/>
              <a:rect l="l" t="t" r="r" b="b"/>
              <a:pathLst>
                <a:path w="1268" h="444" extrusionOk="0">
                  <a:moveTo>
                    <a:pt x="1014" y="190"/>
                  </a:moveTo>
                  <a:cubicBezTo>
                    <a:pt x="887" y="159"/>
                    <a:pt x="729" y="127"/>
                    <a:pt x="571" y="95"/>
                  </a:cubicBezTo>
                  <a:cubicBezTo>
                    <a:pt x="412" y="64"/>
                    <a:pt x="222" y="32"/>
                    <a:pt x="96" y="0"/>
                  </a:cubicBezTo>
                  <a:cubicBezTo>
                    <a:pt x="1" y="95"/>
                    <a:pt x="32" y="159"/>
                    <a:pt x="96" y="222"/>
                  </a:cubicBezTo>
                  <a:cubicBezTo>
                    <a:pt x="159" y="254"/>
                    <a:pt x="191" y="317"/>
                    <a:pt x="254" y="317"/>
                  </a:cubicBezTo>
                  <a:cubicBezTo>
                    <a:pt x="539" y="381"/>
                    <a:pt x="824" y="412"/>
                    <a:pt x="1109" y="444"/>
                  </a:cubicBezTo>
                  <a:cubicBezTo>
                    <a:pt x="1172" y="444"/>
                    <a:pt x="1204" y="412"/>
                    <a:pt x="1267" y="381"/>
                  </a:cubicBezTo>
                  <a:cubicBezTo>
                    <a:pt x="1236" y="222"/>
                    <a:pt x="1141" y="190"/>
                    <a:pt x="1014" y="190"/>
                  </a:cubicBezTo>
                  <a:close/>
                </a:path>
              </a:pathLst>
            </a:cu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3"/>
            <p:cNvSpPr/>
            <p:nvPr/>
          </p:nvSpPr>
          <p:spPr>
            <a:xfrm>
              <a:off x="6795975" y="1328275"/>
              <a:ext cx="31700" cy="10300"/>
            </a:xfrm>
            <a:custGeom>
              <a:avLst/>
              <a:gdLst/>
              <a:ahLst/>
              <a:cxnLst/>
              <a:rect l="l" t="t" r="r" b="b"/>
              <a:pathLst>
                <a:path w="1268" h="412" extrusionOk="0">
                  <a:moveTo>
                    <a:pt x="64" y="222"/>
                  </a:moveTo>
                  <a:cubicBezTo>
                    <a:pt x="96" y="285"/>
                    <a:pt x="159" y="317"/>
                    <a:pt x="223" y="317"/>
                  </a:cubicBezTo>
                  <a:cubicBezTo>
                    <a:pt x="539" y="380"/>
                    <a:pt x="888" y="412"/>
                    <a:pt x="1204" y="380"/>
                  </a:cubicBezTo>
                  <a:cubicBezTo>
                    <a:pt x="1204" y="380"/>
                    <a:pt x="1236" y="317"/>
                    <a:pt x="1268" y="285"/>
                  </a:cubicBezTo>
                  <a:cubicBezTo>
                    <a:pt x="888" y="32"/>
                    <a:pt x="476" y="127"/>
                    <a:pt x="1" y="0"/>
                  </a:cubicBezTo>
                  <a:cubicBezTo>
                    <a:pt x="33" y="127"/>
                    <a:pt x="33" y="190"/>
                    <a:pt x="64" y="222"/>
                  </a:cubicBezTo>
                  <a:close/>
                </a:path>
              </a:pathLst>
            </a:cu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3"/>
            <p:cNvSpPr/>
            <p:nvPr/>
          </p:nvSpPr>
          <p:spPr>
            <a:xfrm>
              <a:off x="6793600" y="1312425"/>
              <a:ext cx="29325" cy="9525"/>
            </a:xfrm>
            <a:custGeom>
              <a:avLst/>
              <a:gdLst/>
              <a:ahLst/>
              <a:cxnLst/>
              <a:rect l="l" t="t" r="r" b="b"/>
              <a:pathLst>
                <a:path w="1173" h="381" extrusionOk="0">
                  <a:moveTo>
                    <a:pt x="666" y="64"/>
                  </a:moveTo>
                  <a:cubicBezTo>
                    <a:pt x="603" y="64"/>
                    <a:pt x="539" y="64"/>
                    <a:pt x="476" y="64"/>
                  </a:cubicBezTo>
                  <a:cubicBezTo>
                    <a:pt x="381" y="32"/>
                    <a:pt x="318" y="1"/>
                    <a:pt x="223" y="1"/>
                  </a:cubicBezTo>
                  <a:cubicBezTo>
                    <a:pt x="159" y="1"/>
                    <a:pt x="96" y="1"/>
                    <a:pt x="1" y="32"/>
                  </a:cubicBezTo>
                  <a:cubicBezTo>
                    <a:pt x="64" y="127"/>
                    <a:pt x="96" y="222"/>
                    <a:pt x="159" y="222"/>
                  </a:cubicBezTo>
                  <a:cubicBezTo>
                    <a:pt x="476" y="381"/>
                    <a:pt x="793" y="381"/>
                    <a:pt x="1173" y="191"/>
                  </a:cubicBezTo>
                  <a:cubicBezTo>
                    <a:pt x="1014" y="159"/>
                    <a:pt x="951" y="127"/>
                    <a:pt x="888" y="96"/>
                  </a:cubicBezTo>
                  <a:cubicBezTo>
                    <a:pt x="824" y="96"/>
                    <a:pt x="729" y="96"/>
                    <a:pt x="666" y="64"/>
                  </a:cubicBezTo>
                  <a:close/>
                </a:path>
              </a:pathLst>
            </a:cu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3"/>
            <p:cNvSpPr/>
            <p:nvPr/>
          </p:nvSpPr>
          <p:spPr>
            <a:xfrm>
              <a:off x="6793600" y="1291850"/>
              <a:ext cx="23775" cy="10300"/>
            </a:xfrm>
            <a:custGeom>
              <a:avLst/>
              <a:gdLst/>
              <a:ahLst/>
              <a:cxnLst/>
              <a:rect l="l" t="t" r="r" b="b"/>
              <a:pathLst>
                <a:path w="951" h="412" extrusionOk="0">
                  <a:moveTo>
                    <a:pt x="128" y="32"/>
                  </a:moveTo>
                  <a:cubicBezTo>
                    <a:pt x="128" y="32"/>
                    <a:pt x="96" y="0"/>
                    <a:pt x="96" y="32"/>
                  </a:cubicBezTo>
                  <a:cubicBezTo>
                    <a:pt x="64" y="32"/>
                    <a:pt x="1" y="64"/>
                    <a:pt x="1" y="95"/>
                  </a:cubicBezTo>
                  <a:cubicBezTo>
                    <a:pt x="1" y="127"/>
                    <a:pt x="1" y="159"/>
                    <a:pt x="33" y="190"/>
                  </a:cubicBezTo>
                  <a:cubicBezTo>
                    <a:pt x="33" y="222"/>
                    <a:pt x="64" y="254"/>
                    <a:pt x="64" y="254"/>
                  </a:cubicBezTo>
                  <a:cubicBezTo>
                    <a:pt x="349" y="380"/>
                    <a:pt x="634" y="412"/>
                    <a:pt x="919" y="254"/>
                  </a:cubicBezTo>
                  <a:cubicBezTo>
                    <a:pt x="919" y="254"/>
                    <a:pt x="919" y="222"/>
                    <a:pt x="951" y="190"/>
                  </a:cubicBezTo>
                  <a:cubicBezTo>
                    <a:pt x="888" y="159"/>
                    <a:pt x="824" y="95"/>
                    <a:pt x="761" y="95"/>
                  </a:cubicBezTo>
                  <a:cubicBezTo>
                    <a:pt x="539" y="64"/>
                    <a:pt x="318" y="32"/>
                    <a:pt x="128" y="32"/>
                  </a:cubicBezTo>
                  <a:close/>
                </a:path>
              </a:pathLst>
            </a:cu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3"/>
            <p:cNvSpPr/>
            <p:nvPr/>
          </p:nvSpPr>
          <p:spPr>
            <a:xfrm>
              <a:off x="6787275" y="1260975"/>
              <a:ext cx="20600" cy="6350"/>
            </a:xfrm>
            <a:custGeom>
              <a:avLst/>
              <a:gdLst/>
              <a:ahLst/>
              <a:cxnLst/>
              <a:rect l="l" t="t" r="r" b="b"/>
              <a:pathLst>
                <a:path w="824" h="254" extrusionOk="0">
                  <a:moveTo>
                    <a:pt x="64" y="222"/>
                  </a:moveTo>
                  <a:cubicBezTo>
                    <a:pt x="127" y="254"/>
                    <a:pt x="191" y="254"/>
                    <a:pt x="222" y="254"/>
                  </a:cubicBezTo>
                  <a:cubicBezTo>
                    <a:pt x="412" y="254"/>
                    <a:pt x="602" y="222"/>
                    <a:pt x="824" y="127"/>
                  </a:cubicBezTo>
                  <a:cubicBezTo>
                    <a:pt x="729" y="95"/>
                    <a:pt x="666" y="32"/>
                    <a:pt x="571" y="32"/>
                  </a:cubicBezTo>
                  <a:cubicBezTo>
                    <a:pt x="412" y="0"/>
                    <a:pt x="254" y="0"/>
                    <a:pt x="64" y="0"/>
                  </a:cubicBezTo>
                  <a:cubicBezTo>
                    <a:pt x="32" y="0"/>
                    <a:pt x="1" y="95"/>
                    <a:pt x="1" y="127"/>
                  </a:cubicBezTo>
                  <a:cubicBezTo>
                    <a:pt x="1" y="159"/>
                    <a:pt x="32" y="222"/>
                    <a:pt x="64" y="222"/>
                  </a:cubicBezTo>
                  <a:close/>
                </a:path>
              </a:pathLst>
            </a:cu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3"/>
            <p:cNvSpPr/>
            <p:nvPr/>
          </p:nvSpPr>
          <p:spPr>
            <a:xfrm>
              <a:off x="6795975" y="1275225"/>
              <a:ext cx="20625" cy="6350"/>
            </a:xfrm>
            <a:custGeom>
              <a:avLst/>
              <a:gdLst/>
              <a:ahLst/>
              <a:cxnLst/>
              <a:rect l="l" t="t" r="r" b="b"/>
              <a:pathLst>
                <a:path w="825" h="254" extrusionOk="0">
                  <a:moveTo>
                    <a:pt x="1" y="159"/>
                  </a:moveTo>
                  <a:cubicBezTo>
                    <a:pt x="318" y="222"/>
                    <a:pt x="476" y="254"/>
                    <a:pt x="729" y="159"/>
                  </a:cubicBezTo>
                  <a:cubicBezTo>
                    <a:pt x="761" y="159"/>
                    <a:pt x="793" y="95"/>
                    <a:pt x="824" y="64"/>
                  </a:cubicBezTo>
                  <a:cubicBezTo>
                    <a:pt x="413" y="0"/>
                    <a:pt x="159" y="32"/>
                    <a:pt x="1" y="159"/>
                  </a:cubicBezTo>
                  <a:close/>
                </a:path>
              </a:pathLst>
            </a:cu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3"/>
            <p:cNvSpPr/>
            <p:nvPr/>
          </p:nvSpPr>
          <p:spPr>
            <a:xfrm>
              <a:off x="6540250" y="1426425"/>
              <a:ext cx="23000" cy="20625"/>
            </a:xfrm>
            <a:custGeom>
              <a:avLst/>
              <a:gdLst/>
              <a:ahLst/>
              <a:cxnLst/>
              <a:rect l="l" t="t" r="r" b="b"/>
              <a:pathLst>
                <a:path w="920" h="825" extrusionOk="0">
                  <a:moveTo>
                    <a:pt x="603" y="761"/>
                  </a:moveTo>
                  <a:cubicBezTo>
                    <a:pt x="666" y="793"/>
                    <a:pt x="729" y="824"/>
                    <a:pt x="761" y="824"/>
                  </a:cubicBezTo>
                  <a:cubicBezTo>
                    <a:pt x="793" y="824"/>
                    <a:pt x="856" y="793"/>
                    <a:pt x="888" y="761"/>
                  </a:cubicBezTo>
                  <a:cubicBezTo>
                    <a:pt x="919" y="729"/>
                    <a:pt x="888" y="666"/>
                    <a:pt x="856" y="634"/>
                  </a:cubicBezTo>
                  <a:cubicBezTo>
                    <a:pt x="666" y="444"/>
                    <a:pt x="476" y="254"/>
                    <a:pt x="254" y="64"/>
                  </a:cubicBezTo>
                  <a:cubicBezTo>
                    <a:pt x="222" y="33"/>
                    <a:pt x="127" y="33"/>
                    <a:pt x="1" y="1"/>
                  </a:cubicBezTo>
                  <a:cubicBezTo>
                    <a:pt x="159" y="381"/>
                    <a:pt x="381" y="634"/>
                    <a:pt x="603" y="761"/>
                  </a:cubicBezTo>
                  <a:close/>
                </a:path>
              </a:pathLst>
            </a:cu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3"/>
            <p:cNvSpPr/>
            <p:nvPr/>
          </p:nvSpPr>
          <p:spPr>
            <a:xfrm>
              <a:off x="6572725" y="1411400"/>
              <a:ext cx="19025" cy="20600"/>
            </a:xfrm>
            <a:custGeom>
              <a:avLst/>
              <a:gdLst/>
              <a:ahLst/>
              <a:cxnLst/>
              <a:rect l="l" t="t" r="r" b="b"/>
              <a:pathLst>
                <a:path w="761" h="824" extrusionOk="0">
                  <a:moveTo>
                    <a:pt x="507" y="792"/>
                  </a:moveTo>
                  <a:cubicBezTo>
                    <a:pt x="539" y="824"/>
                    <a:pt x="602" y="824"/>
                    <a:pt x="634" y="824"/>
                  </a:cubicBezTo>
                  <a:cubicBezTo>
                    <a:pt x="665" y="824"/>
                    <a:pt x="697" y="792"/>
                    <a:pt x="729" y="792"/>
                  </a:cubicBezTo>
                  <a:cubicBezTo>
                    <a:pt x="729" y="729"/>
                    <a:pt x="760" y="729"/>
                    <a:pt x="729" y="697"/>
                  </a:cubicBezTo>
                  <a:cubicBezTo>
                    <a:pt x="602" y="412"/>
                    <a:pt x="412" y="159"/>
                    <a:pt x="127" y="0"/>
                  </a:cubicBezTo>
                  <a:cubicBezTo>
                    <a:pt x="95" y="0"/>
                    <a:pt x="32" y="0"/>
                    <a:pt x="32" y="32"/>
                  </a:cubicBezTo>
                  <a:cubicBezTo>
                    <a:pt x="0" y="64"/>
                    <a:pt x="0" y="159"/>
                    <a:pt x="0" y="159"/>
                  </a:cubicBezTo>
                  <a:cubicBezTo>
                    <a:pt x="190" y="380"/>
                    <a:pt x="349" y="570"/>
                    <a:pt x="507" y="792"/>
                  </a:cubicBezTo>
                  <a:close/>
                </a:path>
              </a:pathLst>
            </a:cu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3"/>
            <p:cNvSpPr/>
            <p:nvPr/>
          </p:nvSpPr>
          <p:spPr>
            <a:xfrm>
              <a:off x="6529975" y="1431175"/>
              <a:ext cx="18225" cy="19825"/>
            </a:xfrm>
            <a:custGeom>
              <a:avLst/>
              <a:gdLst/>
              <a:ahLst/>
              <a:cxnLst/>
              <a:rect l="l" t="t" r="r" b="b"/>
              <a:pathLst>
                <a:path w="729" h="793" extrusionOk="0">
                  <a:moveTo>
                    <a:pt x="507" y="761"/>
                  </a:moveTo>
                  <a:cubicBezTo>
                    <a:pt x="507" y="793"/>
                    <a:pt x="570" y="793"/>
                    <a:pt x="602" y="793"/>
                  </a:cubicBezTo>
                  <a:cubicBezTo>
                    <a:pt x="665" y="793"/>
                    <a:pt x="697" y="761"/>
                    <a:pt x="728" y="729"/>
                  </a:cubicBezTo>
                  <a:cubicBezTo>
                    <a:pt x="697" y="666"/>
                    <a:pt x="697" y="634"/>
                    <a:pt x="665" y="603"/>
                  </a:cubicBezTo>
                  <a:cubicBezTo>
                    <a:pt x="538" y="413"/>
                    <a:pt x="412" y="254"/>
                    <a:pt x="285" y="96"/>
                  </a:cubicBezTo>
                  <a:cubicBezTo>
                    <a:pt x="253" y="64"/>
                    <a:pt x="190" y="33"/>
                    <a:pt x="158" y="33"/>
                  </a:cubicBezTo>
                  <a:cubicBezTo>
                    <a:pt x="127" y="1"/>
                    <a:pt x="63" y="1"/>
                    <a:pt x="32" y="33"/>
                  </a:cubicBezTo>
                  <a:cubicBezTo>
                    <a:pt x="0" y="64"/>
                    <a:pt x="0" y="96"/>
                    <a:pt x="0" y="128"/>
                  </a:cubicBezTo>
                  <a:cubicBezTo>
                    <a:pt x="127" y="381"/>
                    <a:pt x="317" y="571"/>
                    <a:pt x="507" y="761"/>
                  </a:cubicBezTo>
                  <a:close/>
                </a:path>
              </a:pathLst>
            </a:cu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3"/>
            <p:cNvSpPr/>
            <p:nvPr/>
          </p:nvSpPr>
          <p:spPr>
            <a:xfrm>
              <a:off x="6507800" y="1436725"/>
              <a:ext cx="22200" cy="18250"/>
            </a:xfrm>
            <a:custGeom>
              <a:avLst/>
              <a:gdLst/>
              <a:ahLst/>
              <a:cxnLst/>
              <a:rect l="l" t="t" r="r" b="b"/>
              <a:pathLst>
                <a:path w="888" h="730" extrusionOk="0">
                  <a:moveTo>
                    <a:pt x="0" y="1"/>
                  </a:moveTo>
                  <a:cubicBezTo>
                    <a:pt x="0" y="191"/>
                    <a:pt x="159" y="286"/>
                    <a:pt x="285" y="381"/>
                  </a:cubicBezTo>
                  <a:cubicBezTo>
                    <a:pt x="444" y="507"/>
                    <a:pt x="602" y="697"/>
                    <a:pt x="887" y="729"/>
                  </a:cubicBezTo>
                  <a:cubicBezTo>
                    <a:pt x="665" y="412"/>
                    <a:pt x="254" y="64"/>
                    <a:pt x="0" y="1"/>
                  </a:cubicBezTo>
                  <a:close/>
                </a:path>
              </a:pathLst>
            </a:cu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3"/>
            <p:cNvSpPr/>
            <p:nvPr/>
          </p:nvSpPr>
          <p:spPr>
            <a:xfrm>
              <a:off x="6589350" y="1405850"/>
              <a:ext cx="16650" cy="18225"/>
            </a:xfrm>
            <a:custGeom>
              <a:avLst/>
              <a:gdLst/>
              <a:ahLst/>
              <a:cxnLst/>
              <a:rect l="l" t="t" r="r" b="b"/>
              <a:pathLst>
                <a:path w="666" h="729" extrusionOk="0">
                  <a:moveTo>
                    <a:pt x="507" y="729"/>
                  </a:moveTo>
                  <a:cubicBezTo>
                    <a:pt x="539" y="729"/>
                    <a:pt x="602" y="729"/>
                    <a:pt x="634" y="697"/>
                  </a:cubicBezTo>
                  <a:cubicBezTo>
                    <a:pt x="634" y="697"/>
                    <a:pt x="665" y="634"/>
                    <a:pt x="634" y="602"/>
                  </a:cubicBezTo>
                  <a:cubicBezTo>
                    <a:pt x="475" y="381"/>
                    <a:pt x="285" y="127"/>
                    <a:pt x="0" y="1"/>
                  </a:cubicBezTo>
                  <a:cubicBezTo>
                    <a:pt x="95" y="317"/>
                    <a:pt x="285" y="507"/>
                    <a:pt x="507" y="729"/>
                  </a:cubicBezTo>
                  <a:close/>
                </a:path>
              </a:pathLst>
            </a:cu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3"/>
            <p:cNvSpPr/>
            <p:nvPr/>
          </p:nvSpPr>
          <p:spPr>
            <a:xfrm>
              <a:off x="6559250" y="1422475"/>
              <a:ext cx="14275" cy="14275"/>
            </a:xfrm>
            <a:custGeom>
              <a:avLst/>
              <a:gdLst/>
              <a:ahLst/>
              <a:cxnLst/>
              <a:rect l="l" t="t" r="r" b="b"/>
              <a:pathLst>
                <a:path w="571" h="571" extrusionOk="0">
                  <a:moveTo>
                    <a:pt x="444" y="571"/>
                  </a:moveTo>
                  <a:cubicBezTo>
                    <a:pt x="476" y="571"/>
                    <a:pt x="539" y="539"/>
                    <a:pt x="539" y="507"/>
                  </a:cubicBezTo>
                  <a:cubicBezTo>
                    <a:pt x="571" y="476"/>
                    <a:pt x="571" y="444"/>
                    <a:pt x="571" y="412"/>
                  </a:cubicBezTo>
                  <a:cubicBezTo>
                    <a:pt x="444" y="254"/>
                    <a:pt x="318" y="64"/>
                    <a:pt x="64" y="1"/>
                  </a:cubicBezTo>
                  <a:cubicBezTo>
                    <a:pt x="1" y="191"/>
                    <a:pt x="96" y="286"/>
                    <a:pt x="159" y="381"/>
                  </a:cubicBezTo>
                  <a:cubicBezTo>
                    <a:pt x="254" y="444"/>
                    <a:pt x="318" y="539"/>
                    <a:pt x="444" y="571"/>
                  </a:cubicBezTo>
                  <a:close/>
                </a:path>
              </a:pathLst>
            </a:cu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3"/>
            <p:cNvSpPr/>
            <p:nvPr/>
          </p:nvSpPr>
          <p:spPr>
            <a:xfrm>
              <a:off x="6621025" y="1392400"/>
              <a:ext cx="13475" cy="12675"/>
            </a:xfrm>
            <a:custGeom>
              <a:avLst/>
              <a:gdLst/>
              <a:ahLst/>
              <a:cxnLst/>
              <a:rect l="l" t="t" r="r" b="b"/>
              <a:pathLst>
                <a:path w="539" h="507" extrusionOk="0">
                  <a:moveTo>
                    <a:pt x="380" y="475"/>
                  </a:moveTo>
                  <a:cubicBezTo>
                    <a:pt x="412" y="507"/>
                    <a:pt x="475" y="475"/>
                    <a:pt x="507" y="444"/>
                  </a:cubicBezTo>
                  <a:cubicBezTo>
                    <a:pt x="538" y="412"/>
                    <a:pt x="538" y="317"/>
                    <a:pt x="507" y="285"/>
                  </a:cubicBezTo>
                  <a:cubicBezTo>
                    <a:pt x="443" y="190"/>
                    <a:pt x="317" y="95"/>
                    <a:pt x="222" y="32"/>
                  </a:cubicBezTo>
                  <a:cubicBezTo>
                    <a:pt x="222" y="0"/>
                    <a:pt x="158" y="0"/>
                    <a:pt x="158" y="0"/>
                  </a:cubicBezTo>
                  <a:cubicBezTo>
                    <a:pt x="63" y="0"/>
                    <a:pt x="0" y="95"/>
                    <a:pt x="32" y="159"/>
                  </a:cubicBezTo>
                  <a:cubicBezTo>
                    <a:pt x="127" y="285"/>
                    <a:pt x="222" y="412"/>
                    <a:pt x="380" y="475"/>
                  </a:cubicBezTo>
                  <a:close/>
                </a:path>
              </a:pathLst>
            </a:cu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3"/>
            <p:cNvSpPr/>
            <p:nvPr/>
          </p:nvSpPr>
          <p:spPr>
            <a:xfrm>
              <a:off x="6606750" y="1398725"/>
              <a:ext cx="12700" cy="15850"/>
            </a:xfrm>
            <a:custGeom>
              <a:avLst/>
              <a:gdLst/>
              <a:ahLst/>
              <a:cxnLst/>
              <a:rect l="l" t="t" r="r" b="b"/>
              <a:pathLst>
                <a:path w="508" h="634" extrusionOk="0">
                  <a:moveTo>
                    <a:pt x="254" y="507"/>
                  </a:moveTo>
                  <a:cubicBezTo>
                    <a:pt x="318" y="571"/>
                    <a:pt x="413" y="634"/>
                    <a:pt x="508" y="539"/>
                  </a:cubicBezTo>
                  <a:cubicBezTo>
                    <a:pt x="381" y="286"/>
                    <a:pt x="349" y="222"/>
                    <a:pt x="1" y="1"/>
                  </a:cubicBezTo>
                  <a:cubicBezTo>
                    <a:pt x="1" y="254"/>
                    <a:pt x="33" y="317"/>
                    <a:pt x="254" y="507"/>
                  </a:cubicBezTo>
                  <a:close/>
                </a:path>
              </a:pathLst>
            </a:cu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3"/>
            <p:cNvSpPr/>
            <p:nvPr/>
          </p:nvSpPr>
          <p:spPr>
            <a:xfrm>
              <a:off x="6647925" y="1381300"/>
              <a:ext cx="8750" cy="7950"/>
            </a:xfrm>
            <a:custGeom>
              <a:avLst/>
              <a:gdLst/>
              <a:ahLst/>
              <a:cxnLst/>
              <a:rect l="l" t="t" r="r" b="b"/>
              <a:pathLst>
                <a:path w="350" h="318" extrusionOk="0">
                  <a:moveTo>
                    <a:pt x="127" y="286"/>
                  </a:moveTo>
                  <a:cubicBezTo>
                    <a:pt x="191" y="318"/>
                    <a:pt x="254" y="286"/>
                    <a:pt x="317" y="286"/>
                  </a:cubicBezTo>
                  <a:cubicBezTo>
                    <a:pt x="317" y="286"/>
                    <a:pt x="349" y="254"/>
                    <a:pt x="349" y="223"/>
                  </a:cubicBezTo>
                  <a:cubicBezTo>
                    <a:pt x="349" y="223"/>
                    <a:pt x="349" y="191"/>
                    <a:pt x="349" y="191"/>
                  </a:cubicBezTo>
                  <a:cubicBezTo>
                    <a:pt x="317" y="64"/>
                    <a:pt x="159" y="1"/>
                    <a:pt x="64" y="33"/>
                  </a:cubicBezTo>
                  <a:cubicBezTo>
                    <a:pt x="32" y="64"/>
                    <a:pt x="1" y="96"/>
                    <a:pt x="1" y="96"/>
                  </a:cubicBezTo>
                  <a:cubicBezTo>
                    <a:pt x="1" y="223"/>
                    <a:pt x="64" y="254"/>
                    <a:pt x="127" y="286"/>
                  </a:cubicBezTo>
                  <a:close/>
                </a:path>
              </a:pathLst>
            </a:cu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3"/>
            <p:cNvSpPr/>
            <p:nvPr/>
          </p:nvSpPr>
          <p:spPr>
            <a:xfrm>
              <a:off x="6635275" y="1385275"/>
              <a:ext cx="7925" cy="8725"/>
            </a:xfrm>
            <a:custGeom>
              <a:avLst/>
              <a:gdLst/>
              <a:ahLst/>
              <a:cxnLst/>
              <a:rect l="l" t="t" r="r" b="b"/>
              <a:pathLst>
                <a:path w="317" h="349" extrusionOk="0">
                  <a:moveTo>
                    <a:pt x="317" y="285"/>
                  </a:moveTo>
                  <a:cubicBezTo>
                    <a:pt x="317" y="254"/>
                    <a:pt x="285" y="159"/>
                    <a:pt x="253" y="127"/>
                  </a:cubicBezTo>
                  <a:cubicBezTo>
                    <a:pt x="222" y="64"/>
                    <a:pt x="127" y="32"/>
                    <a:pt x="63" y="0"/>
                  </a:cubicBezTo>
                  <a:cubicBezTo>
                    <a:pt x="0" y="127"/>
                    <a:pt x="32" y="222"/>
                    <a:pt x="127" y="285"/>
                  </a:cubicBezTo>
                  <a:cubicBezTo>
                    <a:pt x="190" y="349"/>
                    <a:pt x="317" y="349"/>
                    <a:pt x="317" y="285"/>
                  </a:cubicBezTo>
                  <a:close/>
                </a:path>
              </a:pathLst>
            </a:cu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3"/>
            <p:cNvSpPr/>
            <p:nvPr/>
          </p:nvSpPr>
          <p:spPr>
            <a:xfrm>
              <a:off x="6618650" y="1476325"/>
              <a:ext cx="14275" cy="17425"/>
            </a:xfrm>
            <a:custGeom>
              <a:avLst/>
              <a:gdLst/>
              <a:ahLst/>
              <a:cxnLst/>
              <a:rect l="l" t="t" r="r" b="b"/>
              <a:pathLst>
                <a:path w="571" h="697" extrusionOk="0">
                  <a:moveTo>
                    <a:pt x="190" y="634"/>
                  </a:moveTo>
                  <a:cubicBezTo>
                    <a:pt x="190" y="570"/>
                    <a:pt x="158" y="507"/>
                    <a:pt x="158" y="443"/>
                  </a:cubicBezTo>
                  <a:cubicBezTo>
                    <a:pt x="158" y="443"/>
                    <a:pt x="190" y="412"/>
                    <a:pt x="190" y="412"/>
                  </a:cubicBezTo>
                  <a:cubicBezTo>
                    <a:pt x="443" y="412"/>
                    <a:pt x="443" y="412"/>
                    <a:pt x="570" y="285"/>
                  </a:cubicBezTo>
                  <a:cubicBezTo>
                    <a:pt x="475" y="158"/>
                    <a:pt x="222" y="32"/>
                    <a:pt x="127" y="0"/>
                  </a:cubicBezTo>
                  <a:cubicBezTo>
                    <a:pt x="63" y="0"/>
                    <a:pt x="0" y="63"/>
                    <a:pt x="0" y="127"/>
                  </a:cubicBezTo>
                  <a:cubicBezTo>
                    <a:pt x="0" y="285"/>
                    <a:pt x="32" y="443"/>
                    <a:pt x="63" y="602"/>
                  </a:cubicBezTo>
                  <a:cubicBezTo>
                    <a:pt x="63" y="665"/>
                    <a:pt x="127" y="697"/>
                    <a:pt x="190" y="634"/>
                  </a:cubicBezTo>
                  <a:close/>
                </a:path>
              </a:pathLst>
            </a:cu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3"/>
            <p:cNvSpPr/>
            <p:nvPr/>
          </p:nvSpPr>
          <p:spPr>
            <a:xfrm>
              <a:off x="6630525" y="1453350"/>
              <a:ext cx="19800" cy="8750"/>
            </a:xfrm>
            <a:custGeom>
              <a:avLst/>
              <a:gdLst/>
              <a:ahLst/>
              <a:cxnLst/>
              <a:rect l="l" t="t" r="r" b="b"/>
              <a:pathLst>
                <a:path w="792" h="350" extrusionOk="0">
                  <a:moveTo>
                    <a:pt x="95" y="254"/>
                  </a:moveTo>
                  <a:cubicBezTo>
                    <a:pt x="285" y="286"/>
                    <a:pt x="475" y="317"/>
                    <a:pt x="697" y="317"/>
                  </a:cubicBezTo>
                  <a:cubicBezTo>
                    <a:pt x="728" y="349"/>
                    <a:pt x="792" y="286"/>
                    <a:pt x="792" y="222"/>
                  </a:cubicBezTo>
                  <a:cubicBezTo>
                    <a:pt x="792" y="191"/>
                    <a:pt x="760" y="127"/>
                    <a:pt x="728" y="96"/>
                  </a:cubicBezTo>
                  <a:cubicBezTo>
                    <a:pt x="570" y="64"/>
                    <a:pt x="412" y="32"/>
                    <a:pt x="253" y="1"/>
                  </a:cubicBezTo>
                  <a:cubicBezTo>
                    <a:pt x="190" y="1"/>
                    <a:pt x="127" y="32"/>
                    <a:pt x="63" y="32"/>
                  </a:cubicBezTo>
                  <a:cubicBezTo>
                    <a:pt x="32" y="32"/>
                    <a:pt x="0" y="64"/>
                    <a:pt x="0" y="96"/>
                  </a:cubicBezTo>
                  <a:cubicBezTo>
                    <a:pt x="0" y="127"/>
                    <a:pt x="32" y="159"/>
                    <a:pt x="32" y="191"/>
                  </a:cubicBezTo>
                  <a:cubicBezTo>
                    <a:pt x="63" y="222"/>
                    <a:pt x="63" y="254"/>
                    <a:pt x="95" y="254"/>
                  </a:cubicBezTo>
                  <a:close/>
                </a:path>
              </a:pathLst>
            </a:cu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3"/>
            <p:cNvSpPr/>
            <p:nvPr/>
          </p:nvSpPr>
          <p:spPr>
            <a:xfrm>
              <a:off x="6627350" y="1465225"/>
              <a:ext cx="15850" cy="8750"/>
            </a:xfrm>
            <a:custGeom>
              <a:avLst/>
              <a:gdLst/>
              <a:ahLst/>
              <a:cxnLst/>
              <a:rect l="l" t="t" r="r" b="b"/>
              <a:pathLst>
                <a:path w="634" h="350" extrusionOk="0">
                  <a:moveTo>
                    <a:pt x="64" y="222"/>
                  </a:moveTo>
                  <a:cubicBezTo>
                    <a:pt x="190" y="286"/>
                    <a:pt x="317" y="317"/>
                    <a:pt x="412" y="349"/>
                  </a:cubicBezTo>
                  <a:cubicBezTo>
                    <a:pt x="475" y="349"/>
                    <a:pt x="507" y="349"/>
                    <a:pt x="507" y="349"/>
                  </a:cubicBezTo>
                  <a:cubicBezTo>
                    <a:pt x="570" y="317"/>
                    <a:pt x="634" y="286"/>
                    <a:pt x="634" y="254"/>
                  </a:cubicBezTo>
                  <a:cubicBezTo>
                    <a:pt x="634" y="191"/>
                    <a:pt x="602" y="127"/>
                    <a:pt x="570" y="127"/>
                  </a:cubicBezTo>
                  <a:cubicBezTo>
                    <a:pt x="412" y="64"/>
                    <a:pt x="285" y="32"/>
                    <a:pt x="127" y="1"/>
                  </a:cubicBezTo>
                  <a:cubicBezTo>
                    <a:pt x="95" y="1"/>
                    <a:pt x="0" y="32"/>
                    <a:pt x="0" y="64"/>
                  </a:cubicBezTo>
                  <a:cubicBezTo>
                    <a:pt x="32" y="127"/>
                    <a:pt x="32" y="222"/>
                    <a:pt x="64" y="222"/>
                  </a:cubicBezTo>
                  <a:close/>
                </a:path>
              </a:pathLst>
            </a:cu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3"/>
            <p:cNvSpPr/>
            <p:nvPr/>
          </p:nvSpPr>
          <p:spPr>
            <a:xfrm>
              <a:off x="6638425" y="1440700"/>
              <a:ext cx="18250" cy="9525"/>
            </a:xfrm>
            <a:custGeom>
              <a:avLst/>
              <a:gdLst/>
              <a:ahLst/>
              <a:cxnLst/>
              <a:rect l="l" t="t" r="r" b="b"/>
              <a:pathLst>
                <a:path w="730" h="381" extrusionOk="0">
                  <a:moveTo>
                    <a:pt x="729" y="285"/>
                  </a:moveTo>
                  <a:cubicBezTo>
                    <a:pt x="476" y="95"/>
                    <a:pt x="286" y="0"/>
                    <a:pt x="1" y="63"/>
                  </a:cubicBezTo>
                  <a:cubicBezTo>
                    <a:pt x="159" y="317"/>
                    <a:pt x="317" y="380"/>
                    <a:pt x="729" y="285"/>
                  </a:cubicBezTo>
                  <a:close/>
                </a:path>
              </a:pathLst>
            </a:cu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3"/>
            <p:cNvSpPr/>
            <p:nvPr/>
          </p:nvSpPr>
          <p:spPr>
            <a:xfrm>
              <a:off x="6605175" y="1512725"/>
              <a:ext cx="12700" cy="8750"/>
            </a:xfrm>
            <a:custGeom>
              <a:avLst/>
              <a:gdLst/>
              <a:ahLst/>
              <a:cxnLst/>
              <a:rect l="l" t="t" r="r" b="b"/>
              <a:pathLst>
                <a:path w="508" h="350" extrusionOk="0">
                  <a:moveTo>
                    <a:pt x="286" y="349"/>
                  </a:moveTo>
                  <a:cubicBezTo>
                    <a:pt x="349" y="349"/>
                    <a:pt x="349" y="349"/>
                    <a:pt x="381" y="349"/>
                  </a:cubicBezTo>
                  <a:cubicBezTo>
                    <a:pt x="412" y="349"/>
                    <a:pt x="476" y="318"/>
                    <a:pt x="476" y="286"/>
                  </a:cubicBezTo>
                  <a:cubicBezTo>
                    <a:pt x="507" y="254"/>
                    <a:pt x="476" y="159"/>
                    <a:pt x="444" y="159"/>
                  </a:cubicBezTo>
                  <a:cubicBezTo>
                    <a:pt x="349" y="96"/>
                    <a:pt x="254" y="33"/>
                    <a:pt x="159" y="33"/>
                  </a:cubicBezTo>
                  <a:cubicBezTo>
                    <a:pt x="96" y="1"/>
                    <a:pt x="32" y="33"/>
                    <a:pt x="1" y="64"/>
                  </a:cubicBezTo>
                  <a:cubicBezTo>
                    <a:pt x="1" y="96"/>
                    <a:pt x="1" y="191"/>
                    <a:pt x="1" y="223"/>
                  </a:cubicBezTo>
                  <a:cubicBezTo>
                    <a:pt x="127" y="286"/>
                    <a:pt x="222" y="318"/>
                    <a:pt x="286" y="349"/>
                  </a:cubicBezTo>
                  <a:close/>
                </a:path>
              </a:pathLst>
            </a:cu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3"/>
            <p:cNvSpPr/>
            <p:nvPr/>
          </p:nvSpPr>
          <p:spPr>
            <a:xfrm>
              <a:off x="6643975" y="1431975"/>
              <a:ext cx="20600" cy="6375"/>
            </a:xfrm>
            <a:custGeom>
              <a:avLst/>
              <a:gdLst/>
              <a:ahLst/>
              <a:cxnLst/>
              <a:rect l="l" t="t" r="r" b="b"/>
              <a:pathLst>
                <a:path w="824" h="255" extrusionOk="0">
                  <a:moveTo>
                    <a:pt x="0" y="96"/>
                  </a:moveTo>
                  <a:cubicBezTo>
                    <a:pt x="190" y="222"/>
                    <a:pt x="254" y="254"/>
                    <a:pt x="444" y="222"/>
                  </a:cubicBezTo>
                  <a:cubicBezTo>
                    <a:pt x="570" y="222"/>
                    <a:pt x="697" y="191"/>
                    <a:pt x="824" y="191"/>
                  </a:cubicBezTo>
                  <a:cubicBezTo>
                    <a:pt x="539" y="32"/>
                    <a:pt x="317" y="1"/>
                    <a:pt x="0" y="96"/>
                  </a:cubicBezTo>
                  <a:close/>
                </a:path>
              </a:pathLst>
            </a:cu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3"/>
            <p:cNvSpPr/>
            <p:nvPr/>
          </p:nvSpPr>
          <p:spPr>
            <a:xfrm>
              <a:off x="6609150" y="1496900"/>
              <a:ext cx="9525" cy="8725"/>
            </a:xfrm>
            <a:custGeom>
              <a:avLst/>
              <a:gdLst/>
              <a:ahLst/>
              <a:cxnLst/>
              <a:rect l="l" t="t" r="r" b="b"/>
              <a:pathLst>
                <a:path w="381" h="349" extrusionOk="0">
                  <a:moveTo>
                    <a:pt x="380" y="286"/>
                  </a:moveTo>
                  <a:cubicBezTo>
                    <a:pt x="348" y="96"/>
                    <a:pt x="222" y="1"/>
                    <a:pt x="95" y="1"/>
                  </a:cubicBezTo>
                  <a:cubicBezTo>
                    <a:pt x="63" y="1"/>
                    <a:pt x="32" y="32"/>
                    <a:pt x="0" y="64"/>
                  </a:cubicBezTo>
                  <a:cubicBezTo>
                    <a:pt x="0" y="96"/>
                    <a:pt x="0" y="159"/>
                    <a:pt x="0" y="191"/>
                  </a:cubicBezTo>
                  <a:cubicBezTo>
                    <a:pt x="95" y="317"/>
                    <a:pt x="190" y="349"/>
                    <a:pt x="380" y="286"/>
                  </a:cubicBezTo>
                  <a:close/>
                </a:path>
              </a:pathLst>
            </a:cu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3"/>
            <p:cNvSpPr/>
            <p:nvPr/>
          </p:nvSpPr>
          <p:spPr>
            <a:xfrm>
              <a:off x="6605175" y="1528575"/>
              <a:ext cx="6350" cy="5550"/>
            </a:xfrm>
            <a:custGeom>
              <a:avLst/>
              <a:gdLst/>
              <a:ahLst/>
              <a:cxnLst/>
              <a:rect l="l" t="t" r="r" b="b"/>
              <a:pathLst>
                <a:path w="254" h="222" extrusionOk="0">
                  <a:moveTo>
                    <a:pt x="254" y="127"/>
                  </a:moveTo>
                  <a:cubicBezTo>
                    <a:pt x="222" y="95"/>
                    <a:pt x="191" y="32"/>
                    <a:pt x="159" y="0"/>
                  </a:cubicBezTo>
                  <a:cubicBezTo>
                    <a:pt x="127" y="0"/>
                    <a:pt x="64" y="0"/>
                    <a:pt x="32" y="0"/>
                  </a:cubicBezTo>
                  <a:cubicBezTo>
                    <a:pt x="1" y="0"/>
                    <a:pt x="1" y="32"/>
                    <a:pt x="1" y="64"/>
                  </a:cubicBezTo>
                  <a:cubicBezTo>
                    <a:pt x="1" y="159"/>
                    <a:pt x="64" y="222"/>
                    <a:pt x="159" y="190"/>
                  </a:cubicBezTo>
                  <a:cubicBezTo>
                    <a:pt x="191" y="190"/>
                    <a:pt x="222" y="159"/>
                    <a:pt x="254" y="127"/>
                  </a:cubicBezTo>
                  <a:close/>
                </a:path>
              </a:pathLst>
            </a:cu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3"/>
            <p:cNvSpPr/>
            <p:nvPr/>
          </p:nvSpPr>
          <p:spPr>
            <a:xfrm>
              <a:off x="6619425" y="1768450"/>
              <a:ext cx="150450" cy="192425"/>
            </a:xfrm>
            <a:custGeom>
              <a:avLst/>
              <a:gdLst/>
              <a:ahLst/>
              <a:cxnLst/>
              <a:rect l="l" t="t" r="r" b="b"/>
              <a:pathLst>
                <a:path w="6018" h="7697" extrusionOk="0">
                  <a:moveTo>
                    <a:pt x="2978" y="5416"/>
                  </a:moveTo>
                  <a:cubicBezTo>
                    <a:pt x="2724" y="5321"/>
                    <a:pt x="2566" y="5511"/>
                    <a:pt x="2439" y="5670"/>
                  </a:cubicBezTo>
                  <a:cubicBezTo>
                    <a:pt x="2344" y="5796"/>
                    <a:pt x="2281" y="5891"/>
                    <a:pt x="2186" y="6018"/>
                  </a:cubicBezTo>
                  <a:cubicBezTo>
                    <a:pt x="1901" y="6398"/>
                    <a:pt x="1869" y="6430"/>
                    <a:pt x="1362" y="6303"/>
                  </a:cubicBezTo>
                  <a:cubicBezTo>
                    <a:pt x="951" y="6176"/>
                    <a:pt x="507" y="6081"/>
                    <a:pt x="96" y="5986"/>
                  </a:cubicBezTo>
                  <a:cubicBezTo>
                    <a:pt x="64" y="6050"/>
                    <a:pt x="1" y="6145"/>
                    <a:pt x="32" y="6208"/>
                  </a:cubicBezTo>
                  <a:cubicBezTo>
                    <a:pt x="64" y="6335"/>
                    <a:pt x="159" y="6430"/>
                    <a:pt x="222" y="6556"/>
                  </a:cubicBezTo>
                  <a:cubicBezTo>
                    <a:pt x="349" y="6873"/>
                    <a:pt x="634" y="7031"/>
                    <a:pt x="951" y="7063"/>
                  </a:cubicBezTo>
                  <a:cubicBezTo>
                    <a:pt x="1236" y="7126"/>
                    <a:pt x="1521" y="7158"/>
                    <a:pt x="1806" y="7221"/>
                  </a:cubicBezTo>
                  <a:cubicBezTo>
                    <a:pt x="2123" y="7316"/>
                    <a:pt x="2344" y="7221"/>
                    <a:pt x="2534" y="6905"/>
                  </a:cubicBezTo>
                  <a:cubicBezTo>
                    <a:pt x="2629" y="6746"/>
                    <a:pt x="2661" y="6556"/>
                    <a:pt x="2851" y="6430"/>
                  </a:cubicBezTo>
                  <a:cubicBezTo>
                    <a:pt x="2946" y="6620"/>
                    <a:pt x="3041" y="6778"/>
                    <a:pt x="3104" y="6936"/>
                  </a:cubicBezTo>
                  <a:cubicBezTo>
                    <a:pt x="3199" y="7285"/>
                    <a:pt x="3421" y="7443"/>
                    <a:pt x="3769" y="7475"/>
                  </a:cubicBezTo>
                  <a:cubicBezTo>
                    <a:pt x="3991" y="7506"/>
                    <a:pt x="4213" y="7538"/>
                    <a:pt x="4466" y="7570"/>
                  </a:cubicBezTo>
                  <a:cubicBezTo>
                    <a:pt x="4909" y="7696"/>
                    <a:pt x="5289" y="7538"/>
                    <a:pt x="5701" y="7380"/>
                  </a:cubicBezTo>
                  <a:cubicBezTo>
                    <a:pt x="5859" y="7316"/>
                    <a:pt x="5954" y="7158"/>
                    <a:pt x="5986" y="6968"/>
                  </a:cubicBezTo>
                  <a:cubicBezTo>
                    <a:pt x="5986" y="6810"/>
                    <a:pt x="5986" y="6651"/>
                    <a:pt x="5986" y="6493"/>
                  </a:cubicBezTo>
                  <a:cubicBezTo>
                    <a:pt x="6018" y="5955"/>
                    <a:pt x="6018" y="5416"/>
                    <a:pt x="6018" y="4878"/>
                  </a:cubicBezTo>
                  <a:cubicBezTo>
                    <a:pt x="6018" y="3675"/>
                    <a:pt x="6018" y="2439"/>
                    <a:pt x="6018" y="1236"/>
                  </a:cubicBezTo>
                  <a:cubicBezTo>
                    <a:pt x="5986" y="571"/>
                    <a:pt x="5574" y="159"/>
                    <a:pt x="4909" y="96"/>
                  </a:cubicBezTo>
                  <a:cubicBezTo>
                    <a:pt x="4624" y="64"/>
                    <a:pt x="4308" y="33"/>
                    <a:pt x="3991" y="33"/>
                  </a:cubicBezTo>
                  <a:cubicBezTo>
                    <a:pt x="3864" y="1"/>
                    <a:pt x="3706" y="1"/>
                    <a:pt x="3579" y="33"/>
                  </a:cubicBezTo>
                  <a:cubicBezTo>
                    <a:pt x="3484" y="64"/>
                    <a:pt x="3358" y="128"/>
                    <a:pt x="3294" y="191"/>
                  </a:cubicBezTo>
                  <a:cubicBezTo>
                    <a:pt x="3104" y="444"/>
                    <a:pt x="2883" y="729"/>
                    <a:pt x="2724" y="983"/>
                  </a:cubicBezTo>
                  <a:cubicBezTo>
                    <a:pt x="2281" y="1711"/>
                    <a:pt x="1838" y="2408"/>
                    <a:pt x="1426" y="3136"/>
                  </a:cubicBezTo>
                  <a:cubicBezTo>
                    <a:pt x="1299" y="3358"/>
                    <a:pt x="1236" y="3548"/>
                    <a:pt x="1109" y="3770"/>
                  </a:cubicBezTo>
                  <a:cubicBezTo>
                    <a:pt x="792" y="4498"/>
                    <a:pt x="444" y="5258"/>
                    <a:pt x="96" y="5986"/>
                  </a:cubicBezTo>
                  <a:cubicBezTo>
                    <a:pt x="222" y="5986"/>
                    <a:pt x="286" y="5891"/>
                    <a:pt x="349" y="5796"/>
                  </a:cubicBezTo>
                  <a:cubicBezTo>
                    <a:pt x="729" y="5258"/>
                    <a:pt x="1046" y="4720"/>
                    <a:pt x="1299" y="4118"/>
                  </a:cubicBezTo>
                  <a:cubicBezTo>
                    <a:pt x="1521" y="3643"/>
                    <a:pt x="1743" y="3200"/>
                    <a:pt x="2028" y="2724"/>
                  </a:cubicBezTo>
                  <a:cubicBezTo>
                    <a:pt x="2313" y="2313"/>
                    <a:pt x="2566" y="1869"/>
                    <a:pt x="2819" y="1426"/>
                  </a:cubicBezTo>
                  <a:cubicBezTo>
                    <a:pt x="2946" y="1236"/>
                    <a:pt x="3041" y="1046"/>
                    <a:pt x="3263" y="919"/>
                  </a:cubicBezTo>
                  <a:cubicBezTo>
                    <a:pt x="3421" y="824"/>
                    <a:pt x="3484" y="634"/>
                    <a:pt x="3643" y="444"/>
                  </a:cubicBezTo>
                  <a:cubicBezTo>
                    <a:pt x="4149" y="349"/>
                    <a:pt x="4656" y="508"/>
                    <a:pt x="5226" y="539"/>
                  </a:cubicBezTo>
                  <a:cubicBezTo>
                    <a:pt x="5258" y="698"/>
                    <a:pt x="5289" y="824"/>
                    <a:pt x="5289" y="951"/>
                  </a:cubicBezTo>
                  <a:cubicBezTo>
                    <a:pt x="5289" y="1933"/>
                    <a:pt x="5321" y="2914"/>
                    <a:pt x="5226" y="3865"/>
                  </a:cubicBezTo>
                  <a:cubicBezTo>
                    <a:pt x="5163" y="4561"/>
                    <a:pt x="5194" y="5290"/>
                    <a:pt x="5194" y="5986"/>
                  </a:cubicBezTo>
                  <a:cubicBezTo>
                    <a:pt x="5194" y="6176"/>
                    <a:pt x="5163" y="6366"/>
                    <a:pt x="5163" y="6588"/>
                  </a:cubicBezTo>
                  <a:cubicBezTo>
                    <a:pt x="4529" y="6651"/>
                    <a:pt x="3959" y="6430"/>
                    <a:pt x="3421" y="6493"/>
                  </a:cubicBezTo>
                  <a:cubicBezTo>
                    <a:pt x="3199" y="6271"/>
                    <a:pt x="3231" y="6081"/>
                    <a:pt x="3231" y="5891"/>
                  </a:cubicBezTo>
                  <a:cubicBezTo>
                    <a:pt x="3199" y="5701"/>
                    <a:pt x="3199" y="5480"/>
                    <a:pt x="2978" y="541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3"/>
            <p:cNvSpPr/>
            <p:nvPr/>
          </p:nvSpPr>
          <p:spPr>
            <a:xfrm>
              <a:off x="6965425" y="1826250"/>
              <a:ext cx="77600" cy="28525"/>
            </a:xfrm>
            <a:custGeom>
              <a:avLst/>
              <a:gdLst/>
              <a:ahLst/>
              <a:cxnLst/>
              <a:rect l="l" t="t" r="r" b="b"/>
              <a:pathLst>
                <a:path w="3104" h="1141" extrusionOk="0">
                  <a:moveTo>
                    <a:pt x="127" y="1141"/>
                  </a:moveTo>
                  <a:cubicBezTo>
                    <a:pt x="190" y="1141"/>
                    <a:pt x="253" y="1141"/>
                    <a:pt x="317" y="1109"/>
                  </a:cubicBezTo>
                  <a:cubicBezTo>
                    <a:pt x="855" y="983"/>
                    <a:pt x="1425" y="856"/>
                    <a:pt x="1995" y="697"/>
                  </a:cubicBezTo>
                  <a:cubicBezTo>
                    <a:pt x="2280" y="602"/>
                    <a:pt x="2597" y="507"/>
                    <a:pt x="2882" y="381"/>
                  </a:cubicBezTo>
                  <a:cubicBezTo>
                    <a:pt x="3040" y="317"/>
                    <a:pt x="3104" y="222"/>
                    <a:pt x="3040" y="127"/>
                  </a:cubicBezTo>
                  <a:cubicBezTo>
                    <a:pt x="2977" y="1"/>
                    <a:pt x="2850" y="32"/>
                    <a:pt x="2755" y="64"/>
                  </a:cubicBezTo>
                  <a:cubicBezTo>
                    <a:pt x="2692" y="64"/>
                    <a:pt x="2629" y="96"/>
                    <a:pt x="2565" y="96"/>
                  </a:cubicBezTo>
                  <a:cubicBezTo>
                    <a:pt x="1869" y="317"/>
                    <a:pt x="1204" y="507"/>
                    <a:pt x="507" y="697"/>
                  </a:cubicBezTo>
                  <a:cubicBezTo>
                    <a:pt x="348" y="761"/>
                    <a:pt x="222" y="792"/>
                    <a:pt x="63" y="888"/>
                  </a:cubicBezTo>
                  <a:cubicBezTo>
                    <a:pt x="32" y="888"/>
                    <a:pt x="0" y="983"/>
                    <a:pt x="0" y="1078"/>
                  </a:cubicBezTo>
                  <a:cubicBezTo>
                    <a:pt x="0" y="1078"/>
                    <a:pt x="63" y="1109"/>
                    <a:pt x="127" y="114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3"/>
            <p:cNvSpPr/>
            <p:nvPr/>
          </p:nvSpPr>
          <p:spPr>
            <a:xfrm>
              <a:off x="6955925" y="1853975"/>
              <a:ext cx="70475" cy="22175"/>
            </a:xfrm>
            <a:custGeom>
              <a:avLst/>
              <a:gdLst/>
              <a:ahLst/>
              <a:cxnLst/>
              <a:rect l="l" t="t" r="r" b="b"/>
              <a:pathLst>
                <a:path w="2819" h="887" extrusionOk="0">
                  <a:moveTo>
                    <a:pt x="317" y="855"/>
                  </a:moveTo>
                  <a:cubicBezTo>
                    <a:pt x="1077" y="697"/>
                    <a:pt x="1837" y="539"/>
                    <a:pt x="2597" y="380"/>
                  </a:cubicBezTo>
                  <a:cubicBezTo>
                    <a:pt x="2660" y="349"/>
                    <a:pt x="2724" y="317"/>
                    <a:pt x="2787" y="254"/>
                  </a:cubicBezTo>
                  <a:cubicBezTo>
                    <a:pt x="2819" y="222"/>
                    <a:pt x="2819" y="159"/>
                    <a:pt x="2819" y="127"/>
                  </a:cubicBezTo>
                  <a:cubicBezTo>
                    <a:pt x="2787" y="64"/>
                    <a:pt x="2755" y="0"/>
                    <a:pt x="2692" y="0"/>
                  </a:cubicBezTo>
                  <a:cubicBezTo>
                    <a:pt x="2629" y="0"/>
                    <a:pt x="2534" y="0"/>
                    <a:pt x="2470" y="32"/>
                  </a:cubicBezTo>
                  <a:cubicBezTo>
                    <a:pt x="1837" y="159"/>
                    <a:pt x="1235" y="317"/>
                    <a:pt x="602" y="475"/>
                  </a:cubicBezTo>
                  <a:cubicBezTo>
                    <a:pt x="443" y="507"/>
                    <a:pt x="317" y="570"/>
                    <a:pt x="190" y="634"/>
                  </a:cubicBezTo>
                  <a:cubicBezTo>
                    <a:pt x="127" y="665"/>
                    <a:pt x="95" y="729"/>
                    <a:pt x="0" y="824"/>
                  </a:cubicBezTo>
                  <a:cubicBezTo>
                    <a:pt x="158" y="855"/>
                    <a:pt x="222" y="887"/>
                    <a:pt x="317" y="85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3"/>
            <p:cNvSpPr/>
            <p:nvPr/>
          </p:nvSpPr>
          <p:spPr>
            <a:xfrm>
              <a:off x="6989950" y="1805675"/>
              <a:ext cx="64150" cy="20600"/>
            </a:xfrm>
            <a:custGeom>
              <a:avLst/>
              <a:gdLst/>
              <a:ahLst/>
              <a:cxnLst/>
              <a:rect l="l" t="t" r="r" b="b"/>
              <a:pathLst>
                <a:path w="2566" h="824" extrusionOk="0">
                  <a:moveTo>
                    <a:pt x="1014" y="697"/>
                  </a:moveTo>
                  <a:cubicBezTo>
                    <a:pt x="1489" y="570"/>
                    <a:pt x="1964" y="444"/>
                    <a:pt x="2439" y="317"/>
                  </a:cubicBezTo>
                  <a:cubicBezTo>
                    <a:pt x="2503" y="285"/>
                    <a:pt x="2566" y="190"/>
                    <a:pt x="2566" y="159"/>
                  </a:cubicBezTo>
                  <a:cubicBezTo>
                    <a:pt x="2566" y="95"/>
                    <a:pt x="2471" y="32"/>
                    <a:pt x="2408" y="0"/>
                  </a:cubicBezTo>
                  <a:cubicBezTo>
                    <a:pt x="2281" y="0"/>
                    <a:pt x="2154" y="0"/>
                    <a:pt x="2028" y="32"/>
                  </a:cubicBezTo>
                  <a:cubicBezTo>
                    <a:pt x="1521" y="190"/>
                    <a:pt x="1014" y="317"/>
                    <a:pt x="539" y="475"/>
                  </a:cubicBezTo>
                  <a:cubicBezTo>
                    <a:pt x="349" y="539"/>
                    <a:pt x="159" y="602"/>
                    <a:pt x="1" y="792"/>
                  </a:cubicBezTo>
                  <a:cubicBezTo>
                    <a:pt x="128" y="792"/>
                    <a:pt x="191" y="824"/>
                    <a:pt x="254" y="824"/>
                  </a:cubicBezTo>
                  <a:cubicBezTo>
                    <a:pt x="508" y="792"/>
                    <a:pt x="761" y="760"/>
                    <a:pt x="1014" y="69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3"/>
            <p:cNvSpPr/>
            <p:nvPr/>
          </p:nvSpPr>
          <p:spPr>
            <a:xfrm>
              <a:off x="6956700" y="1872975"/>
              <a:ext cx="60200" cy="23775"/>
            </a:xfrm>
            <a:custGeom>
              <a:avLst/>
              <a:gdLst/>
              <a:ahLst/>
              <a:cxnLst/>
              <a:rect l="l" t="t" r="r" b="b"/>
              <a:pathLst>
                <a:path w="2408" h="951" extrusionOk="0">
                  <a:moveTo>
                    <a:pt x="2408" y="190"/>
                  </a:moveTo>
                  <a:cubicBezTo>
                    <a:pt x="2376" y="127"/>
                    <a:pt x="2344" y="64"/>
                    <a:pt x="2281" y="32"/>
                  </a:cubicBezTo>
                  <a:cubicBezTo>
                    <a:pt x="2249" y="32"/>
                    <a:pt x="2186" y="0"/>
                    <a:pt x="2123" y="32"/>
                  </a:cubicBezTo>
                  <a:cubicBezTo>
                    <a:pt x="1489" y="222"/>
                    <a:pt x="887" y="412"/>
                    <a:pt x="254" y="634"/>
                  </a:cubicBezTo>
                  <a:cubicBezTo>
                    <a:pt x="159" y="665"/>
                    <a:pt x="96" y="760"/>
                    <a:pt x="1" y="824"/>
                  </a:cubicBezTo>
                  <a:cubicBezTo>
                    <a:pt x="32" y="855"/>
                    <a:pt x="32" y="887"/>
                    <a:pt x="32" y="919"/>
                  </a:cubicBezTo>
                  <a:cubicBezTo>
                    <a:pt x="127" y="919"/>
                    <a:pt x="222" y="950"/>
                    <a:pt x="317" y="919"/>
                  </a:cubicBezTo>
                  <a:cubicBezTo>
                    <a:pt x="919" y="760"/>
                    <a:pt x="1553" y="570"/>
                    <a:pt x="2154" y="380"/>
                  </a:cubicBezTo>
                  <a:cubicBezTo>
                    <a:pt x="2218" y="349"/>
                    <a:pt x="2281" y="317"/>
                    <a:pt x="2344" y="285"/>
                  </a:cubicBezTo>
                  <a:cubicBezTo>
                    <a:pt x="2376" y="254"/>
                    <a:pt x="2408" y="190"/>
                    <a:pt x="2408" y="19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3"/>
            <p:cNvSpPr/>
            <p:nvPr/>
          </p:nvSpPr>
          <p:spPr>
            <a:xfrm>
              <a:off x="7001825" y="1782700"/>
              <a:ext cx="59425" cy="27750"/>
            </a:xfrm>
            <a:custGeom>
              <a:avLst/>
              <a:gdLst/>
              <a:ahLst/>
              <a:cxnLst/>
              <a:rect l="l" t="t" r="r" b="b"/>
              <a:pathLst>
                <a:path w="2377" h="1110" extrusionOk="0">
                  <a:moveTo>
                    <a:pt x="539" y="1014"/>
                  </a:moveTo>
                  <a:cubicBezTo>
                    <a:pt x="1109" y="888"/>
                    <a:pt x="1679" y="666"/>
                    <a:pt x="2186" y="381"/>
                  </a:cubicBezTo>
                  <a:cubicBezTo>
                    <a:pt x="2344" y="286"/>
                    <a:pt x="2376" y="191"/>
                    <a:pt x="2344" y="96"/>
                  </a:cubicBezTo>
                  <a:cubicBezTo>
                    <a:pt x="2249" y="1"/>
                    <a:pt x="2154" y="33"/>
                    <a:pt x="2059" y="64"/>
                  </a:cubicBezTo>
                  <a:cubicBezTo>
                    <a:pt x="2028" y="64"/>
                    <a:pt x="1996" y="64"/>
                    <a:pt x="1964" y="96"/>
                  </a:cubicBezTo>
                  <a:cubicBezTo>
                    <a:pt x="1426" y="318"/>
                    <a:pt x="888" y="508"/>
                    <a:pt x="349" y="729"/>
                  </a:cubicBezTo>
                  <a:cubicBezTo>
                    <a:pt x="254" y="793"/>
                    <a:pt x="128" y="856"/>
                    <a:pt x="1" y="951"/>
                  </a:cubicBezTo>
                  <a:cubicBezTo>
                    <a:pt x="223" y="1109"/>
                    <a:pt x="381" y="1046"/>
                    <a:pt x="539" y="101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3"/>
            <p:cNvSpPr/>
            <p:nvPr/>
          </p:nvSpPr>
          <p:spPr>
            <a:xfrm>
              <a:off x="7053300" y="1735200"/>
              <a:ext cx="43575" cy="20625"/>
            </a:xfrm>
            <a:custGeom>
              <a:avLst/>
              <a:gdLst/>
              <a:ahLst/>
              <a:cxnLst/>
              <a:rect l="l" t="t" r="r" b="b"/>
              <a:pathLst>
                <a:path w="1743" h="825" extrusionOk="0">
                  <a:moveTo>
                    <a:pt x="285" y="793"/>
                  </a:moveTo>
                  <a:cubicBezTo>
                    <a:pt x="760" y="634"/>
                    <a:pt x="1204" y="444"/>
                    <a:pt x="1679" y="286"/>
                  </a:cubicBezTo>
                  <a:cubicBezTo>
                    <a:pt x="1679" y="286"/>
                    <a:pt x="1710" y="254"/>
                    <a:pt x="1710" y="223"/>
                  </a:cubicBezTo>
                  <a:cubicBezTo>
                    <a:pt x="1710" y="191"/>
                    <a:pt x="1742" y="159"/>
                    <a:pt x="1710" y="128"/>
                  </a:cubicBezTo>
                  <a:cubicBezTo>
                    <a:pt x="1710" y="96"/>
                    <a:pt x="1679" y="64"/>
                    <a:pt x="1647" y="33"/>
                  </a:cubicBezTo>
                  <a:cubicBezTo>
                    <a:pt x="1584" y="33"/>
                    <a:pt x="1489" y="1"/>
                    <a:pt x="1425" y="33"/>
                  </a:cubicBezTo>
                  <a:cubicBezTo>
                    <a:pt x="1014" y="191"/>
                    <a:pt x="634" y="349"/>
                    <a:pt x="222" y="539"/>
                  </a:cubicBezTo>
                  <a:cubicBezTo>
                    <a:pt x="127" y="571"/>
                    <a:pt x="95" y="666"/>
                    <a:pt x="0" y="761"/>
                  </a:cubicBezTo>
                  <a:cubicBezTo>
                    <a:pt x="127" y="793"/>
                    <a:pt x="222" y="824"/>
                    <a:pt x="285" y="79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3"/>
            <p:cNvSpPr/>
            <p:nvPr/>
          </p:nvSpPr>
          <p:spPr>
            <a:xfrm>
              <a:off x="7019250" y="1762925"/>
              <a:ext cx="45150" cy="22175"/>
            </a:xfrm>
            <a:custGeom>
              <a:avLst/>
              <a:gdLst/>
              <a:ahLst/>
              <a:cxnLst/>
              <a:rect l="l" t="t" r="r" b="b"/>
              <a:pathLst>
                <a:path w="1806" h="887" extrusionOk="0">
                  <a:moveTo>
                    <a:pt x="1742" y="254"/>
                  </a:moveTo>
                  <a:cubicBezTo>
                    <a:pt x="1774" y="254"/>
                    <a:pt x="1774" y="222"/>
                    <a:pt x="1774" y="190"/>
                  </a:cubicBezTo>
                  <a:cubicBezTo>
                    <a:pt x="1806" y="159"/>
                    <a:pt x="1806" y="95"/>
                    <a:pt x="1774" y="64"/>
                  </a:cubicBezTo>
                  <a:cubicBezTo>
                    <a:pt x="1774" y="32"/>
                    <a:pt x="1742" y="0"/>
                    <a:pt x="1679" y="0"/>
                  </a:cubicBezTo>
                  <a:cubicBezTo>
                    <a:pt x="1647" y="0"/>
                    <a:pt x="1584" y="0"/>
                    <a:pt x="1521" y="32"/>
                  </a:cubicBezTo>
                  <a:cubicBezTo>
                    <a:pt x="1077" y="222"/>
                    <a:pt x="634" y="412"/>
                    <a:pt x="222" y="602"/>
                  </a:cubicBezTo>
                  <a:cubicBezTo>
                    <a:pt x="159" y="634"/>
                    <a:pt x="96" y="729"/>
                    <a:pt x="1" y="855"/>
                  </a:cubicBezTo>
                  <a:cubicBezTo>
                    <a:pt x="127" y="887"/>
                    <a:pt x="159" y="887"/>
                    <a:pt x="191" y="887"/>
                  </a:cubicBezTo>
                  <a:cubicBezTo>
                    <a:pt x="729" y="760"/>
                    <a:pt x="1236" y="507"/>
                    <a:pt x="1742" y="25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3"/>
            <p:cNvSpPr/>
            <p:nvPr/>
          </p:nvSpPr>
          <p:spPr>
            <a:xfrm>
              <a:off x="6953550" y="1925225"/>
              <a:ext cx="41975" cy="15850"/>
            </a:xfrm>
            <a:custGeom>
              <a:avLst/>
              <a:gdLst/>
              <a:ahLst/>
              <a:cxnLst/>
              <a:rect l="l" t="t" r="r" b="b"/>
              <a:pathLst>
                <a:path w="1679" h="634" extrusionOk="0">
                  <a:moveTo>
                    <a:pt x="222" y="602"/>
                  </a:moveTo>
                  <a:cubicBezTo>
                    <a:pt x="665" y="507"/>
                    <a:pt x="1140" y="412"/>
                    <a:pt x="1584" y="317"/>
                  </a:cubicBezTo>
                  <a:cubicBezTo>
                    <a:pt x="1615" y="317"/>
                    <a:pt x="1679" y="222"/>
                    <a:pt x="1679" y="190"/>
                  </a:cubicBezTo>
                  <a:cubicBezTo>
                    <a:pt x="1679" y="127"/>
                    <a:pt x="1615" y="64"/>
                    <a:pt x="1584" y="64"/>
                  </a:cubicBezTo>
                  <a:cubicBezTo>
                    <a:pt x="1520" y="32"/>
                    <a:pt x="1425" y="0"/>
                    <a:pt x="1362" y="0"/>
                  </a:cubicBezTo>
                  <a:cubicBezTo>
                    <a:pt x="918" y="64"/>
                    <a:pt x="475" y="190"/>
                    <a:pt x="95" y="412"/>
                  </a:cubicBezTo>
                  <a:cubicBezTo>
                    <a:pt x="63" y="412"/>
                    <a:pt x="32" y="507"/>
                    <a:pt x="0" y="570"/>
                  </a:cubicBezTo>
                  <a:cubicBezTo>
                    <a:pt x="95" y="602"/>
                    <a:pt x="158" y="634"/>
                    <a:pt x="222" y="60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3"/>
            <p:cNvSpPr/>
            <p:nvPr/>
          </p:nvSpPr>
          <p:spPr>
            <a:xfrm>
              <a:off x="6965425" y="1902250"/>
              <a:ext cx="42775" cy="15075"/>
            </a:xfrm>
            <a:custGeom>
              <a:avLst/>
              <a:gdLst/>
              <a:ahLst/>
              <a:cxnLst/>
              <a:rect l="l" t="t" r="r" b="b"/>
              <a:pathLst>
                <a:path w="1711" h="603" extrusionOk="0">
                  <a:moveTo>
                    <a:pt x="1552" y="33"/>
                  </a:moveTo>
                  <a:cubicBezTo>
                    <a:pt x="1520" y="1"/>
                    <a:pt x="1457" y="1"/>
                    <a:pt x="1394" y="1"/>
                  </a:cubicBezTo>
                  <a:cubicBezTo>
                    <a:pt x="887" y="33"/>
                    <a:pt x="412" y="191"/>
                    <a:pt x="0" y="508"/>
                  </a:cubicBezTo>
                  <a:cubicBezTo>
                    <a:pt x="0" y="508"/>
                    <a:pt x="0" y="539"/>
                    <a:pt x="0" y="603"/>
                  </a:cubicBezTo>
                  <a:cubicBezTo>
                    <a:pt x="222" y="571"/>
                    <a:pt x="443" y="539"/>
                    <a:pt x="665" y="476"/>
                  </a:cubicBezTo>
                  <a:cubicBezTo>
                    <a:pt x="982" y="444"/>
                    <a:pt x="1267" y="381"/>
                    <a:pt x="1552" y="318"/>
                  </a:cubicBezTo>
                  <a:cubicBezTo>
                    <a:pt x="1615" y="318"/>
                    <a:pt x="1710" y="223"/>
                    <a:pt x="1710" y="159"/>
                  </a:cubicBezTo>
                  <a:cubicBezTo>
                    <a:pt x="1679" y="128"/>
                    <a:pt x="1615" y="64"/>
                    <a:pt x="1552" y="3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3"/>
            <p:cNvSpPr/>
            <p:nvPr/>
          </p:nvSpPr>
          <p:spPr>
            <a:xfrm>
              <a:off x="6965425" y="1917300"/>
              <a:ext cx="25" cy="25"/>
            </a:xfrm>
            <a:custGeom>
              <a:avLst/>
              <a:gdLst/>
              <a:ahLst/>
              <a:cxnLst/>
              <a:rect l="l" t="t" r="r" b="b"/>
              <a:pathLst>
                <a:path w="1" h="1" extrusionOk="0">
                  <a:moveTo>
                    <a:pt x="0" y="1"/>
                  </a:moveTo>
                  <a:lnTo>
                    <a:pt x="0" y="1"/>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3"/>
            <p:cNvSpPr/>
            <p:nvPr/>
          </p:nvSpPr>
          <p:spPr>
            <a:xfrm>
              <a:off x="6399325" y="1830225"/>
              <a:ext cx="18250" cy="44350"/>
            </a:xfrm>
            <a:custGeom>
              <a:avLst/>
              <a:gdLst/>
              <a:ahLst/>
              <a:cxnLst/>
              <a:rect l="l" t="t" r="r" b="b"/>
              <a:pathLst>
                <a:path w="730" h="1774" extrusionOk="0">
                  <a:moveTo>
                    <a:pt x="96" y="665"/>
                  </a:moveTo>
                  <a:cubicBezTo>
                    <a:pt x="222" y="1045"/>
                    <a:pt x="286" y="1457"/>
                    <a:pt x="666" y="1774"/>
                  </a:cubicBezTo>
                  <a:cubicBezTo>
                    <a:pt x="729" y="1457"/>
                    <a:pt x="729" y="1457"/>
                    <a:pt x="666" y="1235"/>
                  </a:cubicBezTo>
                  <a:cubicBezTo>
                    <a:pt x="507" y="919"/>
                    <a:pt x="349" y="602"/>
                    <a:pt x="286" y="222"/>
                  </a:cubicBezTo>
                  <a:cubicBezTo>
                    <a:pt x="286" y="158"/>
                    <a:pt x="254" y="95"/>
                    <a:pt x="222" y="0"/>
                  </a:cubicBezTo>
                  <a:cubicBezTo>
                    <a:pt x="32" y="222"/>
                    <a:pt x="1" y="443"/>
                    <a:pt x="96" y="66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3"/>
            <p:cNvSpPr/>
            <p:nvPr/>
          </p:nvSpPr>
          <p:spPr>
            <a:xfrm>
              <a:off x="6957500" y="1974300"/>
              <a:ext cx="40400" cy="29325"/>
            </a:xfrm>
            <a:custGeom>
              <a:avLst/>
              <a:gdLst/>
              <a:ahLst/>
              <a:cxnLst/>
              <a:rect l="l" t="t" r="r" b="b"/>
              <a:pathLst>
                <a:path w="1616" h="1173" extrusionOk="0">
                  <a:moveTo>
                    <a:pt x="475" y="666"/>
                  </a:moveTo>
                  <a:cubicBezTo>
                    <a:pt x="349" y="761"/>
                    <a:pt x="254" y="824"/>
                    <a:pt x="127" y="919"/>
                  </a:cubicBezTo>
                  <a:cubicBezTo>
                    <a:pt x="64" y="983"/>
                    <a:pt x="0" y="1046"/>
                    <a:pt x="159" y="1173"/>
                  </a:cubicBezTo>
                  <a:cubicBezTo>
                    <a:pt x="444" y="983"/>
                    <a:pt x="760" y="824"/>
                    <a:pt x="1077" y="634"/>
                  </a:cubicBezTo>
                  <a:cubicBezTo>
                    <a:pt x="1204" y="539"/>
                    <a:pt x="1330" y="444"/>
                    <a:pt x="1426" y="318"/>
                  </a:cubicBezTo>
                  <a:cubicBezTo>
                    <a:pt x="1489" y="286"/>
                    <a:pt x="1489" y="191"/>
                    <a:pt x="1616" y="1"/>
                  </a:cubicBezTo>
                  <a:cubicBezTo>
                    <a:pt x="1394" y="64"/>
                    <a:pt x="1330" y="96"/>
                    <a:pt x="1267" y="128"/>
                  </a:cubicBezTo>
                  <a:cubicBezTo>
                    <a:pt x="1014" y="318"/>
                    <a:pt x="729" y="476"/>
                    <a:pt x="475" y="66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3"/>
            <p:cNvSpPr/>
            <p:nvPr/>
          </p:nvSpPr>
          <p:spPr>
            <a:xfrm>
              <a:off x="6938500" y="1951350"/>
              <a:ext cx="37225" cy="17450"/>
            </a:xfrm>
            <a:custGeom>
              <a:avLst/>
              <a:gdLst/>
              <a:ahLst/>
              <a:cxnLst/>
              <a:rect l="l" t="t" r="r" b="b"/>
              <a:pathLst>
                <a:path w="1489" h="698" extrusionOk="0">
                  <a:moveTo>
                    <a:pt x="1489" y="159"/>
                  </a:moveTo>
                  <a:cubicBezTo>
                    <a:pt x="1457" y="95"/>
                    <a:pt x="1425" y="64"/>
                    <a:pt x="1362" y="32"/>
                  </a:cubicBezTo>
                  <a:cubicBezTo>
                    <a:pt x="1330" y="0"/>
                    <a:pt x="1267" y="0"/>
                    <a:pt x="1204" y="32"/>
                  </a:cubicBezTo>
                  <a:cubicBezTo>
                    <a:pt x="887" y="159"/>
                    <a:pt x="570" y="285"/>
                    <a:pt x="254" y="412"/>
                  </a:cubicBezTo>
                  <a:cubicBezTo>
                    <a:pt x="159" y="444"/>
                    <a:pt x="127" y="539"/>
                    <a:pt x="0" y="697"/>
                  </a:cubicBezTo>
                  <a:cubicBezTo>
                    <a:pt x="570" y="634"/>
                    <a:pt x="1014" y="475"/>
                    <a:pt x="1457" y="254"/>
                  </a:cubicBezTo>
                  <a:cubicBezTo>
                    <a:pt x="1457" y="222"/>
                    <a:pt x="1489" y="159"/>
                    <a:pt x="1489" y="15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3"/>
            <p:cNvSpPr/>
            <p:nvPr/>
          </p:nvSpPr>
          <p:spPr>
            <a:xfrm>
              <a:off x="6567975" y="1988550"/>
              <a:ext cx="38800" cy="11900"/>
            </a:xfrm>
            <a:custGeom>
              <a:avLst/>
              <a:gdLst/>
              <a:ahLst/>
              <a:cxnLst/>
              <a:rect l="l" t="t" r="r" b="b"/>
              <a:pathLst>
                <a:path w="1552" h="476" extrusionOk="0">
                  <a:moveTo>
                    <a:pt x="1552" y="381"/>
                  </a:moveTo>
                  <a:cubicBezTo>
                    <a:pt x="1552" y="349"/>
                    <a:pt x="1552" y="318"/>
                    <a:pt x="1552" y="286"/>
                  </a:cubicBezTo>
                  <a:cubicBezTo>
                    <a:pt x="1109" y="159"/>
                    <a:pt x="697" y="1"/>
                    <a:pt x="222" y="64"/>
                  </a:cubicBezTo>
                  <a:cubicBezTo>
                    <a:pt x="159" y="96"/>
                    <a:pt x="127" y="159"/>
                    <a:pt x="0" y="223"/>
                  </a:cubicBezTo>
                  <a:cubicBezTo>
                    <a:pt x="475" y="381"/>
                    <a:pt x="919" y="444"/>
                    <a:pt x="1362" y="476"/>
                  </a:cubicBezTo>
                  <a:cubicBezTo>
                    <a:pt x="1425" y="476"/>
                    <a:pt x="1489" y="413"/>
                    <a:pt x="1552" y="38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3"/>
            <p:cNvSpPr/>
            <p:nvPr/>
          </p:nvSpPr>
          <p:spPr>
            <a:xfrm>
              <a:off x="6658225" y="2002025"/>
              <a:ext cx="41200" cy="13475"/>
            </a:xfrm>
            <a:custGeom>
              <a:avLst/>
              <a:gdLst/>
              <a:ahLst/>
              <a:cxnLst/>
              <a:rect l="l" t="t" r="r" b="b"/>
              <a:pathLst>
                <a:path w="1648" h="539" extrusionOk="0">
                  <a:moveTo>
                    <a:pt x="0" y="127"/>
                  </a:moveTo>
                  <a:cubicBezTo>
                    <a:pt x="95" y="222"/>
                    <a:pt x="127" y="285"/>
                    <a:pt x="191" y="317"/>
                  </a:cubicBezTo>
                  <a:cubicBezTo>
                    <a:pt x="539" y="380"/>
                    <a:pt x="887" y="475"/>
                    <a:pt x="1267" y="507"/>
                  </a:cubicBezTo>
                  <a:cubicBezTo>
                    <a:pt x="1331" y="539"/>
                    <a:pt x="1457" y="444"/>
                    <a:pt x="1647" y="380"/>
                  </a:cubicBezTo>
                  <a:cubicBezTo>
                    <a:pt x="1077" y="159"/>
                    <a:pt x="602" y="0"/>
                    <a:pt x="0" y="12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3"/>
            <p:cNvSpPr/>
            <p:nvPr/>
          </p:nvSpPr>
          <p:spPr>
            <a:xfrm>
              <a:off x="6892575" y="2015475"/>
              <a:ext cx="31700" cy="11100"/>
            </a:xfrm>
            <a:custGeom>
              <a:avLst/>
              <a:gdLst/>
              <a:ahLst/>
              <a:cxnLst/>
              <a:rect l="l" t="t" r="r" b="b"/>
              <a:pathLst>
                <a:path w="1268" h="444" extrusionOk="0">
                  <a:moveTo>
                    <a:pt x="254" y="444"/>
                  </a:moveTo>
                  <a:cubicBezTo>
                    <a:pt x="507" y="412"/>
                    <a:pt x="761" y="349"/>
                    <a:pt x="1014" y="317"/>
                  </a:cubicBezTo>
                  <a:cubicBezTo>
                    <a:pt x="1077" y="286"/>
                    <a:pt x="1109" y="222"/>
                    <a:pt x="1267" y="127"/>
                  </a:cubicBezTo>
                  <a:cubicBezTo>
                    <a:pt x="761" y="1"/>
                    <a:pt x="381" y="127"/>
                    <a:pt x="32" y="191"/>
                  </a:cubicBezTo>
                  <a:cubicBezTo>
                    <a:pt x="1" y="191"/>
                    <a:pt x="1" y="317"/>
                    <a:pt x="1" y="317"/>
                  </a:cubicBezTo>
                  <a:cubicBezTo>
                    <a:pt x="96" y="381"/>
                    <a:pt x="191" y="444"/>
                    <a:pt x="254" y="44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3"/>
            <p:cNvSpPr/>
            <p:nvPr/>
          </p:nvSpPr>
          <p:spPr>
            <a:xfrm>
              <a:off x="7015300" y="1925225"/>
              <a:ext cx="17425" cy="24575"/>
            </a:xfrm>
            <a:custGeom>
              <a:avLst/>
              <a:gdLst/>
              <a:ahLst/>
              <a:cxnLst/>
              <a:rect l="l" t="t" r="r" b="b"/>
              <a:pathLst>
                <a:path w="697" h="983" extrusionOk="0">
                  <a:moveTo>
                    <a:pt x="539" y="32"/>
                  </a:moveTo>
                  <a:cubicBezTo>
                    <a:pt x="539" y="0"/>
                    <a:pt x="412" y="32"/>
                    <a:pt x="412" y="95"/>
                  </a:cubicBezTo>
                  <a:cubicBezTo>
                    <a:pt x="254" y="349"/>
                    <a:pt x="32" y="570"/>
                    <a:pt x="0" y="919"/>
                  </a:cubicBezTo>
                  <a:cubicBezTo>
                    <a:pt x="64" y="919"/>
                    <a:pt x="159" y="982"/>
                    <a:pt x="222" y="950"/>
                  </a:cubicBezTo>
                  <a:cubicBezTo>
                    <a:pt x="507" y="792"/>
                    <a:pt x="665" y="539"/>
                    <a:pt x="697" y="190"/>
                  </a:cubicBezTo>
                  <a:cubicBezTo>
                    <a:pt x="697" y="159"/>
                    <a:pt x="602" y="64"/>
                    <a:pt x="539" y="3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3"/>
            <p:cNvSpPr/>
            <p:nvPr/>
          </p:nvSpPr>
          <p:spPr>
            <a:xfrm>
              <a:off x="7072300" y="1766075"/>
              <a:ext cx="13475" cy="24575"/>
            </a:xfrm>
            <a:custGeom>
              <a:avLst/>
              <a:gdLst/>
              <a:ahLst/>
              <a:cxnLst/>
              <a:rect l="l" t="t" r="r" b="b"/>
              <a:pathLst>
                <a:path w="539" h="983" extrusionOk="0">
                  <a:moveTo>
                    <a:pt x="0" y="856"/>
                  </a:moveTo>
                  <a:cubicBezTo>
                    <a:pt x="0" y="888"/>
                    <a:pt x="64" y="951"/>
                    <a:pt x="127" y="983"/>
                  </a:cubicBezTo>
                  <a:cubicBezTo>
                    <a:pt x="159" y="983"/>
                    <a:pt x="254" y="951"/>
                    <a:pt x="254" y="919"/>
                  </a:cubicBezTo>
                  <a:cubicBezTo>
                    <a:pt x="349" y="634"/>
                    <a:pt x="539" y="349"/>
                    <a:pt x="475" y="1"/>
                  </a:cubicBezTo>
                  <a:cubicBezTo>
                    <a:pt x="159" y="223"/>
                    <a:pt x="0" y="476"/>
                    <a:pt x="0" y="85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3"/>
            <p:cNvSpPr/>
            <p:nvPr/>
          </p:nvSpPr>
          <p:spPr>
            <a:xfrm>
              <a:off x="6396950" y="1765300"/>
              <a:ext cx="11900" cy="27725"/>
            </a:xfrm>
            <a:custGeom>
              <a:avLst/>
              <a:gdLst/>
              <a:ahLst/>
              <a:cxnLst/>
              <a:rect l="l" t="t" r="r" b="b"/>
              <a:pathLst>
                <a:path w="476" h="1109" extrusionOk="0">
                  <a:moveTo>
                    <a:pt x="349" y="317"/>
                  </a:moveTo>
                  <a:cubicBezTo>
                    <a:pt x="381" y="222"/>
                    <a:pt x="412" y="64"/>
                    <a:pt x="191" y="0"/>
                  </a:cubicBezTo>
                  <a:cubicBezTo>
                    <a:pt x="1" y="380"/>
                    <a:pt x="32" y="729"/>
                    <a:pt x="191" y="1109"/>
                  </a:cubicBezTo>
                  <a:cubicBezTo>
                    <a:pt x="476" y="855"/>
                    <a:pt x="349" y="570"/>
                    <a:pt x="349" y="31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3"/>
            <p:cNvSpPr/>
            <p:nvPr/>
          </p:nvSpPr>
          <p:spPr>
            <a:xfrm>
              <a:off x="6424675" y="1918900"/>
              <a:ext cx="17425" cy="17425"/>
            </a:xfrm>
            <a:custGeom>
              <a:avLst/>
              <a:gdLst/>
              <a:ahLst/>
              <a:cxnLst/>
              <a:rect l="l" t="t" r="r" b="b"/>
              <a:pathLst>
                <a:path w="697" h="697" extrusionOk="0">
                  <a:moveTo>
                    <a:pt x="602" y="697"/>
                  </a:moveTo>
                  <a:cubicBezTo>
                    <a:pt x="633" y="697"/>
                    <a:pt x="697" y="665"/>
                    <a:pt x="697" y="633"/>
                  </a:cubicBezTo>
                  <a:cubicBezTo>
                    <a:pt x="697" y="602"/>
                    <a:pt x="697" y="507"/>
                    <a:pt x="697" y="507"/>
                  </a:cubicBezTo>
                  <a:cubicBezTo>
                    <a:pt x="507" y="317"/>
                    <a:pt x="317" y="190"/>
                    <a:pt x="95" y="0"/>
                  </a:cubicBezTo>
                  <a:cubicBezTo>
                    <a:pt x="32" y="95"/>
                    <a:pt x="0" y="95"/>
                    <a:pt x="0" y="127"/>
                  </a:cubicBezTo>
                  <a:cubicBezTo>
                    <a:pt x="32" y="443"/>
                    <a:pt x="285" y="697"/>
                    <a:pt x="602" y="69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3"/>
            <p:cNvSpPr/>
            <p:nvPr/>
          </p:nvSpPr>
          <p:spPr>
            <a:xfrm>
              <a:off x="7049350" y="1839725"/>
              <a:ext cx="11900" cy="21400"/>
            </a:xfrm>
            <a:custGeom>
              <a:avLst/>
              <a:gdLst/>
              <a:ahLst/>
              <a:cxnLst/>
              <a:rect l="l" t="t" r="r" b="b"/>
              <a:pathLst>
                <a:path w="476" h="856" extrusionOk="0">
                  <a:moveTo>
                    <a:pt x="0" y="729"/>
                  </a:moveTo>
                  <a:cubicBezTo>
                    <a:pt x="0" y="760"/>
                    <a:pt x="32" y="824"/>
                    <a:pt x="63" y="855"/>
                  </a:cubicBezTo>
                  <a:cubicBezTo>
                    <a:pt x="443" y="570"/>
                    <a:pt x="475" y="475"/>
                    <a:pt x="380" y="0"/>
                  </a:cubicBezTo>
                  <a:cubicBezTo>
                    <a:pt x="158" y="222"/>
                    <a:pt x="95" y="317"/>
                    <a:pt x="0" y="72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3"/>
            <p:cNvSpPr/>
            <p:nvPr/>
          </p:nvSpPr>
          <p:spPr>
            <a:xfrm>
              <a:off x="6413575" y="1697200"/>
              <a:ext cx="8750" cy="22200"/>
            </a:xfrm>
            <a:custGeom>
              <a:avLst/>
              <a:gdLst/>
              <a:ahLst/>
              <a:cxnLst/>
              <a:rect l="l" t="t" r="r" b="b"/>
              <a:pathLst>
                <a:path w="350" h="888" extrusionOk="0">
                  <a:moveTo>
                    <a:pt x="349" y="1"/>
                  </a:moveTo>
                  <a:cubicBezTo>
                    <a:pt x="32" y="349"/>
                    <a:pt x="1" y="444"/>
                    <a:pt x="127" y="887"/>
                  </a:cubicBezTo>
                  <a:cubicBezTo>
                    <a:pt x="317" y="666"/>
                    <a:pt x="317" y="666"/>
                    <a:pt x="3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3"/>
            <p:cNvSpPr/>
            <p:nvPr/>
          </p:nvSpPr>
          <p:spPr>
            <a:xfrm>
              <a:off x="6941675" y="1978275"/>
              <a:ext cx="14275" cy="11900"/>
            </a:xfrm>
            <a:custGeom>
              <a:avLst/>
              <a:gdLst/>
              <a:ahLst/>
              <a:cxnLst/>
              <a:rect l="l" t="t" r="r" b="b"/>
              <a:pathLst>
                <a:path w="571" h="476" extrusionOk="0">
                  <a:moveTo>
                    <a:pt x="0" y="254"/>
                  </a:moveTo>
                  <a:cubicBezTo>
                    <a:pt x="0" y="285"/>
                    <a:pt x="0" y="285"/>
                    <a:pt x="0" y="317"/>
                  </a:cubicBezTo>
                  <a:cubicBezTo>
                    <a:pt x="0" y="317"/>
                    <a:pt x="0" y="349"/>
                    <a:pt x="32" y="349"/>
                  </a:cubicBezTo>
                  <a:cubicBezTo>
                    <a:pt x="158" y="475"/>
                    <a:pt x="475" y="412"/>
                    <a:pt x="570" y="254"/>
                  </a:cubicBezTo>
                  <a:cubicBezTo>
                    <a:pt x="570" y="222"/>
                    <a:pt x="570" y="127"/>
                    <a:pt x="538" y="95"/>
                  </a:cubicBezTo>
                  <a:cubicBezTo>
                    <a:pt x="348" y="0"/>
                    <a:pt x="63" y="95"/>
                    <a:pt x="0" y="25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3"/>
            <p:cNvSpPr/>
            <p:nvPr/>
          </p:nvSpPr>
          <p:spPr>
            <a:xfrm>
              <a:off x="6749275" y="2011525"/>
              <a:ext cx="20600" cy="8725"/>
            </a:xfrm>
            <a:custGeom>
              <a:avLst/>
              <a:gdLst/>
              <a:ahLst/>
              <a:cxnLst/>
              <a:rect l="l" t="t" r="r" b="b"/>
              <a:pathLst>
                <a:path w="824" h="349" extrusionOk="0">
                  <a:moveTo>
                    <a:pt x="0" y="95"/>
                  </a:moveTo>
                  <a:cubicBezTo>
                    <a:pt x="95" y="190"/>
                    <a:pt x="159" y="254"/>
                    <a:pt x="254" y="285"/>
                  </a:cubicBezTo>
                  <a:cubicBezTo>
                    <a:pt x="412" y="317"/>
                    <a:pt x="602" y="349"/>
                    <a:pt x="824" y="127"/>
                  </a:cubicBezTo>
                  <a:cubicBezTo>
                    <a:pt x="380" y="0"/>
                    <a:pt x="380" y="0"/>
                    <a:pt x="0" y="9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3"/>
            <p:cNvSpPr/>
            <p:nvPr/>
          </p:nvSpPr>
          <p:spPr>
            <a:xfrm>
              <a:off x="6963050" y="1916525"/>
              <a:ext cx="2400" cy="1600"/>
            </a:xfrm>
            <a:custGeom>
              <a:avLst/>
              <a:gdLst/>
              <a:ahLst/>
              <a:cxnLst/>
              <a:rect l="l" t="t" r="r" b="b"/>
              <a:pathLst>
                <a:path w="96" h="64" extrusionOk="0">
                  <a:moveTo>
                    <a:pt x="95" y="32"/>
                  </a:moveTo>
                  <a:lnTo>
                    <a:pt x="95" y="0"/>
                  </a:lnTo>
                  <a:cubicBezTo>
                    <a:pt x="63" y="32"/>
                    <a:pt x="32" y="32"/>
                    <a:pt x="0" y="63"/>
                  </a:cubicBezTo>
                  <a:cubicBezTo>
                    <a:pt x="32" y="32"/>
                    <a:pt x="63" y="32"/>
                    <a:pt x="95" y="3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3"/>
            <p:cNvSpPr/>
            <p:nvPr/>
          </p:nvSpPr>
          <p:spPr>
            <a:xfrm>
              <a:off x="6963825" y="2085950"/>
              <a:ext cx="51500" cy="34050"/>
            </a:xfrm>
            <a:custGeom>
              <a:avLst/>
              <a:gdLst/>
              <a:ahLst/>
              <a:cxnLst/>
              <a:rect l="l" t="t" r="r" b="b"/>
              <a:pathLst>
                <a:path w="2060" h="1362" extrusionOk="0">
                  <a:moveTo>
                    <a:pt x="1996" y="317"/>
                  </a:moveTo>
                  <a:cubicBezTo>
                    <a:pt x="2028" y="254"/>
                    <a:pt x="2059" y="159"/>
                    <a:pt x="2028" y="95"/>
                  </a:cubicBezTo>
                  <a:cubicBezTo>
                    <a:pt x="1964" y="0"/>
                    <a:pt x="1869" y="0"/>
                    <a:pt x="1774" y="64"/>
                  </a:cubicBezTo>
                  <a:cubicBezTo>
                    <a:pt x="1774" y="64"/>
                    <a:pt x="1743" y="64"/>
                    <a:pt x="1743" y="95"/>
                  </a:cubicBezTo>
                  <a:cubicBezTo>
                    <a:pt x="1331" y="285"/>
                    <a:pt x="951" y="507"/>
                    <a:pt x="571" y="729"/>
                  </a:cubicBezTo>
                  <a:cubicBezTo>
                    <a:pt x="412" y="824"/>
                    <a:pt x="286" y="919"/>
                    <a:pt x="159" y="1045"/>
                  </a:cubicBezTo>
                  <a:cubicBezTo>
                    <a:pt x="96" y="1077"/>
                    <a:pt x="64" y="1172"/>
                    <a:pt x="1" y="1362"/>
                  </a:cubicBezTo>
                  <a:cubicBezTo>
                    <a:pt x="602" y="1172"/>
                    <a:pt x="1584" y="634"/>
                    <a:pt x="1901" y="380"/>
                  </a:cubicBezTo>
                  <a:cubicBezTo>
                    <a:pt x="1933" y="349"/>
                    <a:pt x="1996" y="349"/>
                    <a:pt x="1996" y="31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3"/>
            <p:cNvSpPr/>
            <p:nvPr/>
          </p:nvSpPr>
          <p:spPr>
            <a:xfrm>
              <a:off x="6967800" y="2066150"/>
              <a:ext cx="49100" cy="34075"/>
            </a:xfrm>
            <a:custGeom>
              <a:avLst/>
              <a:gdLst/>
              <a:ahLst/>
              <a:cxnLst/>
              <a:rect l="l" t="t" r="r" b="b"/>
              <a:pathLst>
                <a:path w="1964" h="1363" extrusionOk="0">
                  <a:moveTo>
                    <a:pt x="1774" y="349"/>
                  </a:moveTo>
                  <a:cubicBezTo>
                    <a:pt x="1837" y="285"/>
                    <a:pt x="1869" y="222"/>
                    <a:pt x="1900" y="159"/>
                  </a:cubicBezTo>
                  <a:cubicBezTo>
                    <a:pt x="1964" y="127"/>
                    <a:pt x="1869" y="0"/>
                    <a:pt x="1805" y="0"/>
                  </a:cubicBezTo>
                  <a:cubicBezTo>
                    <a:pt x="1742" y="0"/>
                    <a:pt x="1679" y="0"/>
                    <a:pt x="1647" y="32"/>
                  </a:cubicBezTo>
                  <a:cubicBezTo>
                    <a:pt x="1172" y="317"/>
                    <a:pt x="728" y="602"/>
                    <a:pt x="285" y="919"/>
                  </a:cubicBezTo>
                  <a:cubicBezTo>
                    <a:pt x="158" y="982"/>
                    <a:pt x="32" y="1077"/>
                    <a:pt x="0" y="1299"/>
                  </a:cubicBezTo>
                  <a:cubicBezTo>
                    <a:pt x="95" y="1331"/>
                    <a:pt x="127" y="1362"/>
                    <a:pt x="158" y="1331"/>
                  </a:cubicBezTo>
                  <a:cubicBezTo>
                    <a:pt x="728" y="1077"/>
                    <a:pt x="1299" y="761"/>
                    <a:pt x="1774" y="34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3"/>
            <p:cNvSpPr/>
            <p:nvPr/>
          </p:nvSpPr>
          <p:spPr>
            <a:xfrm>
              <a:off x="6977300" y="2036850"/>
              <a:ext cx="45925" cy="35650"/>
            </a:xfrm>
            <a:custGeom>
              <a:avLst/>
              <a:gdLst/>
              <a:ahLst/>
              <a:cxnLst/>
              <a:rect l="l" t="t" r="r" b="b"/>
              <a:pathLst>
                <a:path w="1837" h="1426" extrusionOk="0">
                  <a:moveTo>
                    <a:pt x="253" y="1394"/>
                  </a:moveTo>
                  <a:cubicBezTo>
                    <a:pt x="824" y="1109"/>
                    <a:pt x="1330" y="761"/>
                    <a:pt x="1742" y="317"/>
                  </a:cubicBezTo>
                  <a:cubicBezTo>
                    <a:pt x="1805" y="254"/>
                    <a:pt x="1805" y="191"/>
                    <a:pt x="1837" y="159"/>
                  </a:cubicBezTo>
                  <a:cubicBezTo>
                    <a:pt x="1837" y="127"/>
                    <a:pt x="1837" y="64"/>
                    <a:pt x="1805" y="32"/>
                  </a:cubicBezTo>
                  <a:cubicBezTo>
                    <a:pt x="1774" y="1"/>
                    <a:pt x="1710" y="1"/>
                    <a:pt x="1679" y="1"/>
                  </a:cubicBezTo>
                  <a:cubicBezTo>
                    <a:pt x="1615" y="1"/>
                    <a:pt x="1552" y="32"/>
                    <a:pt x="1520" y="64"/>
                  </a:cubicBezTo>
                  <a:cubicBezTo>
                    <a:pt x="1140" y="444"/>
                    <a:pt x="729" y="729"/>
                    <a:pt x="285" y="1014"/>
                  </a:cubicBezTo>
                  <a:cubicBezTo>
                    <a:pt x="158" y="1109"/>
                    <a:pt x="32" y="1172"/>
                    <a:pt x="0" y="1394"/>
                  </a:cubicBezTo>
                  <a:cubicBezTo>
                    <a:pt x="95" y="1394"/>
                    <a:pt x="190" y="1426"/>
                    <a:pt x="253" y="139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3"/>
            <p:cNvSpPr/>
            <p:nvPr/>
          </p:nvSpPr>
          <p:spPr>
            <a:xfrm>
              <a:off x="6967800" y="2175400"/>
              <a:ext cx="41975" cy="30125"/>
            </a:xfrm>
            <a:custGeom>
              <a:avLst/>
              <a:gdLst/>
              <a:ahLst/>
              <a:cxnLst/>
              <a:rect l="l" t="t" r="r" b="b"/>
              <a:pathLst>
                <a:path w="1679" h="1205" extrusionOk="0">
                  <a:moveTo>
                    <a:pt x="1615" y="286"/>
                  </a:moveTo>
                  <a:cubicBezTo>
                    <a:pt x="1647" y="286"/>
                    <a:pt x="1679" y="191"/>
                    <a:pt x="1647" y="159"/>
                  </a:cubicBezTo>
                  <a:cubicBezTo>
                    <a:pt x="1647" y="96"/>
                    <a:pt x="1584" y="64"/>
                    <a:pt x="1520" y="64"/>
                  </a:cubicBezTo>
                  <a:cubicBezTo>
                    <a:pt x="1362" y="1"/>
                    <a:pt x="1235" y="64"/>
                    <a:pt x="1077" y="159"/>
                  </a:cubicBezTo>
                  <a:cubicBezTo>
                    <a:pt x="760" y="381"/>
                    <a:pt x="443" y="602"/>
                    <a:pt x="158" y="824"/>
                  </a:cubicBezTo>
                  <a:cubicBezTo>
                    <a:pt x="63" y="887"/>
                    <a:pt x="32" y="982"/>
                    <a:pt x="0" y="1046"/>
                  </a:cubicBezTo>
                  <a:cubicBezTo>
                    <a:pt x="0" y="1077"/>
                    <a:pt x="32" y="1141"/>
                    <a:pt x="63" y="1204"/>
                  </a:cubicBezTo>
                  <a:cubicBezTo>
                    <a:pt x="127" y="1204"/>
                    <a:pt x="190" y="1204"/>
                    <a:pt x="253" y="1173"/>
                  </a:cubicBezTo>
                  <a:cubicBezTo>
                    <a:pt x="697" y="887"/>
                    <a:pt x="1172" y="602"/>
                    <a:pt x="1615" y="28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3"/>
            <p:cNvSpPr/>
            <p:nvPr/>
          </p:nvSpPr>
          <p:spPr>
            <a:xfrm>
              <a:off x="6962250" y="2112075"/>
              <a:ext cx="47525" cy="30900"/>
            </a:xfrm>
            <a:custGeom>
              <a:avLst/>
              <a:gdLst/>
              <a:ahLst/>
              <a:cxnLst/>
              <a:rect l="l" t="t" r="r" b="b"/>
              <a:pathLst>
                <a:path w="1901" h="1236" extrusionOk="0">
                  <a:moveTo>
                    <a:pt x="1901" y="32"/>
                  </a:moveTo>
                  <a:cubicBezTo>
                    <a:pt x="1806" y="32"/>
                    <a:pt x="1679" y="0"/>
                    <a:pt x="1584" y="64"/>
                  </a:cubicBezTo>
                  <a:cubicBezTo>
                    <a:pt x="1172" y="285"/>
                    <a:pt x="792" y="507"/>
                    <a:pt x="380" y="760"/>
                  </a:cubicBezTo>
                  <a:cubicBezTo>
                    <a:pt x="285" y="824"/>
                    <a:pt x="190" y="887"/>
                    <a:pt x="95" y="982"/>
                  </a:cubicBezTo>
                  <a:cubicBezTo>
                    <a:pt x="64" y="1014"/>
                    <a:pt x="32" y="1077"/>
                    <a:pt x="0" y="1140"/>
                  </a:cubicBezTo>
                  <a:cubicBezTo>
                    <a:pt x="32" y="1172"/>
                    <a:pt x="64" y="1204"/>
                    <a:pt x="95" y="1235"/>
                  </a:cubicBezTo>
                  <a:cubicBezTo>
                    <a:pt x="729" y="919"/>
                    <a:pt x="1426" y="729"/>
                    <a:pt x="1901" y="3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3"/>
            <p:cNvSpPr/>
            <p:nvPr/>
          </p:nvSpPr>
          <p:spPr>
            <a:xfrm>
              <a:off x="6965425" y="2130275"/>
              <a:ext cx="38025" cy="30900"/>
            </a:xfrm>
            <a:custGeom>
              <a:avLst/>
              <a:gdLst/>
              <a:ahLst/>
              <a:cxnLst/>
              <a:rect l="l" t="t" r="r" b="b"/>
              <a:pathLst>
                <a:path w="1521" h="1236" extrusionOk="0">
                  <a:moveTo>
                    <a:pt x="190" y="1204"/>
                  </a:moveTo>
                  <a:cubicBezTo>
                    <a:pt x="570" y="982"/>
                    <a:pt x="918" y="761"/>
                    <a:pt x="1267" y="539"/>
                  </a:cubicBezTo>
                  <a:cubicBezTo>
                    <a:pt x="1362" y="476"/>
                    <a:pt x="1425" y="412"/>
                    <a:pt x="1457" y="317"/>
                  </a:cubicBezTo>
                  <a:cubicBezTo>
                    <a:pt x="1520" y="191"/>
                    <a:pt x="1520" y="96"/>
                    <a:pt x="1299" y="1"/>
                  </a:cubicBezTo>
                  <a:cubicBezTo>
                    <a:pt x="1140" y="159"/>
                    <a:pt x="982" y="286"/>
                    <a:pt x="823" y="412"/>
                  </a:cubicBezTo>
                  <a:cubicBezTo>
                    <a:pt x="665" y="539"/>
                    <a:pt x="475" y="634"/>
                    <a:pt x="285" y="761"/>
                  </a:cubicBezTo>
                  <a:cubicBezTo>
                    <a:pt x="190" y="824"/>
                    <a:pt x="95" y="919"/>
                    <a:pt x="32" y="1014"/>
                  </a:cubicBezTo>
                  <a:cubicBezTo>
                    <a:pt x="0" y="1046"/>
                    <a:pt x="32" y="1141"/>
                    <a:pt x="32" y="1204"/>
                  </a:cubicBezTo>
                  <a:cubicBezTo>
                    <a:pt x="63" y="1236"/>
                    <a:pt x="158" y="1236"/>
                    <a:pt x="190" y="120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3"/>
            <p:cNvSpPr/>
            <p:nvPr/>
          </p:nvSpPr>
          <p:spPr>
            <a:xfrm>
              <a:off x="6963050" y="2161150"/>
              <a:ext cx="37225" cy="26950"/>
            </a:xfrm>
            <a:custGeom>
              <a:avLst/>
              <a:gdLst/>
              <a:ahLst/>
              <a:cxnLst/>
              <a:rect l="l" t="t" r="r" b="b"/>
              <a:pathLst>
                <a:path w="1489" h="1078" extrusionOk="0">
                  <a:moveTo>
                    <a:pt x="1425" y="286"/>
                  </a:moveTo>
                  <a:cubicBezTo>
                    <a:pt x="1425" y="222"/>
                    <a:pt x="1489" y="127"/>
                    <a:pt x="1457" y="96"/>
                  </a:cubicBezTo>
                  <a:cubicBezTo>
                    <a:pt x="1425" y="32"/>
                    <a:pt x="1299" y="1"/>
                    <a:pt x="1267" y="32"/>
                  </a:cubicBezTo>
                  <a:cubicBezTo>
                    <a:pt x="1013" y="127"/>
                    <a:pt x="823" y="254"/>
                    <a:pt x="602" y="381"/>
                  </a:cubicBezTo>
                  <a:cubicBezTo>
                    <a:pt x="443" y="476"/>
                    <a:pt x="285" y="602"/>
                    <a:pt x="127" y="729"/>
                  </a:cubicBezTo>
                  <a:cubicBezTo>
                    <a:pt x="32" y="792"/>
                    <a:pt x="0" y="919"/>
                    <a:pt x="127" y="1077"/>
                  </a:cubicBezTo>
                  <a:cubicBezTo>
                    <a:pt x="538" y="856"/>
                    <a:pt x="918" y="634"/>
                    <a:pt x="1299" y="412"/>
                  </a:cubicBezTo>
                  <a:cubicBezTo>
                    <a:pt x="1330" y="381"/>
                    <a:pt x="1394" y="349"/>
                    <a:pt x="1425" y="28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3"/>
            <p:cNvSpPr/>
            <p:nvPr/>
          </p:nvSpPr>
          <p:spPr>
            <a:xfrm>
              <a:off x="6972550" y="2214200"/>
              <a:ext cx="35650" cy="26950"/>
            </a:xfrm>
            <a:custGeom>
              <a:avLst/>
              <a:gdLst/>
              <a:ahLst/>
              <a:cxnLst/>
              <a:rect l="l" t="t" r="r" b="b"/>
              <a:pathLst>
                <a:path w="1426" h="1078" extrusionOk="0">
                  <a:moveTo>
                    <a:pt x="1109" y="64"/>
                  </a:moveTo>
                  <a:cubicBezTo>
                    <a:pt x="792" y="286"/>
                    <a:pt x="475" y="507"/>
                    <a:pt x="158" y="729"/>
                  </a:cubicBezTo>
                  <a:cubicBezTo>
                    <a:pt x="95" y="792"/>
                    <a:pt x="63" y="856"/>
                    <a:pt x="32" y="919"/>
                  </a:cubicBezTo>
                  <a:cubicBezTo>
                    <a:pt x="0" y="951"/>
                    <a:pt x="63" y="1014"/>
                    <a:pt x="95" y="1046"/>
                  </a:cubicBezTo>
                  <a:cubicBezTo>
                    <a:pt x="158" y="1077"/>
                    <a:pt x="222" y="1077"/>
                    <a:pt x="253" y="1046"/>
                  </a:cubicBezTo>
                  <a:cubicBezTo>
                    <a:pt x="697" y="887"/>
                    <a:pt x="1045" y="634"/>
                    <a:pt x="1362" y="286"/>
                  </a:cubicBezTo>
                  <a:cubicBezTo>
                    <a:pt x="1394" y="254"/>
                    <a:pt x="1394" y="191"/>
                    <a:pt x="1425" y="96"/>
                  </a:cubicBezTo>
                  <a:cubicBezTo>
                    <a:pt x="1362" y="64"/>
                    <a:pt x="1330" y="32"/>
                    <a:pt x="1267" y="1"/>
                  </a:cubicBezTo>
                  <a:cubicBezTo>
                    <a:pt x="1204" y="1"/>
                    <a:pt x="1140" y="32"/>
                    <a:pt x="1109" y="6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3"/>
            <p:cNvSpPr/>
            <p:nvPr/>
          </p:nvSpPr>
          <p:spPr>
            <a:xfrm>
              <a:off x="6983625" y="2196000"/>
              <a:ext cx="27725" cy="19025"/>
            </a:xfrm>
            <a:custGeom>
              <a:avLst/>
              <a:gdLst/>
              <a:ahLst/>
              <a:cxnLst/>
              <a:rect l="l" t="t" r="r" b="b"/>
              <a:pathLst>
                <a:path w="1109" h="761" extrusionOk="0">
                  <a:moveTo>
                    <a:pt x="982" y="0"/>
                  </a:moveTo>
                  <a:cubicBezTo>
                    <a:pt x="919" y="0"/>
                    <a:pt x="824" y="0"/>
                    <a:pt x="761" y="32"/>
                  </a:cubicBezTo>
                  <a:cubicBezTo>
                    <a:pt x="539" y="158"/>
                    <a:pt x="317" y="317"/>
                    <a:pt x="95" y="475"/>
                  </a:cubicBezTo>
                  <a:cubicBezTo>
                    <a:pt x="32" y="539"/>
                    <a:pt x="32" y="634"/>
                    <a:pt x="0" y="697"/>
                  </a:cubicBezTo>
                  <a:cubicBezTo>
                    <a:pt x="64" y="697"/>
                    <a:pt x="95" y="760"/>
                    <a:pt x="127" y="729"/>
                  </a:cubicBezTo>
                  <a:cubicBezTo>
                    <a:pt x="507" y="665"/>
                    <a:pt x="792" y="444"/>
                    <a:pt x="1077" y="222"/>
                  </a:cubicBezTo>
                  <a:cubicBezTo>
                    <a:pt x="1109" y="222"/>
                    <a:pt x="1109" y="158"/>
                    <a:pt x="1109" y="127"/>
                  </a:cubicBezTo>
                  <a:cubicBezTo>
                    <a:pt x="1077" y="63"/>
                    <a:pt x="1046" y="32"/>
                    <a:pt x="9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3"/>
            <p:cNvSpPr/>
            <p:nvPr/>
          </p:nvSpPr>
          <p:spPr>
            <a:xfrm>
              <a:off x="7057250" y="2075650"/>
              <a:ext cx="161550" cy="149650"/>
            </a:xfrm>
            <a:custGeom>
              <a:avLst/>
              <a:gdLst/>
              <a:ahLst/>
              <a:cxnLst/>
              <a:rect l="l" t="t" r="r" b="b"/>
              <a:pathLst>
                <a:path w="6462" h="5986" extrusionOk="0">
                  <a:moveTo>
                    <a:pt x="5954" y="254"/>
                  </a:moveTo>
                  <a:cubicBezTo>
                    <a:pt x="5004" y="1236"/>
                    <a:pt x="3928" y="2091"/>
                    <a:pt x="2851" y="2882"/>
                  </a:cubicBezTo>
                  <a:cubicBezTo>
                    <a:pt x="2471" y="3167"/>
                    <a:pt x="2154" y="3452"/>
                    <a:pt x="1806" y="3737"/>
                  </a:cubicBezTo>
                  <a:cubicBezTo>
                    <a:pt x="1647" y="3864"/>
                    <a:pt x="1521" y="4022"/>
                    <a:pt x="1394" y="4149"/>
                  </a:cubicBezTo>
                  <a:cubicBezTo>
                    <a:pt x="1299" y="4276"/>
                    <a:pt x="1299" y="4402"/>
                    <a:pt x="1394" y="4592"/>
                  </a:cubicBezTo>
                  <a:cubicBezTo>
                    <a:pt x="1109" y="4814"/>
                    <a:pt x="824" y="5004"/>
                    <a:pt x="571" y="5226"/>
                  </a:cubicBezTo>
                  <a:cubicBezTo>
                    <a:pt x="412" y="5384"/>
                    <a:pt x="254" y="5543"/>
                    <a:pt x="96" y="5733"/>
                  </a:cubicBezTo>
                  <a:cubicBezTo>
                    <a:pt x="32" y="5796"/>
                    <a:pt x="1" y="5891"/>
                    <a:pt x="96" y="5986"/>
                  </a:cubicBezTo>
                  <a:cubicBezTo>
                    <a:pt x="286" y="5986"/>
                    <a:pt x="412" y="5828"/>
                    <a:pt x="539" y="5733"/>
                  </a:cubicBezTo>
                  <a:cubicBezTo>
                    <a:pt x="1489" y="4941"/>
                    <a:pt x="2471" y="4244"/>
                    <a:pt x="3516" y="3579"/>
                  </a:cubicBezTo>
                  <a:cubicBezTo>
                    <a:pt x="3801" y="3389"/>
                    <a:pt x="4086" y="3231"/>
                    <a:pt x="4339" y="3041"/>
                  </a:cubicBezTo>
                  <a:cubicBezTo>
                    <a:pt x="4719" y="2724"/>
                    <a:pt x="5068" y="2407"/>
                    <a:pt x="5448" y="2091"/>
                  </a:cubicBezTo>
                  <a:cubicBezTo>
                    <a:pt x="5511" y="2027"/>
                    <a:pt x="5574" y="1901"/>
                    <a:pt x="5606" y="1774"/>
                  </a:cubicBezTo>
                  <a:cubicBezTo>
                    <a:pt x="5606" y="1742"/>
                    <a:pt x="5543" y="1679"/>
                    <a:pt x="5511" y="1647"/>
                  </a:cubicBezTo>
                  <a:cubicBezTo>
                    <a:pt x="5511" y="1616"/>
                    <a:pt x="5448" y="1616"/>
                    <a:pt x="5416" y="1647"/>
                  </a:cubicBezTo>
                  <a:cubicBezTo>
                    <a:pt x="5353" y="1711"/>
                    <a:pt x="5258" y="1774"/>
                    <a:pt x="5194" y="1837"/>
                  </a:cubicBezTo>
                  <a:cubicBezTo>
                    <a:pt x="4751" y="2186"/>
                    <a:pt x="4339" y="2566"/>
                    <a:pt x="3896" y="2882"/>
                  </a:cubicBezTo>
                  <a:cubicBezTo>
                    <a:pt x="3421" y="3231"/>
                    <a:pt x="2946" y="3516"/>
                    <a:pt x="2471" y="3801"/>
                  </a:cubicBezTo>
                  <a:cubicBezTo>
                    <a:pt x="2408" y="3864"/>
                    <a:pt x="2344" y="3927"/>
                    <a:pt x="2281" y="3801"/>
                  </a:cubicBezTo>
                  <a:cubicBezTo>
                    <a:pt x="2471" y="3642"/>
                    <a:pt x="2629" y="3484"/>
                    <a:pt x="2819" y="3357"/>
                  </a:cubicBezTo>
                  <a:cubicBezTo>
                    <a:pt x="3231" y="3041"/>
                    <a:pt x="3643" y="2756"/>
                    <a:pt x="4023" y="2439"/>
                  </a:cubicBezTo>
                  <a:cubicBezTo>
                    <a:pt x="4814" y="1837"/>
                    <a:pt x="5543" y="1204"/>
                    <a:pt x="6208" y="507"/>
                  </a:cubicBezTo>
                  <a:cubicBezTo>
                    <a:pt x="6398" y="285"/>
                    <a:pt x="6461" y="127"/>
                    <a:pt x="6335" y="64"/>
                  </a:cubicBezTo>
                  <a:cubicBezTo>
                    <a:pt x="6144" y="0"/>
                    <a:pt x="6049" y="159"/>
                    <a:pt x="5954" y="25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3"/>
            <p:cNvSpPr/>
            <p:nvPr/>
          </p:nvSpPr>
          <p:spPr>
            <a:xfrm>
              <a:off x="7054875" y="1992525"/>
              <a:ext cx="179750" cy="152825"/>
            </a:xfrm>
            <a:custGeom>
              <a:avLst/>
              <a:gdLst/>
              <a:ahLst/>
              <a:cxnLst/>
              <a:rect l="l" t="t" r="r" b="b"/>
              <a:pathLst>
                <a:path w="7190" h="6113" extrusionOk="0">
                  <a:moveTo>
                    <a:pt x="1806" y="4466"/>
                  </a:moveTo>
                  <a:cubicBezTo>
                    <a:pt x="1426" y="4719"/>
                    <a:pt x="1046" y="4972"/>
                    <a:pt x="697" y="5257"/>
                  </a:cubicBezTo>
                  <a:cubicBezTo>
                    <a:pt x="507" y="5384"/>
                    <a:pt x="317" y="5574"/>
                    <a:pt x="159" y="5764"/>
                  </a:cubicBezTo>
                  <a:cubicBezTo>
                    <a:pt x="96" y="5827"/>
                    <a:pt x="1" y="5954"/>
                    <a:pt x="96" y="6112"/>
                  </a:cubicBezTo>
                  <a:cubicBezTo>
                    <a:pt x="191" y="6049"/>
                    <a:pt x="317" y="6017"/>
                    <a:pt x="412" y="5954"/>
                  </a:cubicBezTo>
                  <a:cubicBezTo>
                    <a:pt x="1014" y="5511"/>
                    <a:pt x="1616" y="5036"/>
                    <a:pt x="2249" y="4624"/>
                  </a:cubicBezTo>
                  <a:cubicBezTo>
                    <a:pt x="3896" y="3515"/>
                    <a:pt x="5384" y="2217"/>
                    <a:pt x="6715" y="760"/>
                  </a:cubicBezTo>
                  <a:cubicBezTo>
                    <a:pt x="6873" y="570"/>
                    <a:pt x="7031" y="380"/>
                    <a:pt x="7190" y="190"/>
                  </a:cubicBezTo>
                  <a:cubicBezTo>
                    <a:pt x="7126" y="32"/>
                    <a:pt x="7031" y="0"/>
                    <a:pt x="6936" y="64"/>
                  </a:cubicBezTo>
                  <a:cubicBezTo>
                    <a:pt x="6810" y="127"/>
                    <a:pt x="6715" y="254"/>
                    <a:pt x="6588" y="349"/>
                  </a:cubicBezTo>
                  <a:cubicBezTo>
                    <a:pt x="5163" y="1932"/>
                    <a:pt x="3548" y="3294"/>
                    <a:pt x="1806" y="446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3"/>
            <p:cNvSpPr/>
            <p:nvPr/>
          </p:nvSpPr>
          <p:spPr>
            <a:xfrm>
              <a:off x="7056475" y="1954525"/>
              <a:ext cx="166275" cy="159950"/>
            </a:xfrm>
            <a:custGeom>
              <a:avLst/>
              <a:gdLst/>
              <a:ahLst/>
              <a:cxnLst/>
              <a:rect l="l" t="t" r="r" b="b"/>
              <a:pathLst>
                <a:path w="6651" h="6398" extrusionOk="0">
                  <a:moveTo>
                    <a:pt x="0" y="6397"/>
                  </a:moveTo>
                  <a:cubicBezTo>
                    <a:pt x="253" y="6397"/>
                    <a:pt x="380" y="6207"/>
                    <a:pt x="507" y="6081"/>
                  </a:cubicBezTo>
                  <a:cubicBezTo>
                    <a:pt x="1583" y="5099"/>
                    <a:pt x="2692" y="4085"/>
                    <a:pt x="3769" y="3104"/>
                  </a:cubicBezTo>
                  <a:cubicBezTo>
                    <a:pt x="4560" y="2344"/>
                    <a:pt x="5384" y="1584"/>
                    <a:pt x="6175" y="824"/>
                  </a:cubicBezTo>
                  <a:cubicBezTo>
                    <a:pt x="6334" y="665"/>
                    <a:pt x="6461" y="475"/>
                    <a:pt x="6619" y="285"/>
                  </a:cubicBezTo>
                  <a:cubicBezTo>
                    <a:pt x="6651" y="253"/>
                    <a:pt x="6587" y="158"/>
                    <a:pt x="6587" y="0"/>
                  </a:cubicBezTo>
                  <a:cubicBezTo>
                    <a:pt x="6397" y="158"/>
                    <a:pt x="6271" y="253"/>
                    <a:pt x="6144" y="380"/>
                  </a:cubicBezTo>
                  <a:cubicBezTo>
                    <a:pt x="5194" y="1267"/>
                    <a:pt x="4244" y="2154"/>
                    <a:pt x="3294" y="3040"/>
                  </a:cubicBezTo>
                  <a:cubicBezTo>
                    <a:pt x="2597" y="3674"/>
                    <a:pt x="1869" y="4307"/>
                    <a:pt x="1172" y="4972"/>
                  </a:cubicBezTo>
                  <a:cubicBezTo>
                    <a:pt x="855" y="5257"/>
                    <a:pt x="570" y="5574"/>
                    <a:pt x="285" y="5859"/>
                  </a:cubicBezTo>
                  <a:cubicBezTo>
                    <a:pt x="127" y="5986"/>
                    <a:pt x="0" y="6144"/>
                    <a:pt x="0" y="639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3"/>
            <p:cNvSpPr/>
            <p:nvPr/>
          </p:nvSpPr>
          <p:spPr>
            <a:xfrm>
              <a:off x="7077050" y="2040825"/>
              <a:ext cx="140950" cy="118775"/>
            </a:xfrm>
            <a:custGeom>
              <a:avLst/>
              <a:gdLst/>
              <a:ahLst/>
              <a:cxnLst/>
              <a:rect l="l" t="t" r="r" b="b"/>
              <a:pathLst>
                <a:path w="5638" h="4751" extrusionOk="0">
                  <a:moveTo>
                    <a:pt x="2471" y="2755"/>
                  </a:moveTo>
                  <a:cubicBezTo>
                    <a:pt x="1837" y="3167"/>
                    <a:pt x="1236" y="3579"/>
                    <a:pt x="602" y="4022"/>
                  </a:cubicBezTo>
                  <a:cubicBezTo>
                    <a:pt x="444" y="4149"/>
                    <a:pt x="254" y="4275"/>
                    <a:pt x="127" y="4434"/>
                  </a:cubicBezTo>
                  <a:cubicBezTo>
                    <a:pt x="64" y="4497"/>
                    <a:pt x="32" y="4592"/>
                    <a:pt x="0" y="4687"/>
                  </a:cubicBezTo>
                  <a:cubicBezTo>
                    <a:pt x="222" y="4750"/>
                    <a:pt x="349" y="4624"/>
                    <a:pt x="507" y="4529"/>
                  </a:cubicBezTo>
                  <a:cubicBezTo>
                    <a:pt x="1394" y="3927"/>
                    <a:pt x="2281" y="3294"/>
                    <a:pt x="3167" y="2692"/>
                  </a:cubicBezTo>
                  <a:cubicBezTo>
                    <a:pt x="3864" y="2217"/>
                    <a:pt x="4466" y="1647"/>
                    <a:pt x="5067" y="1045"/>
                  </a:cubicBezTo>
                  <a:cubicBezTo>
                    <a:pt x="5257" y="855"/>
                    <a:pt x="5416" y="633"/>
                    <a:pt x="5574" y="412"/>
                  </a:cubicBezTo>
                  <a:cubicBezTo>
                    <a:pt x="5606" y="348"/>
                    <a:pt x="5606" y="190"/>
                    <a:pt x="5638" y="0"/>
                  </a:cubicBezTo>
                  <a:cubicBezTo>
                    <a:pt x="5479" y="127"/>
                    <a:pt x="5384" y="190"/>
                    <a:pt x="5321" y="285"/>
                  </a:cubicBezTo>
                  <a:cubicBezTo>
                    <a:pt x="4497" y="1235"/>
                    <a:pt x="3516" y="2027"/>
                    <a:pt x="2471" y="275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3"/>
            <p:cNvSpPr/>
            <p:nvPr/>
          </p:nvSpPr>
          <p:spPr>
            <a:xfrm>
              <a:off x="7088125" y="1812800"/>
              <a:ext cx="98200" cy="108500"/>
            </a:xfrm>
            <a:custGeom>
              <a:avLst/>
              <a:gdLst/>
              <a:ahLst/>
              <a:cxnLst/>
              <a:rect l="l" t="t" r="r" b="b"/>
              <a:pathLst>
                <a:path w="3928" h="4340" extrusionOk="0">
                  <a:moveTo>
                    <a:pt x="317" y="3611"/>
                  </a:moveTo>
                  <a:cubicBezTo>
                    <a:pt x="191" y="3801"/>
                    <a:pt x="1" y="3991"/>
                    <a:pt x="1" y="4339"/>
                  </a:cubicBezTo>
                  <a:cubicBezTo>
                    <a:pt x="254" y="4244"/>
                    <a:pt x="381" y="4054"/>
                    <a:pt x="507" y="3896"/>
                  </a:cubicBezTo>
                  <a:cubicBezTo>
                    <a:pt x="1173" y="3072"/>
                    <a:pt x="1933" y="2312"/>
                    <a:pt x="2724" y="1584"/>
                  </a:cubicBezTo>
                  <a:cubicBezTo>
                    <a:pt x="3041" y="1267"/>
                    <a:pt x="3326" y="950"/>
                    <a:pt x="3643" y="602"/>
                  </a:cubicBezTo>
                  <a:cubicBezTo>
                    <a:pt x="3738" y="507"/>
                    <a:pt x="3833" y="412"/>
                    <a:pt x="3896" y="285"/>
                  </a:cubicBezTo>
                  <a:cubicBezTo>
                    <a:pt x="3928" y="222"/>
                    <a:pt x="3896" y="95"/>
                    <a:pt x="3896" y="32"/>
                  </a:cubicBezTo>
                  <a:cubicBezTo>
                    <a:pt x="3674" y="0"/>
                    <a:pt x="3579" y="127"/>
                    <a:pt x="3484" y="254"/>
                  </a:cubicBezTo>
                  <a:cubicBezTo>
                    <a:pt x="3009" y="824"/>
                    <a:pt x="2471" y="1330"/>
                    <a:pt x="1933" y="1837"/>
                  </a:cubicBezTo>
                  <a:cubicBezTo>
                    <a:pt x="1331" y="2376"/>
                    <a:pt x="793" y="2946"/>
                    <a:pt x="317" y="361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3"/>
            <p:cNvSpPr/>
            <p:nvPr/>
          </p:nvSpPr>
          <p:spPr>
            <a:xfrm>
              <a:off x="7106350" y="1799350"/>
              <a:ext cx="55425" cy="67300"/>
            </a:xfrm>
            <a:custGeom>
              <a:avLst/>
              <a:gdLst/>
              <a:ahLst/>
              <a:cxnLst/>
              <a:rect l="l" t="t" r="r" b="b"/>
              <a:pathLst>
                <a:path w="2217" h="2692" extrusionOk="0">
                  <a:moveTo>
                    <a:pt x="792" y="1488"/>
                  </a:moveTo>
                  <a:cubicBezTo>
                    <a:pt x="602" y="1710"/>
                    <a:pt x="380" y="1932"/>
                    <a:pt x="190" y="2185"/>
                  </a:cubicBezTo>
                  <a:cubicBezTo>
                    <a:pt x="95" y="2312"/>
                    <a:pt x="0" y="2407"/>
                    <a:pt x="64" y="2692"/>
                  </a:cubicBezTo>
                  <a:cubicBezTo>
                    <a:pt x="222" y="2534"/>
                    <a:pt x="380" y="2439"/>
                    <a:pt x="475" y="2312"/>
                  </a:cubicBezTo>
                  <a:cubicBezTo>
                    <a:pt x="919" y="1868"/>
                    <a:pt x="1330" y="1425"/>
                    <a:pt x="1742" y="950"/>
                  </a:cubicBezTo>
                  <a:cubicBezTo>
                    <a:pt x="1900" y="760"/>
                    <a:pt x="2059" y="570"/>
                    <a:pt x="2185" y="348"/>
                  </a:cubicBezTo>
                  <a:cubicBezTo>
                    <a:pt x="2217" y="285"/>
                    <a:pt x="2217" y="190"/>
                    <a:pt x="2217" y="0"/>
                  </a:cubicBezTo>
                  <a:cubicBezTo>
                    <a:pt x="2027" y="158"/>
                    <a:pt x="1900" y="253"/>
                    <a:pt x="1805" y="348"/>
                  </a:cubicBezTo>
                  <a:cubicBezTo>
                    <a:pt x="1457" y="728"/>
                    <a:pt x="1140" y="1108"/>
                    <a:pt x="792" y="148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3"/>
            <p:cNvSpPr/>
            <p:nvPr/>
          </p:nvSpPr>
          <p:spPr>
            <a:xfrm>
              <a:off x="7109500" y="1780325"/>
              <a:ext cx="45950" cy="54675"/>
            </a:xfrm>
            <a:custGeom>
              <a:avLst/>
              <a:gdLst/>
              <a:ahLst/>
              <a:cxnLst/>
              <a:rect l="l" t="t" r="r" b="b"/>
              <a:pathLst>
                <a:path w="1838" h="2187" extrusionOk="0">
                  <a:moveTo>
                    <a:pt x="33" y="1933"/>
                  </a:moveTo>
                  <a:cubicBezTo>
                    <a:pt x="1" y="1996"/>
                    <a:pt x="33" y="2091"/>
                    <a:pt x="33" y="2186"/>
                  </a:cubicBezTo>
                  <a:cubicBezTo>
                    <a:pt x="128" y="2123"/>
                    <a:pt x="191" y="2123"/>
                    <a:pt x="223" y="2091"/>
                  </a:cubicBezTo>
                  <a:cubicBezTo>
                    <a:pt x="729" y="1489"/>
                    <a:pt x="1236" y="888"/>
                    <a:pt x="1743" y="286"/>
                  </a:cubicBezTo>
                  <a:cubicBezTo>
                    <a:pt x="1806" y="223"/>
                    <a:pt x="1806" y="159"/>
                    <a:pt x="1838" y="96"/>
                  </a:cubicBezTo>
                  <a:cubicBezTo>
                    <a:pt x="1711" y="1"/>
                    <a:pt x="1616" y="64"/>
                    <a:pt x="1553" y="128"/>
                  </a:cubicBezTo>
                  <a:cubicBezTo>
                    <a:pt x="1109" y="634"/>
                    <a:pt x="666" y="1141"/>
                    <a:pt x="223" y="1648"/>
                  </a:cubicBezTo>
                  <a:cubicBezTo>
                    <a:pt x="128" y="1711"/>
                    <a:pt x="64" y="1838"/>
                    <a:pt x="33" y="193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3"/>
            <p:cNvSpPr/>
            <p:nvPr/>
          </p:nvSpPr>
          <p:spPr>
            <a:xfrm>
              <a:off x="3887175" y="2148500"/>
              <a:ext cx="23775" cy="110050"/>
            </a:xfrm>
            <a:custGeom>
              <a:avLst/>
              <a:gdLst/>
              <a:ahLst/>
              <a:cxnLst/>
              <a:rect l="l" t="t" r="r" b="b"/>
              <a:pathLst>
                <a:path w="951" h="4402" extrusionOk="0">
                  <a:moveTo>
                    <a:pt x="96" y="4307"/>
                  </a:moveTo>
                  <a:cubicBezTo>
                    <a:pt x="127" y="4339"/>
                    <a:pt x="191" y="4402"/>
                    <a:pt x="254" y="4402"/>
                  </a:cubicBezTo>
                  <a:cubicBezTo>
                    <a:pt x="286" y="4402"/>
                    <a:pt x="349" y="4339"/>
                    <a:pt x="381" y="4307"/>
                  </a:cubicBezTo>
                  <a:cubicBezTo>
                    <a:pt x="412" y="4149"/>
                    <a:pt x="412" y="3959"/>
                    <a:pt x="444" y="3800"/>
                  </a:cubicBezTo>
                  <a:cubicBezTo>
                    <a:pt x="476" y="3547"/>
                    <a:pt x="412" y="3294"/>
                    <a:pt x="507" y="3040"/>
                  </a:cubicBezTo>
                  <a:cubicBezTo>
                    <a:pt x="539" y="3072"/>
                    <a:pt x="571" y="3104"/>
                    <a:pt x="602" y="3104"/>
                  </a:cubicBezTo>
                  <a:cubicBezTo>
                    <a:pt x="792" y="3230"/>
                    <a:pt x="919" y="3199"/>
                    <a:pt x="951" y="3009"/>
                  </a:cubicBezTo>
                  <a:cubicBezTo>
                    <a:pt x="951" y="2977"/>
                    <a:pt x="951" y="2945"/>
                    <a:pt x="951" y="2914"/>
                  </a:cubicBezTo>
                  <a:cubicBezTo>
                    <a:pt x="919" y="2090"/>
                    <a:pt x="887" y="1267"/>
                    <a:pt x="887" y="443"/>
                  </a:cubicBezTo>
                  <a:cubicBezTo>
                    <a:pt x="856" y="348"/>
                    <a:pt x="856" y="222"/>
                    <a:pt x="792" y="127"/>
                  </a:cubicBezTo>
                  <a:cubicBezTo>
                    <a:pt x="792" y="63"/>
                    <a:pt x="729" y="32"/>
                    <a:pt x="666" y="0"/>
                  </a:cubicBezTo>
                  <a:cubicBezTo>
                    <a:pt x="476" y="158"/>
                    <a:pt x="476" y="380"/>
                    <a:pt x="476" y="602"/>
                  </a:cubicBezTo>
                  <a:cubicBezTo>
                    <a:pt x="476" y="1045"/>
                    <a:pt x="507" y="1488"/>
                    <a:pt x="507" y="1932"/>
                  </a:cubicBezTo>
                  <a:cubicBezTo>
                    <a:pt x="507" y="2090"/>
                    <a:pt x="476" y="2249"/>
                    <a:pt x="476" y="2407"/>
                  </a:cubicBezTo>
                  <a:cubicBezTo>
                    <a:pt x="349" y="2058"/>
                    <a:pt x="254" y="1678"/>
                    <a:pt x="191" y="1330"/>
                  </a:cubicBezTo>
                  <a:cubicBezTo>
                    <a:pt x="191" y="1267"/>
                    <a:pt x="159" y="1140"/>
                    <a:pt x="32" y="1172"/>
                  </a:cubicBezTo>
                  <a:cubicBezTo>
                    <a:pt x="1" y="1235"/>
                    <a:pt x="1" y="1298"/>
                    <a:pt x="1" y="1330"/>
                  </a:cubicBezTo>
                  <a:cubicBezTo>
                    <a:pt x="1" y="2249"/>
                    <a:pt x="32" y="3167"/>
                    <a:pt x="32" y="4085"/>
                  </a:cubicBezTo>
                  <a:cubicBezTo>
                    <a:pt x="32" y="4149"/>
                    <a:pt x="64" y="4244"/>
                    <a:pt x="96" y="430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3"/>
            <p:cNvSpPr/>
            <p:nvPr/>
          </p:nvSpPr>
          <p:spPr>
            <a:xfrm>
              <a:off x="3915675" y="2132650"/>
              <a:ext cx="17450" cy="92650"/>
            </a:xfrm>
            <a:custGeom>
              <a:avLst/>
              <a:gdLst/>
              <a:ahLst/>
              <a:cxnLst/>
              <a:rect l="l" t="t" r="r" b="b"/>
              <a:pathLst>
                <a:path w="698" h="3706" extrusionOk="0">
                  <a:moveTo>
                    <a:pt x="159" y="2597"/>
                  </a:moveTo>
                  <a:cubicBezTo>
                    <a:pt x="191" y="2819"/>
                    <a:pt x="191" y="3041"/>
                    <a:pt x="191" y="3231"/>
                  </a:cubicBezTo>
                  <a:cubicBezTo>
                    <a:pt x="191" y="3358"/>
                    <a:pt x="223" y="3484"/>
                    <a:pt x="286" y="3579"/>
                  </a:cubicBezTo>
                  <a:cubicBezTo>
                    <a:pt x="286" y="3643"/>
                    <a:pt x="381" y="3706"/>
                    <a:pt x="444" y="3706"/>
                  </a:cubicBezTo>
                  <a:cubicBezTo>
                    <a:pt x="571" y="3706"/>
                    <a:pt x="603" y="3611"/>
                    <a:pt x="603" y="3516"/>
                  </a:cubicBezTo>
                  <a:cubicBezTo>
                    <a:pt x="634" y="3231"/>
                    <a:pt x="634" y="2946"/>
                    <a:pt x="634" y="2661"/>
                  </a:cubicBezTo>
                  <a:cubicBezTo>
                    <a:pt x="634" y="2661"/>
                    <a:pt x="666" y="2629"/>
                    <a:pt x="698" y="2629"/>
                  </a:cubicBezTo>
                  <a:cubicBezTo>
                    <a:pt x="603" y="1901"/>
                    <a:pt x="508" y="1172"/>
                    <a:pt x="413" y="444"/>
                  </a:cubicBezTo>
                  <a:cubicBezTo>
                    <a:pt x="381" y="286"/>
                    <a:pt x="381" y="96"/>
                    <a:pt x="191" y="32"/>
                  </a:cubicBezTo>
                  <a:cubicBezTo>
                    <a:pt x="64" y="1"/>
                    <a:pt x="1" y="191"/>
                    <a:pt x="1" y="507"/>
                  </a:cubicBezTo>
                  <a:cubicBezTo>
                    <a:pt x="64" y="1204"/>
                    <a:pt x="128" y="1901"/>
                    <a:pt x="159" y="259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3"/>
            <p:cNvSpPr/>
            <p:nvPr/>
          </p:nvSpPr>
          <p:spPr>
            <a:xfrm>
              <a:off x="3930725" y="2126325"/>
              <a:ext cx="14275" cy="80775"/>
            </a:xfrm>
            <a:custGeom>
              <a:avLst/>
              <a:gdLst/>
              <a:ahLst/>
              <a:cxnLst/>
              <a:rect l="l" t="t" r="r" b="b"/>
              <a:pathLst>
                <a:path w="571" h="3231" extrusionOk="0">
                  <a:moveTo>
                    <a:pt x="96" y="2850"/>
                  </a:moveTo>
                  <a:cubicBezTo>
                    <a:pt x="96" y="2945"/>
                    <a:pt x="127" y="3040"/>
                    <a:pt x="159" y="3136"/>
                  </a:cubicBezTo>
                  <a:cubicBezTo>
                    <a:pt x="191" y="3167"/>
                    <a:pt x="286" y="3231"/>
                    <a:pt x="349" y="3231"/>
                  </a:cubicBezTo>
                  <a:cubicBezTo>
                    <a:pt x="381" y="3231"/>
                    <a:pt x="444" y="3167"/>
                    <a:pt x="476" y="3136"/>
                  </a:cubicBezTo>
                  <a:cubicBezTo>
                    <a:pt x="507" y="3040"/>
                    <a:pt x="539" y="2914"/>
                    <a:pt x="539" y="2787"/>
                  </a:cubicBezTo>
                  <a:cubicBezTo>
                    <a:pt x="571" y="2502"/>
                    <a:pt x="539" y="2185"/>
                    <a:pt x="539" y="1805"/>
                  </a:cubicBezTo>
                  <a:cubicBezTo>
                    <a:pt x="507" y="1362"/>
                    <a:pt x="444" y="855"/>
                    <a:pt x="381" y="349"/>
                  </a:cubicBezTo>
                  <a:cubicBezTo>
                    <a:pt x="381" y="254"/>
                    <a:pt x="349" y="159"/>
                    <a:pt x="317" y="95"/>
                  </a:cubicBezTo>
                  <a:cubicBezTo>
                    <a:pt x="286" y="32"/>
                    <a:pt x="222" y="0"/>
                    <a:pt x="159" y="0"/>
                  </a:cubicBezTo>
                  <a:cubicBezTo>
                    <a:pt x="127" y="32"/>
                    <a:pt x="32" y="64"/>
                    <a:pt x="32" y="127"/>
                  </a:cubicBezTo>
                  <a:cubicBezTo>
                    <a:pt x="1" y="254"/>
                    <a:pt x="1" y="412"/>
                    <a:pt x="1" y="570"/>
                  </a:cubicBezTo>
                  <a:cubicBezTo>
                    <a:pt x="64" y="1330"/>
                    <a:pt x="127" y="2090"/>
                    <a:pt x="96" y="285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3"/>
            <p:cNvSpPr/>
            <p:nvPr/>
          </p:nvSpPr>
          <p:spPr>
            <a:xfrm>
              <a:off x="3681325" y="2293375"/>
              <a:ext cx="12700" cy="87100"/>
            </a:xfrm>
            <a:custGeom>
              <a:avLst/>
              <a:gdLst/>
              <a:ahLst/>
              <a:cxnLst/>
              <a:rect l="l" t="t" r="r" b="b"/>
              <a:pathLst>
                <a:path w="508" h="3484" extrusionOk="0">
                  <a:moveTo>
                    <a:pt x="96" y="2882"/>
                  </a:moveTo>
                  <a:cubicBezTo>
                    <a:pt x="127" y="3104"/>
                    <a:pt x="191" y="3294"/>
                    <a:pt x="286" y="3484"/>
                  </a:cubicBezTo>
                  <a:cubicBezTo>
                    <a:pt x="507" y="3357"/>
                    <a:pt x="476" y="3136"/>
                    <a:pt x="476" y="2946"/>
                  </a:cubicBezTo>
                  <a:cubicBezTo>
                    <a:pt x="476" y="2027"/>
                    <a:pt x="444" y="1141"/>
                    <a:pt x="286" y="222"/>
                  </a:cubicBezTo>
                  <a:cubicBezTo>
                    <a:pt x="286" y="159"/>
                    <a:pt x="222" y="95"/>
                    <a:pt x="159" y="0"/>
                  </a:cubicBezTo>
                  <a:cubicBezTo>
                    <a:pt x="1" y="285"/>
                    <a:pt x="1" y="539"/>
                    <a:pt x="1" y="792"/>
                  </a:cubicBezTo>
                  <a:cubicBezTo>
                    <a:pt x="32" y="1489"/>
                    <a:pt x="64" y="2186"/>
                    <a:pt x="96" y="288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3"/>
            <p:cNvSpPr/>
            <p:nvPr/>
          </p:nvSpPr>
          <p:spPr>
            <a:xfrm>
              <a:off x="3855500" y="2206275"/>
              <a:ext cx="10325" cy="91875"/>
            </a:xfrm>
            <a:custGeom>
              <a:avLst/>
              <a:gdLst/>
              <a:ahLst/>
              <a:cxnLst/>
              <a:rect l="l" t="t" r="r" b="b"/>
              <a:pathLst>
                <a:path w="413" h="3675" extrusionOk="0">
                  <a:moveTo>
                    <a:pt x="64" y="3548"/>
                  </a:moveTo>
                  <a:cubicBezTo>
                    <a:pt x="96" y="3579"/>
                    <a:pt x="128" y="3611"/>
                    <a:pt x="223" y="3674"/>
                  </a:cubicBezTo>
                  <a:cubicBezTo>
                    <a:pt x="286" y="3516"/>
                    <a:pt x="318" y="3421"/>
                    <a:pt x="349" y="3326"/>
                  </a:cubicBezTo>
                  <a:cubicBezTo>
                    <a:pt x="413" y="2408"/>
                    <a:pt x="318" y="508"/>
                    <a:pt x="128" y="1"/>
                  </a:cubicBezTo>
                  <a:cubicBezTo>
                    <a:pt x="33" y="254"/>
                    <a:pt x="33" y="444"/>
                    <a:pt x="33" y="666"/>
                  </a:cubicBezTo>
                  <a:cubicBezTo>
                    <a:pt x="1" y="1553"/>
                    <a:pt x="1" y="2471"/>
                    <a:pt x="33" y="3389"/>
                  </a:cubicBezTo>
                  <a:cubicBezTo>
                    <a:pt x="33" y="3453"/>
                    <a:pt x="33" y="3516"/>
                    <a:pt x="64" y="354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3"/>
            <p:cNvSpPr/>
            <p:nvPr/>
          </p:nvSpPr>
          <p:spPr>
            <a:xfrm>
              <a:off x="3662325" y="2393925"/>
              <a:ext cx="25" cy="25"/>
            </a:xfrm>
            <a:custGeom>
              <a:avLst/>
              <a:gdLst/>
              <a:ahLst/>
              <a:cxnLst/>
              <a:rect l="l" t="t" r="r" b="b"/>
              <a:pathLst>
                <a:path w="1" h="1" extrusionOk="0">
                  <a:moveTo>
                    <a:pt x="1" y="0"/>
                  </a:moveTo>
                  <a:lnTo>
                    <a:pt x="1" y="0"/>
                  </a:lnTo>
                  <a:cubicBezTo>
                    <a:pt x="1" y="0"/>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3"/>
            <p:cNvSpPr/>
            <p:nvPr/>
          </p:nvSpPr>
          <p:spPr>
            <a:xfrm>
              <a:off x="3647300" y="2331375"/>
              <a:ext cx="14275" cy="69700"/>
            </a:xfrm>
            <a:custGeom>
              <a:avLst/>
              <a:gdLst/>
              <a:ahLst/>
              <a:cxnLst/>
              <a:rect l="l" t="t" r="r" b="b"/>
              <a:pathLst>
                <a:path w="571" h="2788" extrusionOk="0">
                  <a:moveTo>
                    <a:pt x="507" y="2154"/>
                  </a:moveTo>
                  <a:cubicBezTo>
                    <a:pt x="475" y="1647"/>
                    <a:pt x="443" y="1141"/>
                    <a:pt x="412" y="634"/>
                  </a:cubicBezTo>
                  <a:cubicBezTo>
                    <a:pt x="412" y="476"/>
                    <a:pt x="348" y="286"/>
                    <a:pt x="285" y="127"/>
                  </a:cubicBezTo>
                  <a:cubicBezTo>
                    <a:pt x="253" y="64"/>
                    <a:pt x="158" y="1"/>
                    <a:pt x="32" y="64"/>
                  </a:cubicBezTo>
                  <a:cubicBezTo>
                    <a:pt x="32" y="191"/>
                    <a:pt x="0" y="317"/>
                    <a:pt x="0" y="444"/>
                  </a:cubicBezTo>
                  <a:cubicBezTo>
                    <a:pt x="32" y="1046"/>
                    <a:pt x="32" y="1616"/>
                    <a:pt x="63" y="2186"/>
                  </a:cubicBezTo>
                  <a:cubicBezTo>
                    <a:pt x="63" y="2312"/>
                    <a:pt x="63" y="2439"/>
                    <a:pt x="95" y="2534"/>
                  </a:cubicBezTo>
                  <a:cubicBezTo>
                    <a:pt x="127" y="2724"/>
                    <a:pt x="285" y="2787"/>
                    <a:pt x="412" y="2661"/>
                  </a:cubicBezTo>
                  <a:cubicBezTo>
                    <a:pt x="475" y="2597"/>
                    <a:pt x="538" y="2566"/>
                    <a:pt x="570" y="2502"/>
                  </a:cubicBezTo>
                  <a:cubicBezTo>
                    <a:pt x="443" y="2407"/>
                    <a:pt x="507" y="2281"/>
                    <a:pt x="507" y="215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3"/>
            <p:cNvSpPr/>
            <p:nvPr/>
          </p:nvSpPr>
          <p:spPr>
            <a:xfrm>
              <a:off x="3869775" y="2200750"/>
              <a:ext cx="11100" cy="83950"/>
            </a:xfrm>
            <a:custGeom>
              <a:avLst/>
              <a:gdLst/>
              <a:ahLst/>
              <a:cxnLst/>
              <a:rect l="l" t="t" r="r" b="b"/>
              <a:pathLst>
                <a:path w="444" h="3358" extrusionOk="0">
                  <a:moveTo>
                    <a:pt x="285" y="3325"/>
                  </a:moveTo>
                  <a:cubicBezTo>
                    <a:pt x="412" y="3262"/>
                    <a:pt x="443" y="3135"/>
                    <a:pt x="443" y="3009"/>
                  </a:cubicBezTo>
                  <a:cubicBezTo>
                    <a:pt x="443" y="2059"/>
                    <a:pt x="412" y="1109"/>
                    <a:pt x="190" y="190"/>
                  </a:cubicBezTo>
                  <a:cubicBezTo>
                    <a:pt x="190" y="127"/>
                    <a:pt x="158" y="32"/>
                    <a:pt x="63" y="0"/>
                  </a:cubicBezTo>
                  <a:cubicBezTo>
                    <a:pt x="32" y="63"/>
                    <a:pt x="0" y="127"/>
                    <a:pt x="32" y="159"/>
                  </a:cubicBezTo>
                  <a:cubicBezTo>
                    <a:pt x="32" y="1109"/>
                    <a:pt x="63" y="2059"/>
                    <a:pt x="95" y="3009"/>
                  </a:cubicBezTo>
                  <a:cubicBezTo>
                    <a:pt x="95" y="3230"/>
                    <a:pt x="190" y="3357"/>
                    <a:pt x="285" y="332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3"/>
            <p:cNvSpPr/>
            <p:nvPr/>
          </p:nvSpPr>
          <p:spPr>
            <a:xfrm>
              <a:off x="6685150" y="2375700"/>
              <a:ext cx="41175" cy="49125"/>
            </a:xfrm>
            <a:custGeom>
              <a:avLst/>
              <a:gdLst/>
              <a:ahLst/>
              <a:cxnLst/>
              <a:rect l="l" t="t" r="r" b="b"/>
              <a:pathLst>
                <a:path w="1647" h="1965" extrusionOk="0">
                  <a:moveTo>
                    <a:pt x="317" y="1743"/>
                  </a:moveTo>
                  <a:cubicBezTo>
                    <a:pt x="634" y="1933"/>
                    <a:pt x="950" y="1964"/>
                    <a:pt x="1267" y="1838"/>
                  </a:cubicBezTo>
                  <a:cubicBezTo>
                    <a:pt x="1520" y="1711"/>
                    <a:pt x="1647" y="1458"/>
                    <a:pt x="1647" y="1141"/>
                  </a:cubicBezTo>
                  <a:cubicBezTo>
                    <a:pt x="1647" y="1109"/>
                    <a:pt x="1647" y="1046"/>
                    <a:pt x="1647" y="888"/>
                  </a:cubicBezTo>
                  <a:cubicBezTo>
                    <a:pt x="1647" y="888"/>
                    <a:pt x="1647" y="793"/>
                    <a:pt x="1647" y="698"/>
                  </a:cubicBezTo>
                  <a:cubicBezTo>
                    <a:pt x="1552" y="254"/>
                    <a:pt x="887" y="1"/>
                    <a:pt x="507" y="286"/>
                  </a:cubicBezTo>
                  <a:cubicBezTo>
                    <a:pt x="190" y="539"/>
                    <a:pt x="0" y="1109"/>
                    <a:pt x="159" y="1489"/>
                  </a:cubicBezTo>
                  <a:cubicBezTo>
                    <a:pt x="190" y="1584"/>
                    <a:pt x="254" y="1679"/>
                    <a:pt x="317" y="1743"/>
                  </a:cubicBezTo>
                  <a:close/>
                  <a:moveTo>
                    <a:pt x="539" y="729"/>
                  </a:moveTo>
                  <a:cubicBezTo>
                    <a:pt x="602" y="571"/>
                    <a:pt x="760" y="571"/>
                    <a:pt x="919" y="571"/>
                  </a:cubicBezTo>
                  <a:cubicBezTo>
                    <a:pt x="1172" y="571"/>
                    <a:pt x="1267" y="666"/>
                    <a:pt x="1267" y="919"/>
                  </a:cubicBezTo>
                  <a:cubicBezTo>
                    <a:pt x="1267" y="983"/>
                    <a:pt x="1267" y="1078"/>
                    <a:pt x="1267" y="1141"/>
                  </a:cubicBezTo>
                  <a:cubicBezTo>
                    <a:pt x="1235" y="1489"/>
                    <a:pt x="950" y="1616"/>
                    <a:pt x="634" y="1489"/>
                  </a:cubicBezTo>
                  <a:cubicBezTo>
                    <a:pt x="602" y="1458"/>
                    <a:pt x="570" y="1426"/>
                    <a:pt x="539" y="1394"/>
                  </a:cubicBezTo>
                  <a:cubicBezTo>
                    <a:pt x="412" y="1173"/>
                    <a:pt x="444" y="951"/>
                    <a:pt x="539" y="72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3"/>
            <p:cNvSpPr/>
            <p:nvPr/>
          </p:nvSpPr>
          <p:spPr>
            <a:xfrm>
              <a:off x="6691475" y="2463600"/>
              <a:ext cx="61000" cy="13475"/>
            </a:xfrm>
            <a:custGeom>
              <a:avLst/>
              <a:gdLst/>
              <a:ahLst/>
              <a:cxnLst/>
              <a:rect l="l" t="t" r="r" b="b"/>
              <a:pathLst>
                <a:path w="2440" h="539" extrusionOk="0">
                  <a:moveTo>
                    <a:pt x="1299" y="159"/>
                  </a:moveTo>
                  <a:cubicBezTo>
                    <a:pt x="919" y="95"/>
                    <a:pt x="539" y="64"/>
                    <a:pt x="159" y="0"/>
                  </a:cubicBezTo>
                  <a:cubicBezTo>
                    <a:pt x="96" y="0"/>
                    <a:pt x="1" y="64"/>
                    <a:pt x="1" y="95"/>
                  </a:cubicBezTo>
                  <a:cubicBezTo>
                    <a:pt x="32" y="159"/>
                    <a:pt x="32" y="222"/>
                    <a:pt x="96" y="285"/>
                  </a:cubicBezTo>
                  <a:cubicBezTo>
                    <a:pt x="127" y="317"/>
                    <a:pt x="222" y="349"/>
                    <a:pt x="286" y="349"/>
                  </a:cubicBezTo>
                  <a:cubicBezTo>
                    <a:pt x="887" y="412"/>
                    <a:pt x="1521" y="475"/>
                    <a:pt x="2122" y="539"/>
                  </a:cubicBezTo>
                  <a:cubicBezTo>
                    <a:pt x="2186" y="539"/>
                    <a:pt x="2249" y="507"/>
                    <a:pt x="2439" y="475"/>
                  </a:cubicBezTo>
                  <a:cubicBezTo>
                    <a:pt x="2249" y="380"/>
                    <a:pt x="2154" y="317"/>
                    <a:pt x="2091" y="285"/>
                  </a:cubicBezTo>
                  <a:cubicBezTo>
                    <a:pt x="1806" y="222"/>
                    <a:pt x="1552" y="190"/>
                    <a:pt x="1299" y="15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3"/>
            <p:cNvSpPr/>
            <p:nvPr/>
          </p:nvSpPr>
          <p:spPr>
            <a:xfrm>
              <a:off x="6646350" y="2380450"/>
              <a:ext cx="22200" cy="26950"/>
            </a:xfrm>
            <a:custGeom>
              <a:avLst/>
              <a:gdLst/>
              <a:ahLst/>
              <a:cxnLst/>
              <a:rect l="l" t="t" r="r" b="b"/>
              <a:pathLst>
                <a:path w="888" h="1078" extrusionOk="0">
                  <a:moveTo>
                    <a:pt x="539" y="1078"/>
                  </a:moveTo>
                  <a:cubicBezTo>
                    <a:pt x="697" y="1078"/>
                    <a:pt x="824" y="919"/>
                    <a:pt x="856" y="666"/>
                  </a:cubicBezTo>
                  <a:cubicBezTo>
                    <a:pt x="887" y="634"/>
                    <a:pt x="887" y="603"/>
                    <a:pt x="887" y="539"/>
                  </a:cubicBezTo>
                  <a:cubicBezTo>
                    <a:pt x="887" y="476"/>
                    <a:pt x="856" y="413"/>
                    <a:pt x="856" y="318"/>
                  </a:cubicBezTo>
                  <a:cubicBezTo>
                    <a:pt x="761" y="96"/>
                    <a:pt x="444" y="1"/>
                    <a:pt x="254" y="128"/>
                  </a:cubicBezTo>
                  <a:cubicBezTo>
                    <a:pt x="95" y="254"/>
                    <a:pt x="0" y="571"/>
                    <a:pt x="95" y="761"/>
                  </a:cubicBezTo>
                  <a:cubicBezTo>
                    <a:pt x="159" y="951"/>
                    <a:pt x="349" y="1078"/>
                    <a:pt x="539" y="107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3"/>
            <p:cNvSpPr/>
            <p:nvPr/>
          </p:nvSpPr>
          <p:spPr>
            <a:xfrm>
              <a:off x="6690675" y="2484975"/>
              <a:ext cx="42800" cy="11100"/>
            </a:xfrm>
            <a:custGeom>
              <a:avLst/>
              <a:gdLst/>
              <a:ahLst/>
              <a:cxnLst/>
              <a:rect l="l" t="t" r="r" b="b"/>
              <a:pathLst>
                <a:path w="1712" h="444" extrusionOk="0">
                  <a:moveTo>
                    <a:pt x="1426" y="190"/>
                  </a:moveTo>
                  <a:cubicBezTo>
                    <a:pt x="951" y="95"/>
                    <a:pt x="508" y="0"/>
                    <a:pt x="1" y="95"/>
                  </a:cubicBezTo>
                  <a:cubicBezTo>
                    <a:pt x="33" y="159"/>
                    <a:pt x="33" y="222"/>
                    <a:pt x="64" y="222"/>
                  </a:cubicBezTo>
                  <a:cubicBezTo>
                    <a:pt x="476" y="285"/>
                    <a:pt x="888" y="380"/>
                    <a:pt x="1299" y="412"/>
                  </a:cubicBezTo>
                  <a:cubicBezTo>
                    <a:pt x="1426" y="444"/>
                    <a:pt x="1553" y="412"/>
                    <a:pt x="1711" y="412"/>
                  </a:cubicBezTo>
                  <a:cubicBezTo>
                    <a:pt x="1648" y="254"/>
                    <a:pt x="1553" y="222"/>
                    <a:pt x="1426" y="19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3"/>
            <p:cNvSpPr/>
            <p:nvPr/>
          </p:nvSpPr>
          <p:spPr>
            <a:xfrm>
              <a:off x="6699400" y="2501600"/>
              <a:ext cx="31700" cy="10325"/>
            </a:xfrm>
            <a:custGeom>
              <a:avLst/>
              <a:gdLst/>
              <a:ahLst/>
              <a:cxnLst/>
              <a:rect l="l" t="t" r="r" b="b"/>
              <a:pathLst>
                <a:path w="1268" h="413" extrusionOk="0">
                  <a:moveTo>
                    <a:pt x="1140" y="127"/>
                  </a:moveTo>
                  <a:cubicBezTo>
                    <a:pt x="792" y="64"/>
                    <a:pt x="475" y="32"/>
                    <a:pt x="159" y="0"/>
                  </a:cubicBezTo>
                  <a:cubicBezTo>
                    <a:pt x="95" y="0"/>
                    <a:pt x="64" y="95"/>
                    <a:pt x="0" y="127"/>
                  </a:cubicBezTo>
                  <a:cubicBezTo>
                    <a:pt x="32" y="190"/>
                    <a:pt x="64" y="285"/>
                    <a:pt x="127" y="285"/>
                  </a:cubicBezTo>
                  <a:cubicBezTo>
                    <a:pt x="380" y="349"/>
                    <a:pt x="665" y="380"/>
                    <a:pt x="887" y="412"/>
                  </a:cubicBezTo>
                  <a:cubicBezTo>
                    <a:pt x="982" y="412"/>
                    <a:pt x="1045" y="412"/>
                    <a:pt x="1109" y="412"/>
                  </a:cubicBezTo>
                  <a:cubicBezTo>
                    <a:pt x="1172" y="380"/>
                    <a:pt x="1204" y="317"/>
                    <a:pt x="1267" y="285"/>
                  </a:cubicBezTo>
                  <a:cubicBezTo>
                    <a:pt x="1235" y="222"/>
                    <a:pt x="1172" y="127"/>
                    <a:pt x="1140" y="12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3"/>
            <p:cNvSpPr/>
            <p:nvPr/>
          </p:nvSpPr>
          <p:spPr>
            <a:xfrm>
              <a:off x="6700175" y="2444600"/>
              <a:ext cx="38050" cy="11900"/>
            </a:xfrm>
            <a:custGeom>
              <a:avLst/>
              <a:gdLst/>
              <a:ahLst/>
              <a:cxnLst/>
              <a:rect l="l" t="t" r="r" b="b"/>
              <a:pathLst>
                <a:path w="1522" h="476" extrusionOk="0">
                  <a:moveTo>
                    <a:pt x="1426" y="412"/>
                  </a:moveTo>
                  <a:cubicBezTo>
                    <a:pt x="1458" y="412"/>
                    <a:pt x="1458" y="349"/>
                    <a:pt x="1521" y="317"/>
                  </a:cubicBezTo>
                  <a:cubicBezTo>
                    <a:pt x="1363" y="222"/>
                    <a:pt x="1204" y="159"/>
                    <a:pt x="1046" y="159"/>
                  </a:cubicBezTo>
                  <a:cubicBezTo>
                    <a:pt x="698" y="127"/>
                    <a:pt x="349" y="0"/>
                    <a:pt x="33" y="32"/>
                  </a:cubicBezTo>
                  <a:cubicBezTo>
                    <a:pt x="1" y="254"/>
                    <a:pt x="159" y="317"/>
                    <a:pt x="286" y="349"/>
                  </a:cubicBezTo>
                  <a:cubicBezTo>
                    <a:pt x="666" y="412"/>
                    <a:pt x="1046" y="475"/>
                    <a:pt x="1426" y="4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3"/>
            <p:cNvSpPr/>
            <p:nvPr/>
          </p:nvSpPr>
          <p:spPr>
            <a:xfrm>
              <a:off x="6723950" y="2430350"/>
              <a:ext cx="27725" cy="13475"/>
            </a:xfrm>
            <a:custGeom>
              <a:avLst/>
              <a:gdLst/>
              <a:ahLst/>
              <a:cxnLst/>
              <a:rect l="l" t="t" r="r" b="b"/>
              <a:pathLst>
                <a:path w="1109" h="539" extrusionOk="0">
                  <a:moveTo>
                    <a:pt x="507" y="380"/>
                  </a:moveTo>
                  <a:cubicBezTo>
                    <a:pt x="697" y="444"/>
                    <a:pt x="918" y="539"/>
                    <a:pt x="1108" y="317"/>
                  </a:cubicBezTo>
                  <a:cubicBezTo>
                    <a:pt x="760" y="63"/>
                    <a:pt x="412" y="0"/>
                    <a:pt x="0" y="63"/>
                  </a:cubicBezTo>
                  <a:cubicBezTo>
                    <a:pt x="95" y="348"/>
                    <a:pt x="317" y="348"/>
                    <a:pt x="507" y="38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3"/>
            <p:cNvSpPr/>
            <p:nvPr/>
          </p:nvSpPr>
          <p:spPr>
            <a:xfrm>
              <a:off x="6603600" y="2379675"/>
              <a:ext cx="15850" cy="14275"/>
            </a:xfrm>
            <a:custGeom>
              <a:avLst/>
              <a:gdLst/>
              <a:ahLst/>
              <a:cxnLst/>
              <a:rect l="l" t="t" r="r" b="b"/>
              <a:pathLst>
                <a:path w="634" h="571" extrusionOk="0">
                  <a:moveTo>
                    <a:pt x="317" y="570"/>
                  </a:moveTo>
                  <a:cubicBezTo>
                    <a:pt x="475" y="539"/>
                    <a:pt x="634" y="380"/>
                    <a:pt x="602" y="222"/>
                  </a:cubicBezTo>
                  <a:cubicBezTo>
                    <a:pt x="570" y="127"/>
                    <a:pt x="475" y="64"/>
                    <a:pt x="412" y="0"/>
                  </a:cubicBezTo>
                  <a:cubicBezTo>
                    <a:pt x="159" y="0"/>
                    <a:pt x="0" y="159"/>
                    <a:pt x="32" y="349"/>
                  </a:cubicBezTo>
                  <a:cubicBezTo>
                    <a:pt x="32" y="475"/>
                    <a:pt x="159" y="570"/>
                    <a:pt x="317" y="57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3"/>
            <p:cNvSpPr/>
            <p:nvPr/>
          </p:nvSpPr>
          <p:spPr>
            <a:xfrm>
              <a:off x="6735025" y="2414500"/>
              <a:ext cx="19825" cy="12700"/>
            </a:xfrm>
            <a:custGeom>
              <a:avLst/>
              <a:gdLst/>
              <a:ahLst/>
              <a:cxnLst/>
              <a:rect l="l" t="t" r="r" b="b"/>
              <a:pathLst>
                <a:path w="793" h="508" extrusionOk="0">
                  <a:moveTo>
                    <a:pt x="64" y="349"/>
                  </a:moveTo>
                  <a:cubicBezTo>
                    <a:pt x="317" y="412"/>
                    <a:pt x="539" y="507"/>
                    <a:pt x="792" y="412"/>
                  </a:cubicBezTo>
                  <a:cubicBezTo>
                    <a:pt x="634" y="127"/>
                    <a:pt x="254" y="1"/>
                    <a:pt x="32" y="159"/>
                  </a:cubicBezTo>
                  <a:cubicBezTo>
                    <a:pt x="0" y="191"/>
                    <a:pt x="0" y="254"/>
                    <a:pt x="0" y="286"/>
                  </a:cubicBezTo>
                  <a:cubicBezTo>
                    <a:pt x="0" y="317"/>
                    <a:pt x="32" y="349"/>
                    <a:pt x="64" y="34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3"/>
            <p:cNvSpPr/>
            <p:nvPr/>
          </p:nvSpPr>
          <p:spPr>
            <a:xfrm>
              <a:off x="6668525" y="2586300"/>
              <a:ext cx="49900" cy="10325"/>
            </a:xfrm>
            <a:custGeom>
              <a:avLst/>
              <a:gdLst/>
              <a:ahLst/>
              <a:cxnLst/>
              <a:rect l="l" t="t" r="r" b="b"/>
              <a:pathLst>
                <a:path w="1996" h="413" extrusionOk="0">
                  <a:moveTo>
                    <a:pt x="222" y="318"/>
                  </a:moveTo>
                  <a:cubicBezTo>
                    <a:pt x="665" y="349"/>
                    <a:pt x="1140" y="381"/>
                    <a:pt x="1584" y="413"/>
                  </a:cubicBezTo>
                  <a:cubicBezTo>
                    <a:pt x="1679" y="413"/>
                    <a:pt x="1805" y="318"/>
                    <a:pt x="1995" y="254"/>
                  </a:cubicBezTo>
                  <a:cubicBezTo>
                    <a:pt x="1774" y="191"/>
                    <a:pt x="1679" y="128"/>
                    <a:pt x="1552" y="96"/>
                  </a:cubicBezTo>
                  <a:cubicBezTo>
                    <a:pt x="1109" y="64"/>
                    <a:pt x="634" y="33"/>
                    <a:pt x="190" y="1"/>
                  </a:cubicBezTo>
                  <a:cubicBezTo>
                    <a:pt x="127" y="1"/>
                    <a:pt x="95" y="1"/>
                    <a:pt x="64" y="33"/>
                  </a:cubicBezTo>
                  <a:cubicBezTo>
                    <a:pt x="32" y="33"/>
                    <a:pt x="0" y="64"/>
                    <a:pt x="0" y="96"/>
                  </a:cubicBezTo>
                  <a:cubicBezTo>
                    <a:pt x="0" y="128"/>
                    <a:pt x="0" y="191"/>
                    <a:pt x="32" y="191"/>
                  </a:cubicBezTo>
                  <a:cubicBezTo>
                    <a:pt x="95" y="254"/>
                    <a:pt x="159" y="318"/>
                    <a:pt x="222" y="31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3"/>
            <p:cNvSpPr/>
            <p:nvPr/>
          </p:nvSpPr>
          <p:spPr>
            <a:xfrm>
              <a:off x="6656650" y="2622725"/>
              <a:ext cx="42775" cy="14275"/>
            </a:xfrm>
            <a:custGeom>
              <a:avLst/>
              <a:gdLst/>
              <a:ahLst/>
              <a:cxnLst/>
              <a:rect l="l" t="t" r="r" b="b"/>
              <a:pathLst>
                <a:path w="1711" h="571" extrusionOk="0">
                  <a:moveTo>
                    <a:pt x="190" y="349"/>
                  </a:moveTo>
                  <a:cubicBezTo>
                    <a:pt x="665" y="476"/>
                    <a:pt x="1172" y="571"/>
                    <a:pt x="1710" y="317"/>
                  </a:cubicBezTo>
                  <a:cubicBezTo>
                    <a:pt x="1552" y="254"/>
                    <a:pt x="1457" y="191"/>
                    <a:pt x="1362" y="159"/>
                  </a:cubicBezTo>
                  <a:cubicBezTo>
                    <a:pt x="950" y="96"/>
                    <a:pt x="570" y="64"/>
                    <a:pt x="158" y="1"/>
                  </a:cubicBezTo>
                  <a:cubicBezTo>
                    <a:pt x="127" y="1"/>
                    <a:pt x="127" y="1"/>
                    <a:pt x="95" y="1"/>
                  </a:cubicBezTo>
                  <a:cubicBezTo>
                    <a:pt x="63" y="32"/>
                    <a:pt x="32" y="32"/>
                    <a:pt x="32" y="64"/>
                  </a:cubicBezTo>
                  <a:cubicBezTo>
                    <a:pt x="0" y="96"/>
                    <a:pt x="0" y="159"/>
                    <a:pt x="32" y="191"/>
                  </a:cubicBezTo>
                  <a:cubicBezTo>
                    <a:pt x="63" y="254"/>
                    <a:pt x="127" y="317"/>
                    <a:pt x="190" y="34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3"/>
            <p:cNvSpPr/>
            <p:nvPr/>
          </p:nvSpPr>
          <p:spPr>
            <a:xfrm>
              <a:off x="6659800" y="2606100"/>
              <a:ext cx="46750" cy="11100"/>
            </a:xfrm>
            <a:custGeom>
              <a:avLst/>
              <a:gdLst/>
              <a:ahLst/>
              <a:cxnLst/>
              <a:rect l="l" t="t" r="r" b="b"/>
              <a:pathLst>
                <a:path w="1870" h="444" extrusionOk="0">
                  <a:moveTo>
                    <a:pt x="286" y="317"/>
                  </a:moveTo>
                  <a:cubicBezTo>
                    <a:pt x="761" y="381"/>
                    <a:pt x="1268" y="444"/>
                    <a:pt x="1774" y="349"/>
                  </a:cubicBezTo>
                  <a:cubicBezTo>
                    <a:pt x="1806" y="349"/>
                    <a:pt x="1806" y="317"/>
                    <a:pt x="1869" y="254"/>
                  </a:cubicBezTo>
                  <a:cubicBezTo>
                    <a:pt x="1774" y="222"/>
                    <a:pt x="1743" y="159"/>
                    <a:pt x="1679" y="159"/>
                  </a:cubicBezTo>
                  <a:cubicBezTo>
                    <a:pt x="1299" y="64"/>
                    <a:pt x="381" y="1"/>
                    <a:pt x="32" y="32"/>
                  </a:cubicBezTo>
                  <a:cubicBezTo>
                    <a:pt x="1" y="222"/>
                    <a:pt x="159" y="286"/>
                    <a:pt x="286" y="31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3"/>
            <p:cNvSpPr/>
            <p:nvPr/>
          </p:nvSpPr>
          <p:spPr>
            <a:xfrm>
              <a:off x="6670100" y="2566525"/>
              <a:ext cx="39600" cy="12675"/>
            </a:xfrm>
            <a:custGeom>
              <a:avLst/>
              <a:gdLst/>
              <a:ahLst/>
              <a:cxnLst/>
              <a:rect l="l" t="t" r="r" b="b"/>
              <a:pathLst>
                <a:path w="1584" h="507" extrusionOk="0">
                  <a:moveTo>
                    <a:pt x="64" y="254"/>
                  </a:moveTo>
                  <a:cubicBezTo>
                    <a:pt x="507" y="444"/>
                    <a:pt x="951" y="507"/>
                    <a:pt x="1394" y="475"/>
                  </a:cubicBezTo>
                  <a:cubicBezTo>
                    <a:pt x="1457" y="475"/>
                    <a:pt x="1489" y="412"/>
                    <a:pt x="1584" y="380"/>
                  </a:cubicBezTo>
                  <a:cubicBezTo>
                    <a:pt x="1521" y="317"/>
                    <a:pt x="1489" y="254"/>
                    <a:pt x="1457" y="254"/>
                  </a:cubicBezTo>
                  <a:cubicBezTo>
                    <a:pt x="1014" y="159"/>
                    <a:pt x="571" y="64"/>
                    <a:pt x="127" y="0"/>
                  </a:cubicBezTo>
                  <a:cubicBezTo>
                    <a:pt x="64" y="0"/>
                    <a:pt x="1" y="64"/>
                    <a:pt x="1" y="95"/>
                  </a:cubicBezTo>
                  <a:cubicBezTo>
                    <a:pt x="1" y="159"/>
                    <a:pt x="32" y="254"/>
                    <a:pt x="64" y="25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3"/>
            <p:cNvSpPr/>
            <p:nvPr/>
          </p:nvSpPr>
          <p:spPr>
            <a:xfrm>
              <a:off x="6626550" y="2690025"/>
              <a:ext cx="72875" cy="9525"/>
            </a:xfrm>
            <a:custGeom>
              <a:avLst/>
              <a:gdLst/>
              <a:ahLst/>
              <a:cxnLst/>
              <a:rect l="l" t="t" r="r" b="b"/>
              <a:pathLst>
                <a:path w="2915" h="381" extrusionOk="0">
                  <a:moveTo>
                    <a:pt x="2598" y="317"/>
                  </a:moveTo>
                  <a:cubicBezTo>
                    <a:pt x="2693" y="286"/>
                    <a:pt x="2788" y="254"/>
                    <a:pt x="2914" y="191"/>
                  </a:cubicBezTo>
                  <a:cubicBezTo>
                    <a:pt x="2218" y="64"/>
                    <a:pt x="666" y="1"/>
                    <a:pt x="1" y="96"/>
                  </a:cubicBezTo>
                  <a:cubicBezTo>
                    <a:pt x="32" y="159"/>
                    <a:pt x="64" y="254"/>
                    <a:pt x="96" y="286"/>
                  </a:cubicBezTo>
                  <a:cubicBezTo>
                    <a:pt x="159" y="349"/>
                    <a:pt x="286" y="381"/>
                    <a:pt x="349" y="381"/>
                  </a:cubicBezTo>
                  <a:cubicBezTo>
                    <a:pt x="1014" y="381"/>
                    <a:pt x="1679" y="381"/>
                    <a:pt x="2313" y="381"/>
                  </a:cubicBezTo>
                  <a:cubicBezTo>
                    <a:pt x="2408" y="381"/>
                    <a:pt x="2534" y="349"/>
                    <a:pt x="2598" y="31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3"/>
            <p:cNvSpPr/>
            <p:nvPr/>
          </p:nvSpPr>
          <p:spPr>
            <a:xfrm>
              <a:off x="6646350" y="2706650"/>
              <a:ext cx="63350" cy="7150"/>
            </a:xfrm>
            <a:custGeom>
              <a:avLst/>
              <a:gdLst/>
              <a:ahLst/>
              <a:cxnLst/>
              <a:rect l="l" t="t" r="r" b="b"/>
              <a:pathLst>
                <a:path w="2534" h="286" extrusionOk="0">
                  <a:moveTo>
                    <a:pt x="2534" y="127"/>
                  </a:moveTo>
                  <a:cubicBezTo>
                    <a:pt x="2376" y="64"/>
                    <a:pt x="2281" y="1"/>
                    <a:pt x="2217" y="1"/>
                  </a:cubicBezTo>
                  <a:cubicBezTo>
                    <a:pt x="1489" y="1"/>
                    <a:pt x="761" y="1"/>
                    <a:pt x="0" y="1"/>
                  </a:cubicBezTo>
                  <a:cubicBezTo>
                    <a:pt x="32" y="96"/>
                    <a:pt x="0" y="159"/>
                    <a:pt x="64" y="191"/>
                  </a:cubicBezTo>
                  <a:cubicBezTo>
                    <a:pt x="95" y="254"/>
                    <a:pt x="190" y="286"/>
                    <a:pt x="254" y="286"/>
                  </a:cubicBezTo>
                  <a:cubicBezTo>
                    <a:pt x="919" y="286"/>
                    <a:pt x="1584" y="286"/>
                    <a:pt x="2281" y="286"/>
                  </a:cubicBezTo>
                  <a:cubicBezTo>
                    <a:pt x="2344" y="286"/>
                    <a:pt x="2407" y="191"/>
                    <a:pt x="2534" y="12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3"/>
            <p:cNvSpPr/>
            <p:nvPr/>
          </p:nvSpPr>
          <p:spPr>
            <a:xfrm>
              <a:off x="6658225" y="2722475"/>
              <a:ext cx="54650" cy="11900"/>
            </a:xfrm>
            <a:custGeom>
              <a:avLst/>
              <a:gdLst/>
              <a:ahLst/>
              <a:cxnLst/>
              <a:rect l="l" t="t" r="r" b="b"/>
              <a:pathLst>
                <a:path w="2186" h="476" extrusionOk="0">
                  <a:moveTo>
                    <a:pt x="1996" y="159"/>
                  </a:moveTo>
                  <a:cubicBezTo>
                    <a:pt x="1774" y="128"/>
                    <a:pt x="1552" y="128"/>
                    <a:pt x="1362" y="128"/>
                  </a:cubicBezTo>
                  <a:cubicBezTo>
                    <a:pt x="1014" y="96"/>
                    <a:pt x="666" y="64"/>
                    <a:pt x="317" y="33"/>
                  </a:cubicBezTo>
                  <a:cubicBezTo>
                    <a:pt x="222" y="33"/>
                    <a:pt x="127" y="1"/>
                    <a:pt x="64" y="96"/>
                  </a:cubicBezTo>
                  <a:cubicBezTo>
                    <a:pt x="0" y="191"/>
                    <a:pt x="95" y="318"/>
                    <a:pt x="222" y="381"/>
                  </a:cubicBezTo>
                  <a:cubicBezTo>
                    <a:pt x="349" y="413"/>
                    <a:pt x="476" y="444"/>
                    <a:pt x="602" y="476"/>
                  </a:cubicBezTo>
                  <a:cubicBezTo>
                    <a:pt x="792" y="476"/>
                    <a:pt x="982" y="476"/>
                    <a:pt x="1172" y="476"/>
                  </a:cubicBezTo>
                  <a:lnTo>
                    <a:pt x="1172" y="476"/>
                  </a:lnTo>
                  <a:cubicBezTo>
                    <a:pt x="1331" y="476"/>
                    <a:pt x="1489" y="476"/>
                    <a:pt x="1647" y="476"/>
                  </a:cubicBezTo>
                  <a:cubicBezTo>
                    <a:pt x="1742" y="476"/>
                    <a:pt x="1869" y="476"/>
                    <a:pt x="1964" y="444"/>
                  </a:cubicBezTo>
                  <a:cubicBezTo>
                    <a:pt x="2059" y="413"/>
                    <a:pt x="2186" y="381"/>
                    <a:pt x="2154" y="254"/>
                  </a:cubicBezTo>
                  <a:cubicBezTo>
                    <a:pt x="2154" y="223"/>
                    <a:pt x="2027" y="159"/>
                    <a:pt x="1996" y="15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3"/>
            <p:cNvSpPr/>
            <p:nvPr/>
          </p:nvSpPr>
          <p:spPr>
            <a:xfrm>
              <a:off x="6750850" y="2684475"/>
              <a:ext cx="13500" cy="9525"/>
            </a:xfrm>
            <a:custGeom>
              <a:avLst/>
              <a:gdLst/>
              <a:ahLst/>
              <a:cxnLst/>
              <a:rect l="l" t="t" r="r" b="b"/>
              <a:pathLst>
                <a:path w="540" h="381" extrusionOk="0">
                  <a:moveTo>
                    <a:pt x="32" y="64"/>
                  </a:moveTo>
                  <a:cubicBezTo>
                    <a:pt x="1" y="96"/>
                    <a:pt x="1" y="191"/>
                    <a:pt x="32" y="223"/>
                  </a:cubicBezTo>
                  <a:cubicBezTo>
                    <a:pt x="96" y="286"/>
                    <a:pt x="191" y="349"/>
                    <a:pt x="254" y="381"/>
                  </a:cubicBezTo>
                  <a:cubicBezTo>
                    <a:pt x="349" y="381"/>
                    <a:pt x="412" y="318"/>
                    <a:pt x="539" y="223"/>
                  </a:cubicBezTo>
                  <a:cubicBezTo>
                    <a:pt x="412" y="128"/>
                    <a:pt x="317" y="64"/>
                    <a:pt x="222" y="1"/>
                  </a:cubicBezTo>
                  <a:cubicBezTo>
                    <a:pt x="159" y="1"/>
                    <a:pt x="64" y="33"/>
                    <a:pt x="32" y="6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3"/>
            <p:cNvSpPr/>
            <p:nvPr/>
          </p:nvSpPr>
          <p:spPr>
            <a:xfrm>
              <a:off x="6380325" y="2397100"/>
              <a:ext cx="156800" cy="175775"/>
            </a:xfrm>
            <a:custGeom>
              <a:avLst/>
              <a:gdLst/>
              <a:ahLst/>
              <a:cxnLst/>
              <a:rect l="l" t="t" r="r" b="b"/>
              <a:pathLst>
                <a:path w="6272" h="7031" extrusionOk="0">
                  <a:moveTo>
                    <a:pt x="5986" y="1932"/>
                  </a:moveTo>
                  <a:cubicBezTo>
                    <a:pt x="5733" y="1615"/>
                    <a:pt x="5448" y="1298"/>
                    <a:pt x="5163" y="950"/>
                  </a:cubicBezTo>
                  <a:cubicBezTo>
                    <a:pt x="4561" y="190"/>
                    <a:pt x="3168" y="0"/>
                    <a:pt x="2407" y="317"/>
                  </a:cubicBezTo>
                  <a:cubicBezTo>
                    <a:pt x="1996" y="443"/>
                    <a:pt x="1616" y="665"/>
                    <a:pt x="1267" y="887"/>
                  </a:cubicBezTo>
                  <a:cubicBezTo>
                    <a:pt x="792" y="1203"/>
                    <a:pt x="476" y="1647"/>
                    <a:pt x="286" y="2185"/>
                  </a:cubicBezTo>
                  <a:cubicBezTo>
                    <a:pt x="1" y="2945"/>
                    <a:pt x="1" y="3737"/>
                    <a:pt x="64" y="4529"/>
                  </a:cubicBezTo>
                  <a:cubicBezTo>
                    <a:pt x="96" y="4782"/>
                    <a:pt x="159" y="5035"/>
                    <a:pt x="286" y="5257"/>
                  </a:cubicBezTo>
                  <a:cubicBezTo>
                    <a:pt x="507" y="5605"/>
                    <a:pt x="761" y="5985"/>
                    <a:pt x="1046" y="6270"/>
                  </a:cubicBezTo>
                  <a:cubicBezTo>
                    <a:pt x="1394" y="6619"/>
                    <a:pt x="1837" y="6872"/>
                    <a:pt x="2312" y="6936"/>
                  </a:cubicBezTo>
                  <a:cubicBezTo>
                    <a:pt x="2724" y="6967"/>
                    <a:pt x="3168" y="6999"/>
                    <a:pt x="3579" y="6999"/>
                  </a:cubicBezTo>
                  <a:cubicBezTo>
                    <a:pt x="3864" y="7031"/>
                    <a:pt x="4118" y="6936"/>
                    <a:pt x="4371" y="6809"/>
                  </a:cubicBezTo>
                  <a:cubicBezTo>
                    <a:pt x="5226" y="6365"/>
                    <a:pt x="5796" y="5700"/>
                    <a:pt x="6081" y="4782"/>
                  </a:cubicBezTo>
                  <a:cubicBezTo>
                    <a:pt x="6239" y="4275"/>
                    <a:pt x="6271" y="3769"/>
                    <a:pt x="6271" y="3262"/>
                  </a:cubicBezTo>
                  <a:cubicBezTo>
                    <a:pt x="6271" y="3072"/>
                    <a:pt x="6271" y="2850"/>
                    <a:pt x="6271" y="2629"/>
                  </a:cubicBezTo>
                  <a:cubicBezTo>
                    <a:pt x="6239" y="2375"/>
                    <a:pt x="6176" y="2154"/>
                    <a:pt x="5986" y="1932"/>
                  </a:cubicBezTo>
                  <a:close/>
                  <a:moveTo>
                    <a:pt x="5669" y="4624"/>
                  </a:moveTo>
                  <a:cubicBezTo>
                    <a:pt x="5416" y="5447"/>
                    <a:pt x="4909" y="6049"/>
                    <a:pt x="4118" y="6429"/>
                  </a:cubicBezTo>
                  <a:cubicBezTo>
                    <a:pt x="4054" y="6460"/>
                    <a:pt x="3959" y="6524"/>
                    <a:pt x="3864" y="6524"/>
                  </a:cubicBezTo>
                  <a:cubicBezTo>
                    <a:pt x="2724" y="6651"/>
                    <a:pt x="1711" y="6556"/>
                    <a:pt x="1014" y="5574"/>
                  </a:cubicBezTo>
                  <a:cubicBezTo>
                    <a:pt x="634" y="5067"/>
                    <a:pt x="412" y="4529"/>
                    <a:pt x="444" y="3895"/>
                  </a:cubicBezTo>
                  <a:cubicBezTo>
                    <a:pt x="476" y="3452"/>
                    <a:pt x="476" y="2977"/>
                    <a:pt x="602" y="2534"/>
                  </a:cubicBezTo>
                  <a:cubicBezTo>
                    <a:pt x="792" y="1900"/>
                    <a:pt x="1141" y="1425"/>
                    <a:pt x="1711" y="1077"/>
                  </a:cubicBezTo>
                  <a:cubicBezTo>
                    <a:pt x="1837" y="1013"/>
                    <a:pt x="1964" y="950"/>
                    <a:pt x="2059" y="887"/>
                  </a:cubicBezTo>
                  <a:cubicBezTo>
                    <a:pt x="2788" y="443"/>
                    <a:pt x="3548" y="475"/>
                    <a:pt x="4308" y="792"/>
                  </a:cubicBezTo>
                  <a:cubicBezTo>
                    <a:pt x="4624" y="918"/>
                    <a:pt x="4846" y="1140"/>
                    <a:pt x="5036" y="1425"/>
                  </a:cubicBezTo>
                  <a:cubicBezTo>
                    <a:pt x="5194" y="1615"/>
                    <a:pt x="5321" y="1837"/>
                    <a:pt x="5511" y="2027"/>
                  </a:cubicBezTo>
                  <a:cubicBezTo>
                    <a:pt x="5764" y="2280"/>
                    <a:pt x="5891" y="2597"/>
                    <a:pt x="5859" y="2945"/>
                  </a:cubicBezTo>
                  <a:cubicBezTo>
                    <a:pt x="5859" y="3104"/>
                    <a:pt x="5859" y="3230"/>
                    <a:pt x="5859" y="3357"/>
                  </a:cubicBezTo>
                  <a:cubicBezTo>
                    <a:pt x="5859" y="3357"/>
                    <a:pt x="5891" y="3357"/>
                    <a:pt x="5891" y="3389"/>
                  </a:cubicBezTo>
                  <a:cubicBezTo>
                    <a:pt x="5828" y="3800"/>
                    <a:pt x="5796" y="4212"/>
                    <a:pt x="5669" y="462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3"/>
            <p:cNvSpPr/>
            <p:nvPr/>
          </p:nvSpPr>
          <p:spPr>
            <a:xfrm>
              <a:off x="4747800" y="1154875"/>
              <a:ext cx="38800" cy="42000"/>
            </a:xfrm>
            <a:custGeom>
              <a:avLst/>
              <a:gdLst/>
              <a:ahLst/>
              <a:cxnLst/>
              <a:rect l="l" t="t" r="r" b="b"/>
              <a:pathLst>
                <a:path w="1552" h="1680" extrusionOk="0">
                  <a:moveTo>
                    <a:pt x="127" y="1331"/>
                  </a:moveTo>
                  <a:cubicBezTo>
                    <a:pt x="63" y="1394"/>
                    <a:pt x="32" y="1521"/>
                    <a:pt x="0" y="1616"/>
                  </a:cubicBezTo>
                  <a:cubicBezTo>
                    <a:pt x="32" y="1647"/>
                    <a:pt x="63" y="1647"/>
                    <a:pt x="95" y="1679"/>
                  </a:cubicBezTo>
                  <a:cubicBezTo>
                    <a:pt x="570" y="1331"/>
                    <a:pt x="1045" y="951"/>
                    <a:pt x="1393" y="476"/>
                  </a:cubicBezTo>
                  <a:cubicBezTo>
                    <a:pt x="1457" y="412"/>
                    <a:pt x="1488" y="349"/>
                    <a:pt x="1520" y="286"/>
                  </a:cubicBezTo>
                  <a:cubicBezTo>
                    <a:pt x="1552" y="222"/>
                    <a:pt x="1552" y="159"/>
                    <a:pt x="1552" y="1"/>
                  </a:cubicBezTo>
                  <a:cubicBezTo>
                    <a:pt x="1393" y="96"/>
                    <a:pt x="1298" y="127"/>
                    <a:pt x="1203" y="191"/>
                  </a:cubicBezTo>
                  <a:cubicBezTo>
                    <a:pt x="950" y="444"/>
                    <a:pt x="697" y="729"/>
                    <a:pt x="443" y="982"/>
                  </a:cubicBezTo>
                  <a:cubicBezTo>
                    <a:pt x="348" y="1109"/>
                    <a:pt x="222" y="1204"/>
                    <a:pt x="127" y="133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3"/>
            <p:cNvSpPr/>
            <p:nvPr/>
          </p:nvSpPr>
          <p:spPr>
            <a:xfrm>
              <a:off x="4728775" y="1150125"/>
              <a:ext cx="34075" cy="37225"/>
            </a:xfrm>
            <a:custGeom>
              <a:avLst/>
              <a:gdLst/>
              <a:ahLst/>
              <a:cxnLst/>
              <a:rect l="l" t="t" r="r" b="b"/>
              <a:pathLst>
                <a:path w="1363" h="1489" extrusionOk="0">
                  <a:moveTo>
                    <a:pt x="191" y="1489"/>
                  </a:moveTo>
                  <a:cubicBezTo>
                    <a:pt x="318" y="1394"/>
                    <a:pt x="413" y="1267"/>
                    <a:pt x="539" y="1141"/>
                  </a:cubicBezTo>
                  <a:cubicBezTo>
                    <a:pt x="761" y="919"/>
                    <a:pt x="983" y="666"/>
                    <a:pt x="1204" y="412"/>
                  </a:cubicBezTo>
                  <a:cubicBezTo>
                    <a:pt x="1268" y="317"/>
                    <a:pt x="1363" y="191"/>
                    <a:pt x="1173" y="1"/>
                  </a:cubicBezTo>
                  <a:cubicBezTo>
                    <a:pt x="729" y="381"/>
                    <a:pt x="381" y="761"/>
                    <a:pt x="64" y="1172"/>
                  </a:cubicBezTo>
                  <a:cubicBezTo>
                    <a:pt x="33" y="1204"/>
                    <a:pt x="1" y="1267"/>
                    <a:pt x="1" y="1331"/>
                  </a:cubicBezTo>
                  <a:cubicBezTo>
                    <a:pt x="1" y="1362"/>
                    <a:pt x="1" y="1457"/>
                    <a:pt x="33" y="1457"/>
                  </a:cubicBezTo>
                  <a:cubicBezTo>
                    <a:pt x="64" y="1489"/>
                    <a:pt x="159" y="1489"/>
                    <a:pt x="191" y="148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3"/>
            <p:cNvSpPr/>
            <p:nvPr/>
          </p:nvSpPr>
          <p:spPr>
            <a:xfrm>
              <a:off x="4894250" y="1272850"/>
              <a:ext cx="31700" cy="39600"/>
            </a:xfrm>
            <a:custGeom>
              <a:avLst/>
              <a:gdLst/>
              <a:ahLst/>
              <a:cxnLst/>
              <a:rect l="l" t="t" r="r" b="b"/>
              <a:pathLst>
                <a:path w="1268" h="1584" extrusionOk="0">
                  <a:moveTo>
                    <a:pt x="1" y="1457"/>
                  </a:moveTo>
                  <a:cubicBezTo>
                    <a:pt x="1" y="1489"/>
                    <a:pt x="32" y="1520"/>
                    <a:pt x="96" y="1584"/>
                  </a:cubicBezTo>
                  <a:cubicBezTo>
                    <a:pt x="159" y="1520"/>
                    <a:pt x="254" y="1489"/>
                    <a:pt x="317" y="1425"/>
                  </a:cubicBezTo>
                  <a:cubicBezTo>
                    <a:pt x="634" y="1045"/>
                    <a:pt x="919" y="665"/>
                    <a:pt x="1204" y="285"/>
                  </a:cubicBezTo>
                  <a:cubicBezTo>
                    <a:pt x="1236" y="254"/>
                    <a:pt x="1268" y="222"/>
                    <a:pt x="1268" y="190"/>
                  </a:cubicBezTo>
                  <a:cubicBezTo>
                    <a:pt x="1268" y="127"/>
                    <a:pt x="1236" y="95"/>
                    <a:pt x="1204" y="32"/>
                  </a:cubicBezTo>
                  <a:cubicBezTo>
                    <a:pt x="1204" y="32"/>
                    <a:pt x="1141" y="0"/>
                    <a:pt x="1109" y="32"/>
                  </a:cubicBezTo>
                  <a:cubicBezTo>
                    <a:pt x="1046" y="64"/>
                    <a:pt x="951" y="95"/>
                    <a:pt x="919" y="159"/>
                  </a:cubicBezTo>
                  <a:cubicBezTo>
                    <a:pt x="634" y="507"/>
                    <a:pt x="349" y="855"/>
                    <a:pt x="96" y="1204"/>
                  </a:cubicBezTo>
                  <a:cubicBezTo>
                    <a:pt x="32" y="1267"/>
                    <a:pt x="32" y="1362"/>
                    <a:pt x="1" y="145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3"/>
            <p:cNvSpPr/>
            <p:nvPr/>
          </p:nvSpPr>
          <p:spPr>
            <a:xfrm>
              <a:off x="4883175" y="1250675"/>
              <a:ext cx="25350" cy="36450"/>
            </a:xfrm>
            <a:custGeom>
              <a:avLst/>
              <a:gdLst/>
              <a:ahLst/>
              <a:cxnLst/>
              <a:rect l="l" t="t" r="r" b="b"/>
              <a:pathLst>
                <a:path w="1014" h="1458" extrusionOk="0">
                  <a:moveTo>
                    <a:pt x="0" y="1267"/>
                  </a:moveTo>
                  <a:cubicBezTo>
                    <a:pt x="0" y="1299"/>
                    <a:pt x="32" y="1362"/>
                    <a:pt x="95" y="1457"/>
                  </a:cubicBezTo>
                  <a:cubicBezTo>
                    <a:pt x="444" y="1141"/>
                    <a:pt x="824" y="666"/>
                    <a:pt x="982" y="381"/>
                  </a:cubicBezTo>
                  <a:cubicBezTo>
                    <a:pt x="982" y="317"/>
                    <a:pt x="1014" y="254"/>
                    <a:pt x="1014" y="222"/>
                  </a:cubicBezTo>
                  <a:cubicBezTo>
                    <a:pt x="1014" y="159"/>
                    <a:pt x="982" y="32"/>
                    <a:pt x="919" y="32"/>
                  </a:cubicBezTo>
                  <a:cubicBezTo>
                    <a:pt x="887" y="0"/>
                    <a:pt x="792" y="32"/>
                    <a:pt x="729" y="95"/>
                  </a:cubicBezTo>
                  <a:cubicBezTo>
                    <a:pt x="507" y="381"/>
                    <a:pt x="317" y="697"/>
                    <a:pt x="95" y="1014"/>
                  </a:cubicBezTo>
                  <a:cubicBezTo>
                    <a:pt x="64" y="1077"/>
                    <a:pt x="0" y="1172"/>
                    <a:pt x="0" y="126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3"/>
            <p:cNvSpPr/>
            <p:nvPr/>
          </p:nvSpPr>
          <p:spPr>
            <a:xfrm>
              <a:off x="4830125" y="1197625"/>
              <a:ext cx="30125" cy="32500"/>
            </a:xfrm>
            <a:custGeom>
              <a:avLst/>
              <a:gdLst/>
              <a:ahLst/>
              <a:cxnLst/>
              <a:rect l="l" t="t" r="r" b="b"/>
              <a:pathLst>
                <a:path w="1205" h="1300" extrusionOk="0">
                  <a:moveTo>
                    <a:pt x="1172" y="191"/>
                  </a:moveTo>
                  <a:cubicBezTo>
                    <a:pt x="1204" y="159"/>
                    <a:pt x="1172" y="96"/>
                    <a:pt x="1141" y="64"/>
                  </a:cubicBezTo>
                  <a:cubicBezTo>
                    <a:pt x="1109" y="32"/>
                    <a:pt x="1014" y="1"/>
                    <a:pt x="1014" y="32"/>
                  </a:cubicBezTo>
                  <a:cubicBezTo>
                    <a:pt x="697" y="349"/>
                    <a:pt x="381" y="666"/>
                    <a:pt x="64" y="982"/>
                  </a:cubicBezTo>
                  <a:cubicBezTo>
                    <a:pt x="32" y="1046"/>
                    <a:pt x="32" y="1141"/>
                    <a:pt x="1" y="1236"/>
                  </a:cubicBezTo>
                  <a:cubicBezTo>
                    <a:pt x="32" y="1236"/>
                    <a:pt x="64" y="1267"/>
                    <a:pt x="96" y="1299"/>
                  </a:cubicBezTo>
                  <a:cubicBezTo>
                    <a:pt x="539" y="982"/>
                    <a:pt x="887" y="634"/>
                    <a:pt x="1172" y="19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3"/>
            <p:cNvSpPr/>
            <p:nvPr/>
          </p:nvSpPr>
          <p:spPr>
            <a:xfrm>
              <a:off x="4911675" y="1295800"/>
              <a:ext cx="24575" cy="34875"/>
            </a:xfrm>
            <a:custGeom>
              <a:avLst/>
              <a:gdLst/>
              <a:ahLst/>
              <a:cxnLst/>
              <a:rect l="l" t="t" r="r" b="b"/>
              <a:pathLst>
                <a:path w="983" h="1395" extrusionOk="0">
                  <a:moveTo>
                    <a:pt x="96" y="1394"/>
                  </a:moveTo>
                  <a:cubicBezTo>
                    <a:pt x="539" y="1109"/>
                    <a:pt x="887" y="666"/>
                    <a:pt x="982" y="222"/>
                  </a:cubicBezTo>
                  <a:cubicBezTo>
                    <a:pt x="982" y="191"/>
                    <a:pt x="982" y="159"/>
                    <a:pt x="982" y="127"/>
                  </a:cubicBezTo>
                  <a:cubicBezTo>
                    <a:pt x="951" y="96"/>
                    <a:pt x="951" y="32"/>
                    <a:pt x="919" y="32"/>
                  </a:cubicBezTo>
                  <a:cubicBezTo>
                    <a:pt x="856" y="1"/>
                    <a:pt x="792" y="32"/>
                    <a:pt x="761" y="64"/>
                  </a:cubicBezTo>
                  <a:cubicBezTo>
                    <a:pt x="539" y="412"/>
                    <a:pt x="317" y="761"/>
                    <a:pt x="96" y="1141"/>
                  </a:cubicBezTo>
                  <a:cubicBezTo>
                    <a:pt x="32" y="1204"/>
                    <a:pt x="1" y="1299"/>
                    <a:pt x="96" y="139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3"/>
            <p:cNvSpPr/>
            <p:nvPr/>
          </p:nvSpPr>
          <p:spPr>
            <a:xfrm>
              <a:off x="4960750" y="1397150"/>
              <a:ext cx="21425" cy="36450"/>
            </a:xfrm>
            <a:custGeom>
              <a:avLst/>
              <a:gdLst/>
              <a:ahLst/>
              <a:cxnLst/>
              <a:rect l="l" t="t" r="r" b="b"/>
              <a:pathLst>
                <a:path w="857" h="1458" extrusionOk="0">
                  <a:moveTo>
                    <a:pt x="254" y="1330"/>
                  </a:moveTo>
                  <a:cubicBezTo>
                    <a:pt x="444" y="1014"/>
                    <a:pt x="634" y="697"/>
                    <a:pt x="793" y="380"/>
                  </a:cubicBezTo>
                  <a:cubicBezTo>
                    <a:pt x="824" y="317"/>
                    <a:pt x="856" y="222"/>
                    <a:pt x="824" y="159"/>
                  </a:cubicBezTo>
                  <a:cubicBezTo>
                    <a:pt x="824" y="95"/>
                    <a:pt x="793" y="32"/>
                    <a:pt x="761" y="32"/>
                  </a:cubicBezTo>
                  <a:cubicBezTo>
                    <a:pt x="698" y="0"/>
                    <a:pt x="634" y="32"/>
                    <a:pt x="603" y="64"/>
                  </a:cubicBezTo>
                  <a:cubicBezTo>
                    <a:pt x="413" y="412"/>
                    <a:pt x="223" y="760"/>
                    <a:pt x="33" y="1140"/>
                  </a:cubicBezTo>
                  <a:cubicBezTo>
                    <a:pt x="1" y="1204"/>
                    <a:pt x="33" y="1299"/>
                    <a:pt x="33" y="1457"/>
                  </a:cubicBezTo>
                  <a:cubicBezTo>
                    <a:pt x="128" y="1394"/>
                    <a:pt x="223" y="1362"/>
                    <a:pt x="254" y="133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3"/>
            <p:cNvSpPr/>
            <p:nvPr/>
          </p:nvSpPr>
          <p:spPr>
            <a:xfrm>
              <a:off x="4778675" y="1169925"/>
              <a:ext cx="23775" cy="32475"/>
            </a:xfrm>
            <a:custGeom>
              <a:avLst/>
              <a:gdLst/>
              <a:ahLst/>
              <a:cxnLst/>
              <a:rect l="l" t="t" r="r" b="b"/>
              <a:pathLst>
                <a:path w="951" h="1299" extrusionOk="0">
                  <a:moveTo>
                    <a:pt x="0" y="1267"/>
                  </a:moveTo>
                  <a:lnTo>
                    <a:pt x="127" y="1299"/>
                  </a:lnTo>
                  <a:cubicBezTo>
                    <a:pt x="507" y="982"/>
                    <a:pt x="760" y="634"/>
                    <a:pt x="950" y="190"/>
                  </a:cubicBezTo>
                  <a:cubicBezTo>
                    <a:pt x="855" y="0"/>
                    <a:pt x="729" y="64"/>
                    <a:pt x="665" y="159"/>
                  </a:cubicBezTo>
                  <a:cubicBezTo>
                    <a:pt x="443" y="412"/>
                    <a:pt x="253" y="697"/>
                    <a:pt x="63" y="982"/>
                  </a:cubicBezTo>
                  <a:cubicBezTo>
                    <a:pt x="0" y="1077"/>
                    <a:pt x="32" y="1172"/>
                    <a:pt x="0" y="126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3"/>
            <p:cNvSpPr/>
            <p:nvPr/>
          </p:nvSpPr>
          <p:spPr>
            <a:xfrm>
              <a:off x="4681275" y="1162000"/>
              <a:ext cx="29325" cy="26150"/>
            </a:xfrm>
            <a:custGeom>
              <a:avLst/>
              <a:gdLst/>
              <a:ahLst/>
              <a:cxnLst/>
              <a:rect l="l" t="t" r="r" b="b"/>
              <a:pathLst>
                <a:path w="1173" h="1046" extrusionOk="0">
                  <a:moveTo>
                    <a:pt x="1078" y="254"/>
                  </a:moveTo>
                  <a:cubicBezTo>
                    <a:pt x="1109" y="254"/>
                    <a:pt x="1109" y="191"/>
                    <a:pt x="1141" y="159"/>
                  </a:cubicBezTo>
                  <a:cubicBezTo>
                    <a:pt x="1173" y="96"/>
                    <a:pt x="1078" y="1"/>
                    <a:pt x="1014" y="1"/>
                  </a:cubicBezTo>
                  <a:cubicBezTo>
                    <a:pt x="951" y="32"/>
                    <a:pt x="888" y="32"/>
                    <a:pt x="856" y="64"/>
                  </a:cubicBezTo>
                  <a:cubicBezTo>
                    <a:pt x="603" y="286"/>
                    <a:pt x="349" y="476"/>
                    <a:pt x="96" y="697"/>
                  </a:cubicBezTo>
                  <a:cubicBezTo>
                    <a:pt x="32" y="761"/>
                    <a:pt x="32" y="856"/>
                    <a:pt x="1" y="951"/>
                  </a:cubicBezTo>
                  <a:lnTo>
                    <a:pt x="96" y="1046"/>
                  </a:lnTo>
                  <a:cubicBezTo>
                    <a:pt x="476" y="856"/>
                    <a:pt x="793" y="571"/>
                    <a:pt x="1078" y="25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3"/>
            <p:cNvSpPr/>
            <p:nvPr/>
          </p:nvSpPr>
          <p:spPr>
            <a:xfrm>
              <a:off x="4861000" y="1226925"/>
              <a:ext cx="26950" cy="26950"/>
            </a:xfrm>
            <a:custGeom>
              <a:avLst/>
              <a:gdLst/>
              <a:ahLst/>
              <a:cxnLst/>
              <a:rect l="l" t="t" r="r" b="b"/>
              <a:pathLst>
                <a:path w="1078" h="1078" extrusionOk="0">
                  <a:moveTo>
                    <a:pt x="1" y="919"/>
                  </a:moveTo>
                  <a:cubicBezTo>
                    <a:pt x="1" y="950"/>
                    <a:pt x="1" y="1045"/>
                    <a:pt x="32" y="1045"/>
                  </a:cubicBezTo>
                  <a:cubicBezTo>
                    <a:pt x="64" y="1077"/>
                    <a:pt x="159" y="1077"/>
                    <a:pt x="191" y="1077"/>
                  </a:cubicBezTo>
                  <a:cubicBezTo>
                    <a:pt x="476" y="824"/>
                    <a:pt x="761" y="539"/>
                    <a:pt x="1014" y="285"/>
                  </a:cubicBezTo>
                  <a:cubicBezTo>
                    <a:pt x="1046" y="254"/>
                    <a:pt x="1046" y="190"/>
                    <a:pt x="1077" y="127"/>
                  </a:cubicBezTo>
                  <a:cubicBezTo>
                    <a:pt x="1046" y="95"/>
                    <a:pt x="1014" y="32"/>
                    <a:pt x="982" y="32"/>
                  </a:cubicBezTo>
                  <a:cubicBezTo>
                    <a:pt x="951" y="32"/>
                    <a:pt x="856" y="0"/>
                    <a:pt x="824" y="32"/>
                  </a:cubicBezTo>
                  <a:cubicBezTo>
                    <a:pt x="571" y="285"/>
                    <a:pt x="349" y="507"/>
                    <a:pt x="96" y="760"/>
                  </a:cubicBezTo>
                  <a:cubicBezTo>
                    <a:pt x="64" y="792"/>
                    <a:pt x="32" y="855"/>
                    <a:pt x="1" y="9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3"/>
            <p:cNvSpPr/>
            <p:nvPr/>
          </p:nvSpPr>
          <p:spPr>
            <a:xfrm>
              <a:off x="4740650" y="1428025"/>
              <a:ext cx="19825" cy="29325"/>
            </a:xfrm>
            <a:custGeom>
              <a:avLst/>
              <a:gdLst/>
              <a:ahLst/>
              <a:cxnLst/>
              <a:rect l="l" t="t" r="r" b="b"/>
              <a:pathLst>
                <a:path w="793" h="1173" extrusionOk="0">
                  <a:moveTo>
                    <a:pt x="159" y="1172"/>
                  </a:moveTo>
                  <a:cubicBezTo>
                    <a:pt x="476" y="919"/>
                    <a:pt x="698" y="665"/>
                    <a:pt x="761" y="254"/>
                  </a:cubicBezTo>
                  <a:cubicBezTo>
                    <a:pt x="793" y="95"/>
                    <a:pt x="698" y="0"/>
                    <a:pt x="508" y="32"/>
                  </a:cubicBezTo>
                  <a:cubicBezTo>
                    <a:pt x="381" y="285"/>
                    <a:pt x="254" y="539"/>
                    <a:pt x="128" y="792"/>
                  </a:cubicBezTo>
                  <a:cubicBezTo>
                    <a:pt x="64" y="919"/>
                    <a:pt x="1" y="1045"/>
                    <a:pt x="159" y="117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3"/>
            <p:cNvSpPr/>
            <p:nvPr/>
          </p:nvSpPr>
          <p:spPr>
            <a:xfrm>
              <a:off x="4946500" y="1355975"/>
              <a:ext cx="23000" cy="28525"/>
            </a:xfrm>
            <a:custGeom>
              <a:avLst/>
              <a:gdLst/>
              <a:ahLst/>
              <a:cxnLst/>
              <a:rect l="l" t="t" r="r" b="b"/>
              <a:pathLst>
                <a:path w="920" h="1141" extrusionOk="0">
                  <a:moveTo>
                    <a:pt x="96" y="1109"/>
                  </a:moveTo>
                  <a:cubicBezTo>
                    <a:pt x="128" y="1141"/>
                    <a:pt x="191" y="1109"/>
                    <a:pt x="223" y="1077"/>
                  </a:cubicBezTo>
                  <a:cubicBezTo>
                    <a:pt x="539" y="792"/>
                    <a:pt x="761" y="475"/>
                    <a:pt x="919" y="32"/>
                  </a:cubicBezTo>
                  <a:cubicBezTo>
                    <a:pt x="824" y="32"/>
                    <a:pt x="729" y="0"/>
                    <a:pt x="666" y="32"/>
                  </a:cubicBezTo>
                  <a:cubicBezTo>
                    <a:pt x="381" y="285"/>
                    <a:pt x="191" y="602"/>
                    <a:pt x="33" y="951"/>
                  </a:cubicBezTo>
                  <a:cubicBezTo>
                    <a:pt x="1" y="1014"/>
                    <a:pt x="33" y="1077"/>
                    <a:pt x="96" y="110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3"/>
            <p:cNvSpPr/>
            <p:nvPr/>
          </p:nvSpPr>
          <p:spPr>
            <a:xfrm>
              <a:off x="4611600" y="1367050"/>
              <a:ext cx="18250" cy="28525"/>
            </a:xfrm>
            <a:custGeom>
              <a:avLst/>
              <a:gdLst/>
              <a:ahLst/>
              <a:cxnLst/>
              <a:rect l="l" t="t" r="r" b="b"/>
              <a:pathLst>
                <a:path w="730" h="1141" extrusionOk="0">
                  <a:moveTo>
                    <a:pt x="698" y="191"/>
                  </a:moveTo>
                  <a:cubicBezTo>
                    <a:pt x="729" y="96"/>
                    <a:pt x="666" y="1"/>
                    <a:pt x="508" y="1"/>
                  </a:cubicBezTo>
                  <a:cubicBezTo>
                    <a:pt x="349" y="318"/>
                    <a:pt x="96" y="634"/>
                    <a:pt x="1" y="1046"/>
                  </a:cubicBezTo>
                  <a:cubicBezTo>
                    <a:pt x="1" y="1046"/>
                    <a:pt x="33" y="1109"/>
                    <a:pt x="64" y="1141"/>
                  </a:cubicBezTo>
                  <a:cubicBezTo>
                    <a:pt x="444" y="951"/>
                    <a:pt x="603" y="571"/>
                    <a:pt x="698" y="19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3"/>
            <p:cNvSpPr/>
            <p:nvPr/>
          </p:nvSpPr>
          <p:spPr>
            <a:xfrm>
              <a:off x="4849925" y="1221375"/>
              <a:ext cx="21400" cy="25375"/>
            </a:xfrm>
            <a:custGeom>
              <a:avLst/>
              <a:gdLst/>
              <a:ahLst/>
              <a:cxnLst/>
              <a:rect l="l" t="t" r="r" b="b"/>
              <a:pathLst>
                <a:path w="856" h="1015" extrusionOk="0">
                  <a:moveTo>
                    <a:pt x="0" y="1014"/>
                  </a:moveTo>
                  <a:cubicBezTo>
                    <a:pt x="412" y="729"/>
                    <a:pt x="665" y="444"/>
                    <a:pt x="855" y="1"/>
                  </a:cubicBezTo>
                  <a:cubicBezTo>
                    <a:pt x="697" y="32"/>
                    <a:pt x="602" y="1"/>
                    <a:pt x="539" y="32"/>
                  </a:cubicBezTo>
                  <a:cubicBezTo>
                    <a:pt x="317" y="286"/>
                    <a:pt x="0" y="476"/>
                    <a:pt x="0" y="101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3"/>
            <p:cNvSpPr/>
            <p:nvPr/>
          </p:nvSpPr>
          <p:spPr>
            <a:xfrm>
              <a:off x="4640900" y="1172300"/>
              <a:ext cx="21400" cy="20600"/>
            </a:xfrm>
            <a:custGeom>
              <a:avLst/>
              <a:gdLst/>
              <a:ahLst/>
              <a:cxnLst/>
              <a:rect l="l" t="t" r="r" b="b"/>
              <a:pathLst>
                <a:path w="856" h="824" extrusionOk="0">
                  <a:moveTo>
                    <a:pt x="697" y="380"/>
                  </a:moveTo>
                  <a:cubicBezTo>
                    <a:pt x="761" y="317"/>
                    <a:pt x="792" y="222"/>
                    <a:pt x="856" y="127"/>
                  </a:cubicBezTo>
                  <a:cubicBezTo>
                    <a:pt x="856" y="95"/>
                    <a:pt x="824" y="64"/>
                    <a:pt x="792" y="32"/>
                  </a:cubicBezTo>
                  <a:cubicBezTo>
                    <a:pt x="792" y="0"/>
                    <a:pt x="729" y="0"/>
                    <a:pt x="697" y="0"/>
                  </a:cubicBezTo>
                  <a:cubicBezTo>
                    <a:pt x="444" y="190"/>
                    <a:pt x="191" y="380"/>
                    <a:pt x="1" y="665"/>
                  </a:cubicBezTo>
                  <a:cubicBezTo>
                    <a:pt x="1" y="665"/>
                    <a:pt x="1" y="729"/>
                    <a:pt x="1" y="824"/>
                  </a:cubicBezTo>
                  <a:cubicBezTo>
                    <a:pt x="317" y="760"/>
                    <a:pt x="507" y="539"/>
                    <a:pt x="697" y="38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3"/>
            <p:cNvSpPr/>
            <p:nvPr/>
          </p:nvSpPr>
          <p:spPr>
            <a:xfrm>
              <a:off x="4932250" y="1319550"/>
              <a:ext cx="19025" cy="24575"/>
            </a:xfrm>
            <a:custGeom>
              <a:avLst/>
              <a:gdLst/>
              <a:ahLst/>
              <a:cxnLst/>
              <a:rect l="l" t="t" r="r" b="b"/>
              <a:pathLst>
                <a:path w="761" h="983" extrusionOk="0">
                  <a:moveTo>
                    <a:pt x="761" y="159"/>
                  </a:moveTo>
                  <a:cubicBezTo>
                    <a:pt x="761" y="127"/>
                    <a:pt x="761" y="64"/>
                    <a:pt x="729" y="32"/>
                  </a:cubicBezTo>
                  <a:cubicBezTo>
                    <a:pt x="698" y="32"/>
                    <a:pt x="603" y="1"/>
                    <a:pt x="571" y="32"/>
                  </a:cubicBezTo>
                  <a:cubicBezTo>
                    <a:pt x="286" y="222"/>
                    <a:pt x="96" y="507"/>
                    <a:pt x="1" y="982"/>
                  </a:cubicBezTo>
                  <a:cubicBezTo>
                    <a:pt x="413" y="729"/>
                    <a:pt x="634" y="476"/>
                    <a:pt x="761" y="15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3"/>
            <p:cNvSpPr/>
            <p:nvPr/>
          </p:nvSpPr>
          <p:spPr>
            <a:xfrm>
              <a:off x="4805575" y="1182575"/>
              <a:ext cx="18250" cy="23000"/>
            </a:xfrm>
            <a:custGeom>
              <a:avLst/>
              <a:gdLst/>
              <a:ahLst/>
              <a:cxnLst/>
              <a:rect l="l" t="t" r="r" b="b"/>
              <a:pathLst>
                <a:path w="730" h="920" extrusionOk="0">
                  <a:moveTo>
                    <a:pt x="698" y="318"/>
                  </a:moveTo>
                  <a:cubicBezTo>
                    <a:pt x="729" y="254"/>
                    <a:pt x="698" y="128"/>
                    <a:pt x="698" y="1"/>
                  </a:cubicBezTo>
                  <a:cubicBezTo>
                    <a:pt x="349" y="254"/>
                    <a:pt x="96" y="476"/>
                    <a:pt x="1" y="919"/>
                  </a:cubicBezTo>
                  <a:cubicBezTo>
                    <a:pt x="349" y="793"/>
                    <a:pt x="539" y="571"/>
                    <a:pt x="698" y="31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3"/>
            <p:cNvSpPr/>
            <p:nvPr/>
          </p:nvSpPr>
          <p:spPr>
            <a:xfrm>
              <a:off x="4984525" y="1472350"/>
              <a:ext cx="12675" cy="23000"/>
            </a:xfrm>
            <a:custGeom>
              <a:avLst/>
              <a:gdLst/>
              <a:ahLst/>
              <a:cxnLst/>
              <a:rect l="l" t="t" r="r" b="b"/>
              <a:pathLst>
                <a:path w="507" h="920" extrusionOk="0">
                  <a:moveTo>
                    <a:pt x="443" y="1"/>
                  </a:moveTo>
                  <a:cubicBezTo>
                    <a:pt x="190" y="159"/>
                    <a:pt x="127" y="412"/>
                    <a:pt x="32" y="634"/>
                  </a:cubicBezTo>
                  <a:cubicBezTo>
                    <a:pt x="0" y="729"/>
                    <a:pt x="32" y="824"/>
                    <a:pt x="32" y="919"/>
                  </a:cubicBezTo>
                  <a:cubicBezTo>
                    <a:pt x="412" y="697"/>
                    <a:pt x="507" y="444"/>
                    <a:pt x="4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3"/>
            <p:cNvSpPr/>
            <p:nvPr/>
          </p:nvSpPr>
          <p:spPr>
            <a:xfrm>
              <a:off x="4839625" y="1524600"/>
              <a:ext cx="12700" cy="19025"/>
            </a:xfrm>
            <a:custGeom>
              <a:avLst/>
              <a:gdLst/>
              <a:ahLst/>
              <a:cxnLst/>
              <a:rect l="l" t="t" r="r" b="b"/>
              <a:pathLst>
                <a:path w="508" h="761" extrusionOk="0">
                  <a:moveTo>
                    <a:pt x="127" y="729"/>
                  </a:moveTo>
                  <a:cubicBezTo>
                    <a:pt x="127" y="761"/>
                    <a:pt x="254" y="729"/>
                    <a:pt x="254" y="698"/>
                  </a:cubicBezTo>
                  <a:cubicBezTo>
                    <a:pt x="349" y="539"/>
                    <a:pt x="444" y="381"/>
                    <a:pt x="476" y="223"/>
                  </a:cubicBezTo>
                  <a:cubicBezTo>
                    <a:pt x="507" y="128"/>
                    <a:pt x="476" y="1"/>
                    <a:pt x="254" y="1"/>
                  </a:cubicBezTo>
                  <a:cubicBezTo>
                    <a:pt x="191" y="64"/>
                    <a:pt x="159" y="159"/>
                    <a:pt x="127" y="254"/>
                  </a:cubicBezTo>
                  <a:cubicBezTo>
                    <a:pt x="64" y="349"/>
                    <a:pt x="32" y="444"/>
                    <a:pt x="1" y="571"/>
                  </a:cubicBezTo>
                  <a:cubicBezTo>
                    <a:pt x="1" y="603"/>
                    <a:pt x="64" y="698"/>
                    <a:pt x="127" y="72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3"/>
            <p:cNvSpPr/>
            <p:nvPr/>
          </p:nvSpPr>
          <p:spPr>
            <a:xfrm>
              <a:off x="4727200" y="1419300"/>
              <a:ext cx="11100" cy="20625"/>
            </a:xfrm>
            <a:custGeom>
              <a:avLst/>
              <a:gdLst/>
              <a:ahLst/>
              <a:cxnLst/>
              <a:rect l="l" t="t" r="r" b="b"/>
              <a:pathLst>
                <a:path w="444" h="825" extrusionOk="0">
                  <a:moveTo>
                    <a:pt x="444" y="96"/>
                  </a:moveTo>
                  <a:cubicBezTo>
                    <a:pt x="444" y="64"/>
                    <a:pt x="412" y="33"/>
                    <a:pt x="381" y="1"/>
                  </a:cubicBezTo>
                  <a:cubicBezTo>
                    <a:pt x="349" y="1"/>
                    <a:pt x="286" y="1"/>
                    <a:pt x="286" y="33"/>
                  </a:cubicBezTo>
                  <a:cubicBezTo>
                    <a:pt x="96" y="254"/>
                    <a:pt x="1" y="508"/>
                    <a:pt x="64" y="824"/>
                  </a:cubicBezTo>
                  <a:cubicBezTo>
                    <a:pt x="349" y="571"/>
                    <a:pt x="349" y="571"/>
                    <a:pt x="444" y="9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3"/>
            <p:cNvSpPr/>
            <p:nvPr/>
          </p:nvSpPr>
          <p:spPr>
            <a:xfrm>
              <a:off x="4618725" y="1401900"/>
              <a:ext cx="11900" cy="22975"/>
            </a:xfrm>
            <a:custGeom>
              <a:avLst/>
              <a:gdLst/>
              <a:ahLst/>
              <a:cxnLst/>
              <a:rect l="l" t="t" r="r" b="b"/>
              <a:pathLst>
                <a:path w="476" h="919" extrusionOk="0">
                  <a:moveTo>
                    <a:pt x="96" y="919"/>
                  </a:moveTo>
                  <a:cubicBezTo>
                    <a:pt x="413" y="792"/>
                    <a:pt x="413" y="539"/>
                    <a:pt x="476" y="317"/>
                  </a:cubicBezTo>
                  <a:cubicBezTo>
                    <a:pt x="476" y="222"/>
                    <a:pt x="413" y="159"/>
                    <a:pt x="349" y="0"/>
                  </a:cubicBezTo>
                  <a:cubicBezTo>
                    <a:pt x="191" y="317"/>
                    <a:pt x="1" y="570"/>
                    <a:pt x="96" y="9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3"/>
            <p:cNvSpPr/>
            <p:nvPr/>
          </p:nvSpPr>
          <p:spPr>
            <a:xfrm>
              <a:off x="4857850" y="1534100"/>
              <a:ext cx="11900" cy="16650"/>
            </a:xfrm>
            <a:custGeom>
              <a:avLst/>
              <a:gdLst/>
              <a:ahLst/>
              <a:cxnLst/>
              <a:rect l="l" t="t" r="r" b="b"/>
              <a:pathLst>
                <a:path w="476" h="666" extrusionOk="0">
                  <a:moveTo>
                    <a:pt x="158" y="666"/>
                  </a:moveTo>
                  <a:cubicBezTo>
                    <a:pt x="222" y="666"/>
                    <a:pt x="285" y="634"/>
                    <a:pt x="317" y="603"/>
                  </a:cubicBezTo>
                  <a:cubicBezTo>
                    <a:pt x="412" y="413"/>
                    <a:pt x="475" y="223"/>
                    <a:pt x="348" y="1"/>
                  </a:cubicBezTo>
                  <a:cubicBezTo>
                    <a:pt x="285" y="1"/>
                    <a:pt x="222" y="1"/>
                    <a:pt x="190" y="33"/>
                  </a:cubicBezTo>
                  <a:cubicBezTo>
                    <a:pt x="63" y="191"/>
                    <a:pt x="0" y="381"/>
                    <a:pt x="63" y="571"/>
                  </a:cubicBezTo>
                  <a:cubicBezTo>
                    <a:pt x="63" y="603"/>
                    <a:pt x="127" y="666"/>
                    <a:pt x="158" y="66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3"/>
            <p:cNvSpPr/>
            <p:nvPr/>
          </p:nvSpPr>
          <p:spPr>
            <a:xfrm>
              <a:off x="4794500" y="1474725"/>
              <a:ext cx="11100" cy="20625"/>
            </a:xfrm>
            <a:custGeom>
              <a:avLst/>
              <a:gdLst/>
              <a:ahLst/>
              <a:cxnLst/>
              <a:rect l="l" t="t" r="r" b="b"/>
              <a:pathLst>
                <a:path w="444" h="825" extrusionOk="0">
                  <a:moveTo>
                    <a:pt x="64" y="793"/>
                  </a:moveTo>
                  <a:cubicBezTo>
                    <a:pt x="96" y="824"/>
                    <a:pt x="159" y="824"/>
                    <a:pt x="159" y="793"/>
                  </a:cubicBezTo>
                  <a:cubicBezTo>
                    <a:pt x="381" y="602"/>
                    <a:pt x="444" y="381"/>
                    <a:pt x="317" y="1"/>
                  </a:cubicBezTo>
                  <a:cubicBezTo>
                    <a:pt x="159" y="254"/>
                    <a:pt x="0" y="444"/>
                    <a:pt x="0" y="729"/>
                  </a:cubicBezTo>
                  <a:cubicBezTo>
                    <a:pt x="0" y="729"/>
                    <a:pt x="32" y="793"/>
                    <a:pt x="64" y="79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3"/>
            <p:cNvSpPr/>
            <p:nvPr/>
          </p:nvSpPr>
          <p:spPr>
            <a:xfrm>
              <a:off x="4774700" y="1458900"/>
              <a:ext cx="13500" cy="15850"/>
            </a:xfrm>
            <a:custGeom>
              <a:avLst/>
              <a:gdLst/>
              <a:ahLst/>
              <a:cxnLst/>
              <a:rect l="l" t="t" r="r" b="b"/>
              <a:pathLst>
                <a:path w="540" h="634" extrusionOk="0">
                  <a:moveTo>
                    <a:pt x="539" y="0"/>
                  </a:moveTo>
                  <a:cubicBezTo>
                    <a:pt x="444" y="0"/>
                    <a:pt x="349" y="0"/>
                    <a:pt x="317" y="32"/>
                  </a:cubicBezTo>
                  <a:cubicBezTo>
                    <a:pt x="159" y="190"/>
                    <a:pt x="1" y="349"/>
                    <a:pt x="159" y="634"/>
                  </a:cubicBezTo>
                  <a:cubicBezTo>
                    <a:pt x="412" y="507"/>
                    <a:pt x="476" y="285"/>
                    <a:pt x="5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3"/>
            <p:cNvSpPr/>
            <p:nvPr/>
          </p:nvSpPr>
          <p:spPr>
            <a:xfrm>
              <a:off x="4644875" y="1428800"/>
              <a:ext cx="11900" cy="18250"/>
            </a:xfrm>
            <a:custGeom>
              <a:avLst/>
              <a:gdLst/>
              <a:ahLst/>
              <a:cxnLst/>
              <a:rect l="l" t="t" r="r" b="b"/>
              <a:pathLst>
                <a:path w="476" h="730" extrusionOk="0">
                  <a:moveTo>
                    <a:pt x="285" y="508"/>
                  </a:moveTo>
                  <a:cubicBezTo>
                    <a:pt x="317" y="349"/>
                    <a:pt x="475" y="191"/>
                    <a:pt x="253" y="1"/>
                  </a:cubicBezTo>
                  <a:cubicBezTo>
                    <a:pt x="0" y="349"/>
                    <a:pt x="0" y="349"/>
                    <a:pt x="32" y="698"/>
                  </a:cubicBezTo>
                  <a:cubicBezTo>
                    <a:pt x="190" y="729"/>
                    <a:pt x="253" y="603"/>
                    <a:pt x="285" y="50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3"/>
            <p:cNvSpPr/>
            <p:nvPr/>
          </p:nvSpPr>
          <p:spPr>
            <a:xfrm>
              <a:off x="4816675" y="1496900"/>
              <a:ext cx="11900" cy="19025"/>
            </a:xfrm>
            <a:custGeom>
              <a:avLst/>
              <a:gdLst/>
              <a:ahLst/>
              <a:cxnLst/>
              <a:rect l="l" t="t" r="r" b="b"/>
              <a:pathLst>
                <a:path w="476" h="761" extrusionOk="0">
                  <a:moveTo>
                    <a:pt x="317" y="1"/>
                  </a:moveTo>
                  <a:cubicBezTo>
                    <a:pt x="95" y="222"/>
                    <a:pt x="0" y="476"/>
                    <a:pt x="95" y="761"/>
                  </a:cubicBezTo>
                  <a:cubicBezTo>
                    <a:pt x="412" y="571"/>
                    <a:pt x="475" y="412"/>
                    <a:pt x="3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3"/>
            <p:cNvSpPr/>
            <p:nvPr/>
          </p:nvSpPr>
          <p:spPr>
            <a:xfrm>
              <a:off x="4687625" y="1431175"/>
              <a:ext cx="9525" cy="14300"/>
            </a:xfrm>
            <a:custGeom>
              <a:avLst/>
              <a:gdLst/>
              <a:ahLst/>
              <a:cxnLst/>
              <a:rect l="l" t="t" r="r" b="b"/>
              <a:pathLst>
                <a:path w="381" h="572" extrusionOk="0">
                  <a:moveTo>
                    <a:pt x="349" y="318"/>
                  </a:moveTo>
                  <a:cubicBezTo>
                    <a:pt x="349" y="254"/>
                    <a:pt x="349" y="191"/>
                    <a:pt x="380" y="128"/>
                  </a:cubicBezTo>
                  <a:cubicBezTo>
                    <a:pt x="349" y="64"/>
                    <a:pt x="317" y="1"/>
                    <a:pt x="285" y="1"/>
                  </a:cubicBezTo>
                  <a:cubicBezTo>
                    <a:pt x="254" y="1"/>
                    <a:pt x="190" y="33"/>
                    <a:pt x="159" y="64"/>
                  </a:cubicBezTo>
                  <a:cubicBezTo>
                    <a:pt x="95" y="96"/>
                    <a:pt x="64" y="128"/>
                    <a:pt x="64" y="191"/>
                  </a:cubicBezTo>
                  <a:cubicBezTo>
                    <a:pt x="0" y="318"/>
                    <a:pt x="0" y="413"/>
                    <a:pt x="95" y="508"/>
                  </a:cubicBezTo>
                  <a:cubicBezTo>
                    <a:pt x="190" y="571"/>
                    <a:pt x="285" y="476"/>
                    <a:pt x="349" y="31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3"/>
            <p:cNvSpPr/>
            <p:nvPr/>
          </p:nvSpPr>
          <p:spPr>
            <a:xfrm>
              <a:off x="4876050" y="1549950"/>
              <a:ext cx="9525" cy="10325"/>
            </a:xfrm>
            <a:custGeom>
              <a:avLst/>
              <a:gdLst/>
              <a:ahLst/>
              <a:cxnLst/>
              <a:rect l="l" t="t" r="r" b="b"/>
              <a:pathLst>
                <a:path w="381" h="413" extrusionOk="0">
                  <a:moveTo>
                    <a:pt x="190" y="380"/>
                  </a:moveTo>
                  <a:cubicBezTo>
                    <a:pt x="254" y="349"/>
                    <a:pt x="317" y="285"/>
                    <a:pt x="380" y="222"/>
                  </a:cubicBezTo>
                  <a:cubicBezTo>
                    <a:pt x="285" y="127"/>
                    <a:pt x="222" y="64"/>
                    <a:pt x="159" y="32"/>
                  </a:cubicBezTo>
                  <a:cubicBezTo>
                    <a:pt x="95" y="0"/>
                    <a:pt x="0" y="95"/>
                    <a:pt x="32" y="222"/>
                  </a:cubicBezTo>
                  <a:cubicBezTo>
                    <a:pt x="32" y="317"/>
                    <a:pt x="127" y="412"/>
                    <a:pt x="190" y="38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3"/>
            <p:cNvSpPr/>
            <p:nvPr/>
          </p:nvSpPr>
          <p:spPr>
            <a:xfrm>
              <a:off x="5118325" y="1650500"/>
              <a:ext cx="34050" cy="46725"/>
            </a:xfrm>
            <a:custGeom>
              <a:avLst/>
              <a:gdLst/>
              <a:ahLst/>
              <a:cxnLst/>
              <a:rect l="l" t="t" r="r" b="b"/>
              <a:pathLst>
                <a:path w="1362" h="1869" extrusionOk="0">
                  <a:moveTo>
                    <a:pt x="253" y="1742"/>
                  </a:moveTo>
                  <a:cubicBezTo>
                    <a:pt x="634" y="1267"/>
                    <a:pt x="950" y="792"/>
                    <a:pt x="1299" y="285"/>
                  </a:cubicBezTo>
                  <a:cubicBezTo>
                    <a:pt x="1330" y="254"/>
                    <a:pt x="1330" y="222"/>
                    <a:pt x="1362" y="190"/>
                  </a:cubicBezTo>
                  <a:cubicBezTo>
                    <a:pt x="1362" y="64"/>
                    <a:pt x="1330" y="0"/>
                    <a:pt x="1204" y="0"/>
                  </a:cubicBezTo>
                  <a:cubicBezTo>
                    <a:pt x="824" y="570"/>
                    <a:pt x="412" y="1172"/>
                    <a:pt x="0" y="1742"/>
                  </a:cubicBezTo>
                  <a:cubicBezTo>
                    <a:pt x="127" y="1869"/>
                    <a:pt x="222" y="1837"/>
                    <a:pt x="253" y="174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3"/>
            <p:cNvSpPr/>
            <p:nvPr/>
          </p:nvSpPr>
          <p:spPr>
            <a:xfrm>
              <a:off x="5126225" y="1668700"/>
              <a:ext cx="34875" cy="39625"/>
            </a:xfrm>
            <a:custGeom>
              <a:avLst/>
              <a:gdLst/>
              <a:ahLst/>
              <a:cxnLst/>
              <a:rect l="l" t="t" r="r" b="b"/>
              <a:pathLst>
                <a:path w="1395" h="1585" extrusionOk="0">
                  <a:moveTo>
                    <a:pt x="1141" y="507"/>
                  </a:moveTo>
                  <a:cubicBezTo>
                    <a:pt x="1236" y="349"/>
                    <a:pt x="1394" y="254"/>
                    <a:pt x="1331" y="1"/>
                  </a:cubicBezTo>
                  <a:cubicBezTo>
                    <a:pt x="1268" y="32"/>
                    <a:pt x="1204" y="1"/>
                    <a:pt x="1204" y="32"/>
                  </a:cubicBezTo>
                  <a:cubicBezTo>
                    <a:pt x="824" y="507"/>
                    <a:pt x="444" y="982"/>
                    <a:pt x="1" y="1584"/>
                  </a:cubicBezTo>
                  <a:cubicBezTo>
                    <a:pt x="444" y="1457"/>
                    <a:pt x="539" y="1394"/>
                    <a:pt x="1141" y="50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3"/>
            <p:cNvSpPr/>
            <p:nvPr/>
          </p:nvSpPr>
          <p:spPr>
            <a:xfrm>
              <a:off x="5104850" y="1639400"/>
              <a:ext cx="32500" cy="38050"/>
            </a:xfrm>
            <a:custGeom>
              <a:avLst/>
              <a:gdLst/>
              <a:ahLst/>
              <a:cxnLst/>
              <a:rect l="l" t="t" r="r" b="b"/>
              <a:pathLst>
                <a:path w="1300" h="1522" extrusionOk="0">
                  <a:moveTo>
                    <a:pt x="96" y="1141"/>
                  </a:moveTo>
                  <a:cubicBezTo>
                    <a:pt x="1" y="1268"/>
                    <a:pt x="96" y="1331"/>
                    <a:pt x="286" y="1363"/>
                  </a:cubicBezTo>
                  <a:cubicBezTo>
                    <a:pt x="381" y="1173"/>
                    <a:pt x="507" y="1014"/>
                    <a:pt x="697" y="888"/>
                  </a:cubicBezTo>
                  <a:lnTo>
                    <a:pt x="888" y="666"/>
                  </a:lnTo>
                  <a:lnTo>
                    <a:pt x="697" y="888"/>
                  </a:lnTo>
                  <a:cubicBezTo>
                    <a:pt x="539" y="1046"/>
                    <a:pt x="412" y="1204"/>
                    <a:pt x="286" y="1363"/>
                  </a:cubicBezTo>
                  <a:lnTo>
                    <a:pt x="286" y="1363"/>
                  </a:lnTo>
                  <a:cubicBezTo>
                    <a:pt x="286" y="1394"/>
                    <a:pt x="286" y="1394"/>
                    <a:pt x="286" y="1394"/>
                  </a:cubicBezTo>
                  <a:lnTo>
                    <a:pt x="286" y="1363"/>
                  </a:lnTo>
                  <a:cubicBezTo>
                    <a:pt x="286" y="1458"/>
                    <a:pt x="349" y="1521"/>
                    <a:pt x="412" y="1521"/>
                  </a:cubicBezTo>
                  <a:cubicBezTo>
                    <a:pt x="539" y="1458"/>
                    <a:pt x="634" y="1426"/>
                    <a:pt x="697" y="1331"/>
                  </a:cubicBezTo>
                  <a:cubicBezTo>
                    <a:pt x="919" y="1046"/>
                    <a:pt x="1109" y="761"/>
                    <a:pt x="1299" y="476"/>
                  </a:cubicBezTo>
                  <a:cubicBezTo>
                    <a:pt x="1299" y="476"/>
                    <a:pt x="1268" y="413"/>
                    <a:pt x="1268" y="349"/>
                  </a:cubicBezTo>
                  <a:cubicBezTo>
                    <a:pt x="1173" y="381"/>
                    <a:pt x="1078" y="413"/>
                    <a:pt x="983" y="444"/>
                  </a:cubicBezTo>
                  <a:cubicBezTo>
                    <a:pt x="983" y="444"/>
                    <a:pt x="983" y="444"/>
                    <a:pt x="983" y="444"/>
                  </a:cubicBezTo>
                  <a:lnTo>
                    <a:pt x="983" y="444"/>
                  </a:lnTo>
                  <a:lnTo>
                    <a:pt x="983" y="1"/>
                  </a:lnTo>
                  <a:cubicBezTo>
                    <a:pt x="634" y="413"/>
                    <a:pt x="381" y="793"/>
                    <a:pt x="96" y="1141"/>
                  </a:cubicBezTo>
                  <a:close/>
                  <a:moveTo>
                    <a:pt x="983" y="444"/>
                  </a:moveTo>
                  <a:lnTo>
                    <a:pt x="983" y="444"/>
                  </a:lnTo>
                  <a:lnTo>
                    <a:pt x="983" y="44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3"/>
            <p:cNvSpPr/>
            <p:nvPr/>
          </p:nvSpPr>
          <p:spPr>
            <a:xfrm>
              <a:off x="5105650" y="1620400"/>
              <a:ext cx="22975" cy="31700"/>
            </a:xfrm>
            <a:custGeom>
              <a:avLst/>
              <a:gdLst/>
              <a:ahLst/>
              <a:cxnLst/>
              <a:rect l="l" t="t" r="r" b="b"/>
              <a:pathLst>
                <a:path w="919" h="1268" extrusionOk="0">
                  <a:moveTo>
                    <a:pt x="190" y="1236"/>
                  </a:moveTo>
                  <a:cubicBezTo>
                    <a:pt x="507" y="983"/>
                    <a:pt x="729" y="634"/>
                    <a:pt x="919" y="286"/>
                  </a:cubicBezTo>
                  <a:cubicBezTo>
                    <a:pt x="919" y="223"/>
                    <a:pt x="887" y="159"/>
                    <a:pt x="887" y="1"/>
                  </a:cubicBezTo>
                  <a:cubicBezTo>
                    <a:pt x="602" y="381"/>
                    <a:pt x="349" y="666"/>
                    <a:pt x="127" y="983"/>
                  </a:cubicBezTo>
                  <a:cubicBezTo>
                    <a:pt x="95" y="1046"/>
                    <a:pt x="64" y="1109"/>
                    <a:pt x="0" y="1236"/>
                  </a:cubicBezTo>
                  <a:cubicBezTo>
                    <a:pt x="127" y="1236"/>
                    <a:pt x="159" y="1268"/>
                    <a:pt x="190" y="123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3"/>
            <p:cNvSpPr/>
            <p:nvPr/>
          </p:nvSpPr>
          <p:spPr>
            <a:xfrm>
              <a:off x="5073200" y="1584000"/>
              <a:ext cx="19025" cy="28525"/>
            </a:xfrm>
            <a:custGeom>
              <a:avLst/>
              <a:gdLst/>
              <a:ahLst/>
              <a:cxnLst/>
              <a:rect l="l" t="t" r="r" b="b"/>
              <a:pathLst>
                <a:path w="761" h="1141" extrusionOk="0">
                  <a:moveTo>
                    <a:pt x="0" y="1140"/>
                  </a:moveTo>
                  <a:cubicBezTo>
                    <a:pt x="158" y="1045"/>
                    <a:pt x="285" y="950"/>
                    <a:pt x="380" y="887"/>
                  </a:cubicBezTo>
                  <a:cubicBezTo>
                    <a:pt x="348" y="665"/>
                    <a:pt x="570" y="538"/>
                    <a:pt x="633" y="348"/>
                  </a:cubicBezTo>
                  <a:cubicBezTo>
                    <a:pt x="697" y="253"/>
                    <a:pt x="760" y="158"/>
                    <a:pt x="633" y="0"/>
                  </a:cubicBezTo>
                  <a:cubicBezTo>
                    <a:pt x="348" y="253"/>
                    <a:pt x="222" y="602"/>
                    <a:pt x="32" y="887"/>
                  </a:cubicBezTo>
                  <a:cubicBezTo>
                    <a:pt x="0" y="950"/>
                    <a:pt x="0" y="1013"/>
                    <a:pt x="0" y="114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3"/>
            <p:cNvSpPr/>
            <p:nvPr/>
          </p:nvSpPr>
          <p:spPr>
            <a:xfrm>
              <a:off x="5077150" y="1591900"/>
              <a:ext cx="20600" cy="28525"/>
            </a:xfrm>
            <a:custGeom>
              <a:avLst/>
              <a:gdLst/>
              <a:ahLst/>
              <a:cxnLst/>
              <a:rect l="l" t="t" r="r" b="b"/>
              <a:pathLst>
                <a:path w="824" h="1141" extrusionOk="0">
                  <a:moveTo>
                    <a:pt x="222" y="602"/>
                  </a:moveTo>
                  <a:lnTo>
                    <a:pt x="222" y="602"/>
                  </a:lnTo>
                  <a:lnTo>
                    <a:pt x="254" y="571"/>
                  </a:lnTo>
                  <a:cubicBezTo>
                    <a:pt x="285" y="761"/>
                    <a:pt x="0" y="888"/>
                    <a:pt x="127" y="1141"/>
                  </a:cubicBezTo>
                  <a:cubicBezTo>
                    <a:pt x="444" y="919"/>
                    <a:pt x="602" y="571"/>
                    <a:pt x="792" y="286"/>
                  </a:cubicBezTo>
                  <a:cubicBezTo>
                    <a:pt x="824" y="222"/>
                    <a:pt x="792" y="159"/>
                    <a:pt x="760" y="1"/>
                  </a:cubicBezTo>
                  <a:cubicBezTo>
                    <a:pt x="634" y="127"/>
                    <a:pt x="570" y="222"/>
                    <a:pt x="507" y="317"/>
                  </a:cubicBezTo>
                  <a:cubicBezTo>
                    <a:pt x="412" y="381"/>
                    <a:pt x="317" y="476"/>
                    <a:pt x="254" y="571"/>
                  </a:cubicBezTo>
                  <a:cubicBezTo>
                    <a:pt x="254" y="571"/>
                    <a:pt x="254" y="571"/>
                    <a:pt x="222" y="571"/>
                  </a:cubicBezTo>
                  <a:cubicBezTo>
                    <a:pt x="222" y="571"/>
                    <a:pt x="222" y="571"/>
                    <a:pt x="222" y="60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3"/>
            <p:cNvSpPr/>
            <p:nvPr/>
          </p:nvSpPr>
          <p:spPr>
            <a:xfrm>
              <a:off x="5065275" y="1577650"/>
              <a:ext cx="16650" cy="25375"/>
            </a:xfrm>
            <a:custGeom>
              <a:avLst/>
              <a:gdLst/>
              <a:ahLst/>
              <a:cxnLst/>
              <a:rect l="l" t="t" r="r" b="b"/>
              <a:pathLst>
                <a:path w="666" h="1015" extrusionOk="0">
                  <a:moveTo>
                    <a:pt x="444" y="571"/>
                  </a:moveTo>
                  <a:cubicBezTo>
                    <a:pt x="507" y="444"/>
                    <a:pt x="570" y="286"/>
                    <a:pt x="634" y="159"/>
                  </a:cubicBezTo>
                  <a:cubicBezTo>
                    <a:pt x="665" y="64"/>
                    <a:pt x="665" y="1"/>
                    <a:pt x="507" y="1"/>
                  </a:cubicBezTo>
                  <a:cubicBezTo>
                    <a:pt x="317" y="286"/>
                    <a:pt x="64" y="571"/>
                    <a:pt x="0" y="951"/>
                  </a:cubicBezTo>
                  <a:cubicBezTo>
                    <a:pt x="32" y="982"/>
                    <a:pt x="64" y="982"/>
                    <a:pt x="95" y="1014"/>
                  </a:cubicBezTo>
                  <a:cubicBezTo>
                    <a:pt x="222" y="856"/>
                    <a:pt x="317" y="729"/>
                    <a:pt x="444" y="57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3"/>
            <p:cNvSpPr/>
            <p:nvPr/>
          </p:nvSpPr>
          <p:spPr>
            <a:xfrm>
              <a:off x="6164975" y="2253775"/>
              <a:ext cx="26950" cy="39625"/>
            </a:xfrm>
            <a:custGeom>
              <a:avLst/>
              <a:gdLst/>
              <a:ahLst/>
              <a:cxnLst/>
              <a:rect l="l" t="t" r="r" b="b"/>
              <a:pathLst>
                <a:path w="1078" h="1585" extrusionOk="0">
                  <a:moveTo>
                    <a:pt x="1077" y="1584"/>
                  </a:moveTo>
                  <a:cubicBezTo>
                    <a:pt x="856" y="1173"/>
                    <a:pt x="666" y="824"/>
                    <a:pt x="602" y="444"/>
                  </a:cubicBezTo>
                  <a:cubicBezTo>
                    <a:pt x="571" y="286"/>
                    <a:pt x="476" y="96"/>
                    <a:pt x="254" y="96"/>
                  </a:cubicBezTo>
                  <a:lnTo>
                    <a:pt x="286" y="96"/>
                  </a:lnTo>
                  <a:cubicBezTo>
                    <a:pt x="286" y="64"/>
                    <a:pt x="286" y="33"/>
                    <a:pt x="254" y="1"/>
                  </a:cubicBezTo>
                  <a:lnTo>
                    <a:pt x="254" y="96"/>
                  </a:lnTo>
                  <a:cubicBezTo>
                    <a:pt x="191" y="64"/>
                    <a:pt x="96" y="33"/>
                    <a:pt x="32" y="33"/>
                  </a:cubicBezTo>
                  <a:cubicBezTo>
                    <a:pt x="1" y="64"/>
                    <a:pt x="1" y="96"/>
                    <a:pt x="1" y="96"/>
                  </a:cubicBezTo>
                  <a:cubicBezTo>
                    <a:pt x="286" y="603"/>
                    <a:pt x="571" y="1078"/>
                    <a:pt x="887" y="1553"/>
                  </a:cubicBezTo>
                  <a:cubicBezTo>
                    <a:pt x="919" y="1584"/>
                    <a:pt x="982" y="1584"/>
                    <a:pt x="1077" y="158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3"/>
            <p:cNvSpPr/>
            <p:nvPr/>
          </p:nvSpPr>
          <p:spPr>
            <a:xfrm>
              <a:off x="6153100" y="2277550"/>
              <a:ext cx="30125" cy="45925"/>
            </a:xfrm>
            <a:custGeom>
              <a:avLst/>
              <a:gdLst/>
              <a:ahLst/>
              <a:cxnLst/>
              <a:rect l="l" t="t" r="r" b="b"/>
              <a:pathLst>
                <a:path w="1205" h="1837" extrusionOk="0">
                  <a:moveTo>
                    <a:pt x="697" y="1203"/>
                  </a:moveTo>
                  <a:cubicBezTo>
                    <a:pt x="792" y="1362"/>
                    <a:pt x="887" y="1552"/>
                    <a:pt x="982" y="1710"/>
                  </a:cubicBezTo>
                  <a:cubicBezTo>
                    <a:pt x="1046" y="1774"/>
                    <a:pt x="1109" y="1837"/>
                    <a:pt x="1204" y="1710"/>
                  </a:cubicBezTo>
                  <a:cubicBezTo>
                    <a:pt x="919" y="1140"/>
                    <a:pt x="602" y="538"/>
                    <a:pt x="159" y="0"/>
                  </a:cubicBezTo>
                  <a:cubicBezTo>
                    <a:pt x="1" y="95"/>
                    <a:pt x="64" y="158"/>
                    <a:pt x="96" y="222"/>
                  </a:cubicBezTo>
                  <a:cubicBezTo>
                    <a:pt x="286" y="538"/>
                    <a:pt x="507" y="887"/>
                    <a:pt x="697" y="120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3"/>
            <p:cNvSpPr/>
            <p:nvPr/>
          </p:nvSpPr>
          <p:spPr>
            <a:xfrm>
              <a:off x="6136475" y="2298925"/>
              <a:ext cx="24575" cy="39600"/>
            </a:xfrm>
            <a:custGeom>
              <a:avLst/>
              <a:gdLst/>
              <a:ahLst/>
              <a:cxnLst/>
              <a:rect l="l" t="t" r="r" b="b"/>
              <a:pathLst>
                <a:path w="983" h="1584" extrusionOk="0">
                  <a:moveTo>
                    <a:pt x="982" y="1584"/>
                  </a:moveTo>
                  <a:cubicBezTo>
                    <a:pt x="951" y="1267"/>
                    <a:pt x="761" y="1140"/>
                    <a:pt x="666" y="982"/>
                  </a:cubicBezTo>
                  <a:cubicBezTo>
                    <a:pt x="571" y="823"/>
                    <a:pt x="476" y="665"/>
                    <a:pt x="349" y="475"/>
                  </a:cubicBezTo>
                  <a:cubicBezTo>
                    <a:pt x="254" y="348"/>
                    <a:pt x="254" y="127"/>
                    <a:pt x="32" y="0"/>
                  </a:cubicBezTo>
                  <a:cubicBezTo>
                    <a:pt x="1" y="348"/>
                    <a:pt x="127" y="570"/>
                    <a:pt x="286" y="792"/>
                  </a:cubicBezTo>
                  <a:cubicBezTo>
                    <a:pt x="444" y="1077"/>
                    <a:pt x="602" y="1362"/>
                    <a:pt x="982" y="158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3"/>
            <p:cNvSpPr/>
            <p:nvPr/>
          </p:nvSpPr>
          <p:spPr>
            <a:xfrm>
              <a:off x="6190325" y="2026575"/>
              <a:ext cx="20600" cy="26925"/>
            </a:xfrm>
            <a:custGeom>
              <a:avLst/>
              <a:gdLst/>
              <a:ahLst/>
              <a:cxnLst/>
              <a:rect l="l" t="t" r="r" b="b"/>
              <a:pathLst>
                <a:path w="824" h="1077" extrusionOk="0">
                  <a:moveTo>
                    <a:pt x="823" y="1077"/>
                  </a:moveTo>
                  <a:cubicBezTo>
                    <a:pt x="728" y="697"/>
                    <a:pt x="475" y="285"/>
                    <a:pt x="285" y="95"/>
                  </a:cubicBezTo>
                  <a:cubicBezTo>
                    <a:pt x="222" y="0"/>
                    <a:pt x="127" y="0"/>
                    <a:pt x="0" y="95"/>
                  </a:cubicBezTo>
                  <a:cubicBezTo>
                    <a:pt x="158" y="475"/>
                    <a:pt x="380" y="760"/>
                    <a:pt x="665" y="1077"/>
                  </a:cubicBezTo>
                  <a:cubicBezTo>
                    <a:pt x="697" y="1077"/>
                    <a:pt x="760" y="1077"/>
                    <a:pt x="823" y="107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3"/>
            <p:cNvSpPr/>
            <p:nvPr/>
          </p:nvSpPr>
          <p:spPr>
            <a:xfrm>
              <a:off x="6005050" y="2311575"/>
              <a:ext cx="17450" cy="30900"/>
            </a:xfrm>
            <a:custGeom>
              <a:avLst/>
              <a:gdLst/>
              <a:ahLst/>
              <a:cxnLst/>
              <a:rect l="l" t="t" r="r" b="b"/>
              <a:pathLst>
                <a:path w="698" h="1236" extrusionOk="0">
                  <a:moveTo>
                    <a:pt x="286" y="729"/>
                  </a:moveTo>
                  <a:cubicBezTo>
                    <a:pt x="444" y="1078"/>
                    <a:pt x="444" y="1078"/>
                    <a:pt x="697" y="1236"/>
                  </a:cubicBezTo>
                  <a:cubicBezTo>
                    <a:pt x="507" y="824"/>
                    <a:pt x="381" y="413"/>
                    <a:pt x="0" y="1"/>
                  </a:cubicBezTo>
                  <a:cubicBezTo>
                    <a:pt x="64" y="349"/>
                    <a:pt x="191" y="539"/>
                    <a:pt x="286" y="72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3"/>
            <p:cNvSpPr/>
            <p:nvPr/>
          </p:nvSpPr>
          <p:spPr>
            <a:xfrm>
              <a:off x="6122225" y="2311575"/>
              <a:ext cx="18225" cy="24575"/>
            </a:xfrm>
            <a:custGeom>
              <a:avLst/>
              <a:gdLst/>
              <a:ahLst/>
              <a:cxnLst/>
              <a:rect l="l" t="t" r="r" b="b"/>
              <a:pathLst>
                <a:path w="729" h="983" extrusionOk="0">
                  <a:moveTo>
                    <a:pt x="729" y="983"/>
                  </a:moveTo>
                  <a:cubicBezTo>
                    <a:pt x="602" y="603"/>
                    <a:pt x="444" y="286"/>
                    <a:pt x="159" y="1"/>
                  </a:cubicBezTo>
                  <a:cubicBezTo>
                    <a:pt x="127" y="1"/>
                    <a:pt x="64" y="32"/>
                    <a:pt x="1" y="64"/>
                  </a:cubicBezTo>
                  <a:cubicBezTo>
                    <a:pt x="222" y="413"/>
                    <a:pt x="381" y="761"/>
                    <a:pt x="729" y="98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3"/>
            <p:cNvSpPr/>
            <p:nvPr/>
          </p:nvSpPr>
          <p:spPr>
            <a:xfrm>
              <a:off x="5985250" y="2323450"/>
              <a:ext cx="14275" cy="23775"/>
            </a:xfrm>
            <a:custGeom>
              <a:avLst/>
              <a:gdLst/>
              <a:ahLst/>
              <a:cxnLst/>
              <a:rect l="l" t="t" r="r" b="b"/>
              <a:pathLst>
                <a:path w="571" h="951" extrusionOk="0">
                  <a:moveTo>
                    <a:pt x="191" y="96"/>
                  </a:moveTo>
                  <a:cubicBezTo>
                    <a:pt x="159" y="1"/>
                    <a:pt x="96" y="1"/>
                    <a:pt x="1" y="96"/>
                  </a:cubicBezTo>
                  <a:cubicBezTo>
                    <a:pt x="127" y="349"/>
                    <a:pt x="286" y="603"/>
                    <a:pt x="444" y="888"/>
                  </a:cubicBezTo>
                  <a:cubicBezTo>
                    <a:pt x="444" y="919"/>
                    <a:pt x="476" y="919"/>
                    <a:pt x="539" y="951"/>
                  </a:cubicBezTo>
                  <a:cubicBezTo>
                    <a:pt x="539" y="888"/>
                    <a:pt x="571" y="793"/>
                    <a:pt x="539" y="729"/>
                  </a:cubicBezTo>
                  <a:cubicBezTo>
                    <a:pt x="444" y="508"/>
                    <a:pt x="317" y="286"/>
                    <a:pt x="191" y="9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3"/>
            <p:cNvSpPr/>
            <p:nvPr/>
          </p:nvSpPr>
          <p:spPr>
            <a:xfrm>
              <a:off x="6161025" y="2308425"/>
              <a:ext cx="25" cy="25"/>
            </a:xfrm>
            <a:custGeom>
              <a:avLst/>
              <a:gdLst/>
              <a:ahLst/>
              <a:cxnLst/>
              <a:rect l="l" t="t" r="r" b="b"/>
              <a:pathLst>
                <a:path w="1" h="1" extrusionOk="0">
                  <a:moveTo>
                    <a:pt x="0" y="0"/>
                  </a:moveTo>
                  <a:lnTo>
                    <a:pt x="0" y="0"/>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3"/>
            <p:cNvSpPr/>
            <p:nvPr/>
          </p:nvSpPr>
          <p:spPr>
            <a:xfrm>
              <a:off x="6148350" y="2298925"/>
              <a:ext cx="25" cy="25"/>
            </a:xfrm>
            <a:custGeom>
              <a:avLst/>
              <a:gdLst/>
              <a:ahLst/>
              <a:cxnLst/>
              <a:rect l="l" t="t" r="r" b="b"/>
              <a:pathLst>
                <a:path w="1" h="1" extrusionOk="0">
                  <a:moveTo>
                    <a:pt x="1" y="0"/>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3"/>
            <p:cNvSpPr/>
            <p:nvPr/>
          </p:nvSpPr>
          <p:spPr>
            <a:xfrm>
              <a:off x="6148350" y="2298125"/>
              <a:ext cx="12700" cy="11100"/>
            </a:xfrm>
            <a:custGeom>
              <a:avLst/>
              <a:gdLst/>
              <a:ahLst/>
              <a:cxnLst/>
              <a:rect l="l" t="t" r="r" b="b"/>
              <a:pathLst>
                <a:path w="508" h="444" extrusionOk="0">
                  <a:moveTo>
                    <a:pt x="507" y="412"/>
                  </a:moveTo>
                  <a:cubicBezTo>
                    <a:pt x="412" y="349"/>
                    <a:pt x="349" y="254"/>
                    <a:pt x="286" y="159"/>
                  </a:cubicBezTo>
                  <a:cubicBezTo>
                    <a:pt x="191" y="32"/>
                    <a:pt x="127" y="0"/>
                    <a:pt x="1" y="32"/>
                  </a:cubicBezTo>
                  <a:cubicBezTo>
                    <a:pt x="96" y="127"/>
                    <a:pt x="159" y="222"/>
                    <a:pt x="222" y="317"/>
                  </a:cubicBezTo>
                  <a:cubicBezTo>
                    <a:pt x="317" y="412"/>
                    <a:pt x="381" y="444"/>
                    <a:pt x="507" y="4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3"/>
            <p:cNvSpPr/>
            <p:nvPr/>
          </p:nvSpPr>
          <p:spPr>
            <a:xfrm>
              <a:off x="6196650" y="2087525"/>
              <a:ext cx="2400" cy="3975"/>
            </a:xfrm>
            <a:custGeom>
              <a:avLst/>
              <a:gdLst/>
              <a:ahLst/>
              <a:cxnLst/>
              <a:rect l="l" t="t" r="r" b="b"/>
              <a:pathLst>
                <a:path w="96" h="159" extrusionOk="0">
                  <a:moveTo>
                    <a:pt x="32" y="64"/>
                  </a:moveTo>
                  <a:cubicBezTo>
                    <a:pt x="0" y="96"/>
                    <a:pt x="32" y="127"/>
                    <a:pt x="32" y="159"/>
                  </a:cubicBezTo>
                  <a:cubicBezTo>
                    <a:pt x="64" y="159"/>
                    <a:pt x="95" y="127"/>
                    <a:pt x="95" y="96"/>
                  </a:cubicBezTo>
                  <a:cubicBezTo>
                    <a:pt x="95" y="64"/>
                    <a:pt x="95" y="32"/>
                    <a:pt x="95" y="1"/>
                  </a:cubicBezTo>
                  <a:cubicBezTo>
                    <a:pt x="64" y="32"/>
                    <a:pt x="32" y="64"/>
                    <a:pt x="32" y="6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3"/>
            <p:cNvSpPr/>
            <p:nvPr/>
          </p:nvSpPr>
          <p:spPr>
            <a:xfrm>
              <a:off x="6144400" y="2281500"/>
              <a:ext cx="1600" cy="1600"/>
            </a:xfrm>
            <a:custGeom>
              <a:avLst/>
              <a:gdLst/>
              <a:ahLst/>
              <a:cxnLst/>
              <a:rect l="l" t="t" r="r" b="b"/>
              <a:pathLst>
                <a:path w="64" h="64" extrusionOk="0">
                  <a:moveTo>
                    <a:pt x="64" y="32"/>
                  </a:moveTo>
                  <a:cubicBezTo>
                    <a:pt x="32" y="32"/>
                    <a:pt x="32" y="32"/>
                    <a:pt x="0" y="0"/>
                  </a:cubicBezTo>
                  <a:cubicBezTo>
                    <a:pt x="0" y="0"/>
                    <a:pt x="0" y="32"/>
                    <a:pt x="0" y="32"/>
                  </a:cubicBezTo>
                  <a:cubicBezTo>
                    <a:pt x="0" y="32"/>
                    <a:pt x="32" y="64"/>
                    <a:pt x="64" y="6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3"/>
            <p:cNvSpPr/>
            <p:nvPr/>
          </p:nvSpPr>
          <p:spPr>
            <a:xfrm>
              <a:off x="6145975" y="2282300"/>
              <a:ext cx="25" cy="800"/>
            </a:xfrm>
            <a:custGeom>
              <a:avLst/>
              <a:gdLst/>
              <a:ahLst/>
              <a:cxnLst/>
              <a:rect l="l" t="t" r="r" b="b"/>
              <a:pathLst>
                <a:path w="1" h="32" extrusionOk="0">
                  <a:moveTo>
                    <a:pt x="1" y="0"/>
                  </a:moveTo>
                  <a:cubicBezTo>
                    <a:pt x="1" y="0"/>
                    <a:pt x="1" y="0"/>
                    <a:pt x="1" y="0"/>
                  </a:cubicBezTo>
                  <a:lnTo>
                    <a:pt x="1" y="32"/>
                  </a:lnTo>
                  <a:cubicBezTo>
                    <a:pt x="1" y="32"/>
                    <a:pt x="1" y="3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3"/>
            <p:cNvSpPr/>
            <p:nvPr/>
          </p:nvSpPr>
          <p:spPr>
            <a:xfrm>
              <a:off x="6146775" y="2289425"/>
              <a:ext cx="800" cy="800"/>
            </a:xfrm>
            <a:custGeom>
              <a:avLst/>
              <a:gdLst/>
              <a:ahLst/>
              <a:cxnLst/>
              <a:rect l="l" t="t" r="r" b="b"/>
              <a:pathLst>
                <a:path w="32" h="32" extrusionOk="0">
                  <a:moveTo>
                    <a:pt x="32" y="32"/>
                  </a:moveTo>
                  <a:cubicBezTo>
                    <a:pt x="32" y="0"/>
                    <a:pt x="32" y="0"/>
                    <a:pt x="0" y="0"/>
                  </a:cubicBezTo>
                  <a:cubicBezTo>
                    <a:pt x="0" y="0"/>
                    <a:pt x="32" y="32"/>
                    <a:pt x="32" y="32"/>
                  </a:cubicBezTo>
                  <a:cubicBezTo>
                    <a:pt x="32" y="32"/>
                    <a:pt x="32" y="32"/>
                    <a:pt x="32" y="3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3"/>
            <p:cNvSpPr/>
            <p:nvPr/>
          </p:nvSpPr>
          <p:spPr>
            <a:xfrm>
              <a:off x="6144400" y="2283075"/>
              <a:ext cx="2400" cy="6375"/>
            </a:xfrm>
            <a:custGeom>
              <a:avLst/>
              <a:gdLst/>
              <a:ahLst/>
              <a:cxnLst/>
              <a:rect l="l" t="t" r="r" b="b"/>
              <a:pathLst>
                <a:path w="96" h="255" extrusionOk="0">
                  <a:moveTo>
                    <a:pt x="95" y="254"/>
                  </a:moveTo>
                  <a:cubicBezTo>
                    <a:pt x="95" y="159"/>
                    <a:pt x="64" y="96"/>
                    <a:pt x="64" y="1"/>
                  </a:cubicBezTo>
                  <a:cubicBezTo>
                    <a:pt x="32" y="96"/>
                    <a:pt x="0" y="191"/>
                    <a:pt x="95" y="25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3"/>
            <p:cNvSpPr/>
            <p:nvPr/>
          </p:nvSpPr>
          <p:spPr>
            <a:xfrm>
              <a:off x="6147550" y="2290200"/>
              <a:ext cx="25" cy="25"/>
            </a:xfrm>
            <a:custGeom>
              <a:avLst/>
              <a:gdLst/>
              <a:ahLst/>
              <a:cxnLst/>
              <a:rect l="l" t="t" r="r" b="b"/>
              <a:pathLst>
                <a:path w="1" h="1" extrusionOk="0">
                  <a:moveTo>
                    <a:pt x="1" y="1"/>
                  </a:moveTo>
                  <a:lnTo>
                    <a:pt x="1" y="1"/>
                  </a:lnTo>
                  <a:cubicBezTo>
                    <a:pt x="1" y="1"/>
                    <a:pt x="1" y="1"/>
                    <a:pt x="1" y="1"/>
                  </a:cubicBezTo>
                  <a:cubicBezTo>
                    <a:pt x="1" y="1"/>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3"/>
            <p:cNvSpPr/>
            <p:nvPr/>
          </p:nvSpPr>
          <p:spPr>
            <a:xfrm>
              <a:off x="6148350" y="2298925"/>
              <a:ext cx="25" cy="25"/>
            </a:xfrm>
            <a:custGeom>
              <a:avLst/>
              <a:gdLst/>
              <a:ahLst/>
              <a:cxnLst/>
              <a:rect l="l" t="t" r="r" b="b"/>
              <a:pathLst>
                <a:path w="1" h="1" extrusionOk="0">
                  <a:moveTo>
                    <a:pt x="1" y="0"/>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3"/>
            <p:cNvSpPr/>
            <p:nvPr/>
          </p:nvSpPr>
          <p:spPr>
            <a:xfrm>
              <a:off x="6147550" y="2290200"/>
              <a:ext cx="3200" cy="8750"/>
            </a:xfrm>
            <a:custGeom>
              <a:avLst/>
              <a:gdLst/>
              <a:ahLst/>
              <a:cxnLst/>
              <a:rect l="l" t="t" r="r" b="b"/>
              <a:pathLst>
                <a:path w="128" h="350" extrusionOk="0">
                  <a:moveTo>
                    <a:pt x="1" y="1"/>
                  </a:moveTo>
                  <a:cubicBezTo>
                    <a:pt x="1" y="127"/>
                    <a:pt x="33" y="222"/>
                    <a:pt x="33" y="349"/>
                  </a:cubicBezTo>
                  <a:cubicBezTo>
                    <a:pt x="64" y="222"/>
                    <a:pt x="128" y="96"/>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3"/>
            <p:cNvSpPr/>
            <p:nvPr/>
          </p:nvSpPr>
          <p:spPr>
            <a:xfrm>
              <a:off x="6161025" y="2317925"/>
              <a:ext cx="25" cy="800"/>
            </a:xfrm>
            <a:custGeom>
              <a:avLst/>
              <a:gdLst/>
              <a:ahLst/>
              <a:cxnLst/>
              <a:rect l="l" t="t" r="r" b="b"/>
              <a:pathLst>
                <a:path w="1" h="32" extrusionOk="0">
                  <a:moveTo>
                    <a:pt x="0" y="32"/>
                  </a:moveTo>
                  <a:lnTo>
                    <a:pt x="0" y="0"/>
                  </a:lnTo>
                  <a:cubicBezTo>
                    <a:pt x="0" y="0"/>
                    <a:pt x="0" y="32"/>
                    <a:pt x="0" y="32"/>
                  </a:cubicBezTo>
                  <a:cubicBezTo>
                    <a:pt x="0" y="32"/>
                    <a:pt x="0" y="32"/>
                    <a:pt x="0" y="3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3"/>
            <p:cNvSpPr/>
            <p:nvPr/>
          </p:nvSpPr>
          <p:spPr>
            <a:xfrm>
              <a:off x="6161025" y="2318700"/>
              <a:ext cx="3175" cy="3200"/>
            </a:xfrm>
            <a:custGeom>
              <a:avLst/>
              <a:gdLst/>
              <a:ahLst/>
              <a:cxnLst/>
              <a:rect l="l" t="t" r="r" b="b"/>
              <a:pathLst>
                <a:path w="127" h="128" extrusionOk="0">
                  <a:moveTo>
                    <a:pt x="0" y="1"/>
                  </a:moveTo>
                  <a:cubicBezTo>
                    <a:pt x="64" y="32"/>
                    <a:pt x="95" y="64"/>
                    <a:pt x="127" y="128"/>
                  </a:cubicBezTo>
                  <a:cubicBezTo>
                    <a:pt x="127" y="64"/>
                    <a:pt x="64"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3"/>
            <p:cNvSpPr/>
            <p:nvPr/>
          </p:nvSpPr>
          <p:spPr>
            <a:xfrm>
              <a:off x="6164175" y="2321875"/>
              <a:ext cx="825" cy="825"/>
            </a:xfrm>
            <a:custGeom>
              <a:avLst/>
              <a:gdLst/>
              <a:ahLst/>
              <a:cxnLst/>
              <a:rect l="l" t="t" r="r" b="b"/>
              <a:pathLst>
                <a:path w="33" h="33" extrusionOk="0">
                  <a:moveTo>
                    <a:pt x="33" y="1"/>
                  </a:moveTo>
                  <a:lnTo>
                    <a:pt x="1" y="1"/>
                  </a:lnTo>
                  <a:cubicBezTo>
                    <a:pt x="1" y="1"/>
                    <a:pt x="33" y="1"/>
                    <a:pt x="33" y="3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3"/>
            <p:cNvSpPr/>
            <p:nvPr/>
          </p:nvSpPr>
          <p:spPr>
            <a:xfrm>
              <a:off x="6164975" y="2322675"/>
              <a:ext cx="1600" cy="2400"/>
            </a:xfrm>
            <a:custGeom>
              <a:avLst/>
              <a:gdLst/>
              <a:ahLst/>
              <a:cxnLst/>
              <a:rect l="l" t="t" r="r" b="b"/>
              <a:pathLst>
                <a:path w="64" h="96" extrusionOk="0">
                  <a:moveTo>
                    <a:pt x="64" y="64"/>
                  </a:moveTo>
                  <a:cubicBezTo>
                    <a:pt x="32" y="32"/>
                    <a:pt x="32" y="32"/>
                    <a:pt x="1" y="0"/>
                  </a:cubicBezTo>
                  <a:cubicBezTo>
                    <a:pt x="1" y="64"/>
                    <a:pt x="1" y="95"/>
                    <a:pt x="64" y="6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3"/>
            <p:cNvSpPr/>
            <p:nvPr/>
          </p:nvSpPr>
          <p:spPr>
            <a:xfrm>
              <a:off x="6164175" y="2321875"/>
              <a:ext cx="825" cy="825"/>
            </a:xfrm>
            <a:custGeom>
              <a:avLst/>
              <a:gdLst/>
              <a:ahLst/>
              <a:cxnLst/>
              <a:rect l="l" t="t" r="r" b="b"/>
              <a:pathLst>
                <a:path w="33" h="33" extrusionOk="0">
                  <a:moveTo>
                    <a:pt x="33" y="1"/>
                  </a:moveTo>
                  <a:lnTo>
                    <a:pt x="1" y="32"/>
                  </a:lnTo>
                  <a:cubicBezTo>
                    <a:pt x="33" y="32"/>
                    <a:pt x="33" y="32"/>
                    <a:pt x="33" y="32"/>
                  </a:cubicBezTo>
                  <a:cubicBezTo>
                    <a:pt x="33" y="32"/>
                    <a:pt x="33" y="32"/>
                    <a:pt x="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3"/>
            <p:cNvSpPr/>
            <p:nvPr/>
          </p:nvSpPr>
          <p:spPr>
            <a:xfrm>
              <a:off x="6105600" y="2306825"/>
              <a:ext cx="825" cy="1625"/>
            </a:xfrm>
            <a:custGeom>
              <a:avLst/>
              <a:gdLst/>
              <a:ahLst/>
              <a:cxnLst/>
              <a:rect l="l" t="t" r="r" b="b"/>
              <a:pathLst>
                <a:path w="33" h="65" extrusionOk="0">
                  <a:moveTo>
                    <a:pt x="0" y="1"/>
                  </a:moveTo>
                  <a:lnTo>
                    <a:pt x="0" y="64"/>
                  </a:lnTo>
                  <a:cubicBezTo>
                    <a:pt x="0" y="32"/>
                    <a:pt x="32" y="32"/>
                    <a:pt x="32" y="32"/>
                  </a:cubicBezTo>
                  <a:cubicBezTo>
                    <a:pt x="0" y="32"/>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3"/>
            <p:cNvSpPr/>
            <p:nvPr/>
          </p:nvSpPr>
          <p:spPr>
            <a:xfrm>
              <a:off x="6105600" y="2308425"/>
              <a:ext cx="825" cy="800"/>
            </a:xfrm>
            <a:custGeom>
              <a:avLst/>
              <a:gdLst/>
              <a:ahLst/>
              <a:cxnLst/>
              <a:rect l="l" t="t" r="r" b="b"/>
              <a:pathLst>
                <a:path w="33" h="32" extrusionOk="0">
                  <a:moveTo>
                    <a:pt x="0" y="32"/>
                  </a:moveTo>
                  <a:lnTo>
                    <a:pt x="32" y="0"/>
                  </a:lnTo>
                  <a:cubicBezTo>
                    <a:pt x="32" y="0"/>
                    <a:pt x="32" y="0"/>
                    <a:pt x="0" y="0"/>
                  </a:cubicBezTo>
                  <a:cubicBezTo>
                    <a:pt x="0" y="0"/>
                    <a:pt x="0" y="0"/>
                    <a:pt x="0" y="3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3"/>
            <p:cNvSpPr/>
            <p:nvPr/>
          </p:nvSpPr>
          <p:spPr>
            <a:xfrm>
              <a:off x="6161025" y="2308425"/>
              <a:ext cx="25" cy="800"/>
            </a:xfrm>
            <a:custGeom>
              <a:avLst/>
              <a:gdLst/>
              <a:ahLst/>
              <a:cxnLst/>
              <a:rect l="l" t="t" r="r" b="b"/>
              <a:pathLst>
                <a:path w="1" h="32" extrusionOk="0">
                  <a:moveTo>
                    <a:pt x="0" y="0"/>
                  </a:moveTo>
                  <a:cubicBezTo>
                    <a:pt x="0" y="0"/>
                    <a:pt x="0" y="0"/>
                    <a:pt x="0" y="0"/>
                  </a:cubicBezTo>
                  <a:cubicBezTo>
                    <a:pt x="0" y="0"/>
                    <a:pt x="0" y="32"/>
                    <a:pt x="0" y="32"/>
                  </a:cubicBezTo>
                  <a:cubicBezTo>
                    <a:pt x="0" y="32"/>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3"/>
            <p:cNvSpPr/>
            <p:nvPr/>
          </p:nvSpPr>
          <p:spPr>
            <a:xfrm>
              <a:off x="6159425" y="2309200"/>
              <a:ext cx="1625" cy="8750"/>
            </a:xfrm>
            <a:custGeom>
              <a:avLst/>
              <a:gdLst/>
              <a:ahLst/>
              <a:cxnLst/>
              <a:rect l="l" t="t" r="r" b="b"/>
              <a:pathLst>
                <a:path w="65" h="350" extrusionOk="0">
                  <a:moveTo>
                    <a:pt x="64" y="349"/>
                  </a:moveTo>
                  <a:cubicBezTo>
                    <a:pt x="64" y="222"/>
                    <a:pt x="64" y="96"/>
                    <a:pt x="64" y="1"/>
                  </a:cubicBezTo>
                  <a:cubicBezTo>
                    <a:pt x="1" y="96"/>
                    <a:pt x="1" y="222"/>
                    <a:pt x="64" y="34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3"/>
            <p:cNvSpPr/>
            <p:nvPr/>
          </p:nvSpPr>
          <p:spPr>
            <a:xfrm>
              <a:off x="6161025" y="2317925"/>
              <a:ext cx="25" cy="800"/>
            </a:xfrm>
            <a:custGeom>
              <a:avLst/>
              <a:gdLst/>
              <a:ahLst/>
              <a:cxnLst/>
              <a:rect l="l" t="t" r="r" b="b"/>
              <a:pathLst>
                <a:path w="1" h="32" extrusionOk="0">
                  <a:moveTo>
                    <a:pt x="0" y="0"/>
                  </a:moveTo>
                  <a:cubicBezTo>
                    <a:pt x="0" y="0"/>
                    <a:pt x="0" y="0"/>
                    <a:pt x="0" y="0"/>
                  </a:cubicBezTo>
                  <a:lnTo>
                    <a:pt x="0" y="0"/>
                  </a:lnTo>
                  <a:cubicBezTo>
                    <a:pt x="0" y="32"/>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3"/>
            <p:cNvSpPr/>
            <p:nvPr/>
          </p:nvSpPr>
          <p:spPr>
            <a:xfrm>
              <a:off x="5943300" y="2269625"/>
              <a:ext cx="15850" cy="32475"/>
            </a:xfrm>
            <a:custGeom>
              <a:avLst/>
              <a:gdLst/>
              <a:ahLst/>
              <a:cxnLst/>
              <a:rect l="l" t="t" r="r" b="b"/>
              <a:pathLst>
                <a:path w="634" h="1299" extrusionOk="0">
                  <a:moveTo>
                    <a:pt x="32" y="349"/>
                  </a:moveTo>
                  <a:cubicBezTo>
                    <a:pt x="159" y="634"/>
                    <a:pt x="285" y="919"/>
                    <a:pt x="444" y="1172"/>
                  </a:cubicBezTo>
                  <a:cubicBezTo>
                    <a:pt x="444" y="1235"/>
                    <a:pt x="507" y="1235"/>
                    <a:pt x="634" y="1299"/>
                  </a:cubicBezTo>
                  <a:cubicBezTo>
                    <a:pt x="539" y="792"/>
                    <a:pt x="349" y="412"/>
                    <a:pt x="32" y="0"/>
                  </a:cubicBezTo>
                  <a:cubicBezTo>
                    <a:pt x="32" y="190"/>
                    <a:pt x="0" y="285"/>
                    <a:pt x="32" y="34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3"/>
            <p:cNvSpPr/>
            <p:nvPr/>
          </p:nvSpPr>
          <p:spPr>
            <a:xfrm>
              <a:off x="5934575" y="2287825"/>
              <a:ext cx="13500" cy="27750"/>
            </a:xfrm>
            <a:custGeom>
              <a:avLst/>
              <a:gdLst/>
              <a:ahLst/>
              <a:cxnLst/>
              <a:rect l="l" t="t" r="r" b="b"/>
              <a:pathLst>
                <a:path w="540" h="1110" extrusionOk="0">
                  <a:moveTo>
                    <a:pt x="508" y="1109"/>
                  </a:moveTo>
                  <a:cubicBezTo>
                    <a:pt x="539" y="697"/>
                    <a:pt x="318" y="381"/>
                    <a:pt x="1" y="1"/>
                  </a:cubicBezTo>
                  <a:cubicBezTo>
                    <a:pt x="64" y="507"/>
                    <a:pt x="318" y="792"/>
                    <a:pt x="508" y="110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3"/>
            <p:cNvSpPr/>
            <p:nvPr/>
          </p:nvSpPr>
          <p:spPr>
            <a:xfrm>
              <a:off x="5924300" y="2299700"/>
              <a:ext cx="15050" cy="28525"/>
            </a:xfrm>
            <a:custGeom>
              <a:avLst/>
              <a:gdLst/>
              <a:ahLst/>
              <a:cxnLst/>
              <a:rect l="l" t="t" r="r" b="b"/>
              <a:pathLst>
                <a:path w="602" h="1141" extrusionOk="0">
                  <a:moveTo>
                    <a:pt x="127" y="64"/>
                  </a:moveTo>
                  <a:cubicBezTo>
                    <a:pt x="127" y="64"/>
                    <a:pt x="64" y="64"/>
                    <a:pt x="32" y="64"/>
                  </a:cubicBezTo>
                  <a:cubicBezTo>
                    <a:pt x="32" y="32"/>
                    <a:pt x="32" y="32"/>
                    <a:pt x="64" y="1"/>
                  </a:cubicBezTo>
                  <a:cubicBezTo>
                    <a:pt x="32" y="1"/>
                    <a:pt x="32" y="32"/>
                    <a:pt x="0" y="64"/>
                  </a:cubicBezTo>
                  <a:cubicBezTo>
                    <a:pt x="0" y="64"/>
                    <a:pt x="32" y="64"/>
                    <a:pt x="32" y="64"/>
                  </a:cubicBezTo>
                  <a:lnTo>
                    <a:pt x="32" y="64"/>
                  </a:lnTo>
                  <a:lnTo>
                    <a:pt x="0" y="64"/>
                  </a:lnTo>
                  <a:cubicBezTo>
                    <a:pt x="127" y="317"/>
                    <a:pt x="222" y="602"/>
                    <a:pt x="317" y="856"/>
                  </a:cubicBezTo>
                  <a:cubicBezTo>
                    <a:pt x="349" y="919"/>
                    <a:pt x="412" y="983"/>
                    <a:pt x="507" y="1141"/>
                  </a:cubicBezTo>
                  <a:cubicBezTo>
                    <a:pt x="602" y="634"/>
                    <a:pt x="444" y="317"/>
                    <a:pt x="127" y="6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3"/>
            <p:cNvSpPr/>
            <p:nvPr/>
          </p:nvSpPr>
          <p:spPr>
            <a:xfrm>
              <a:off x="5954375" y="2264875"/>
              <a:ext cx="9525" cy="20600"/>
            </a:xfrm>
            <a:custGeom>
              <a:avLst/>
              <a:gdLst/>
              <a:ahLst/>
              <a:cxnLst/>
              <a:rect l="l" t="t" r="r" b="b"/>
              <a:pathLst>
                <a:path w="381" h="824" extrusionOk="0">
                  <a:moveTo>
                    <a:pt x="349" y="824"/>
                  </a:moveTo>
                  <a:cubicBezTo>
                    <a:pt x="381" y="475"/>
                    <a:pt x="254" y="285"/>
                    <a:pt x="32" y="0"/>
                  </a:cubicBezTo>
                  <a:cubicBezTo>
                    <a:pt x="1" y="380"/>
                    <a:pt x="127" y="570"/>
                    <a:pt x="349" y="82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3"/>
            <p:cNvSpPr/>
            <p:nvPr/>
          </p:nvSpPr>
          <p:spPr>
            <a:xfrm>
              <a:off x="5920325" y="2329000"/>
              <a:ext cx="5575" cy="14275"/>
            </a:xfrm>
            <a:custGeom>
              <a:avLst/>
              <a:gdLst/>
              <a:ahLst/>
              <a:cxnLst/>
              <a:rect l="l" t="t" r="r" b="b"/>
              <a:pathLst>
                <a:path w="223" h="571" extrusionOk="0">
                  <a:moveTo>
                    <a:pt x="1" y="1"/>
                  </a:moveTo>
                  <a:cubicBezTo>
                    <a:pt x="33" y="286"/>
                    <a:pt x="33" y="286"/>
                    <a:pt x="223" y="571"/>
                  </a:cubicBezTo>
                  <a:cubicBezTo>
                    <a:pt x="191" y="127"/>
                    <a:pt x="191" y="127"/>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3"/>
            <p:cNvSpPr/>
            <p:nvPr/>
          </p:nvSpPr>
          <p:spPr>
            <a:xfrm>
              <a:off x="6085025" y="2047950"/>
              <a:ext cx="25" cy="4775"/>
            </a:xfrm>
            <a:custGeom>
              <a:avLst/>
              <a:gdLst/>
              <a:ahLst/>
              <a:cxnLst/>
              <a:rect l="l" t="t" r="r" b="b"/>
              <a:pathLst>
                <a:path w="1" h="191" extrusionOk="0">
                  <a:moveTo>
                    <a:pt x="0" y="0"/>
                  </a:moveTo>
                  <a:lnTo>
                    <a:pt x="0" y="0"/>
                  </a:lnTo>
                  <a:cubicBezTo>
                    <a:pt x="0" y="63"/>
                    <a:pt x="0" y="127"/>
                    <a:pt x="0" y="190"/>
                  </a:cubicBezTo>
                  <a:lnTo>
                    <a:pt x="0" y="19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3"/>
            <p:cNvSpPr/>
            <p:nvPr/>
          </p:nvSpPr>
          <p:spPr>
            <a:xfrm>
              <a:off x="5989225" y="2417675"/>
              <a:ext cx="45150" cy="60975"/>
            </a:xfrm>
            <a:custGeom>
              <a:avLst/>
              <a:gdLst/>
              <a:ahLst/>
              <a:cxnLst/>
              <a:rect l="l" t="t" r="r" b="b"/>
              <a:pathLst>
                <a:path w="1806" h="2439" extrusionOk="0">
                  <a:moveTo>
                    <a:pt x="63" y="0"/>
                  </a:moveTo>
                  <a:cubicBezTo>
                    <a:pt x="32" y="32"/>
                    <a:pt x="0" y="32"/>
                    <a:pt x="0" y="64"/>
                  </a:cubicBezTo>
                  <a:cubicBezTo>
                    <a:pt x="0" y="95"/>
                    <a:pt x="0" y="127"/>
                    <a:pt x="32" y="159"/>
                  </a:cubicBezTo>
                  <a:cubicBezTo>
                    <a:pt x="538" y="855"/>
                    <a:pt x="1045" y="1584"/>
                    <a:pt x="1584" y="2281"/>
                  </a:cubicBezTo>
                  <a:cubicBezTo>
                    <a:pt x="1615" y="2312"/>
                    <a:pt x="1647" y="2344"/>
                    <a:pt x="1805" y="2439"/>
                  </a:cubicBezTo>
                  <a:cubicBezTo>
                    <a:pt x="1774" y="2154"/>
                    <a:pt x="1647" y="1996"/>
                    <a:pt x="1552" y="1837"/>
                  </a:cubicBezTo>
                  <a:cubicBezTo>
                    <a:pt x="1109" y="1236"/>
                    <a:pt x="633" y="634"/>
                    <a:pt x="190" y="32"/>
                  </a:cubicBezTo>
                  <a:cubicBezTo>
                    <a:pt x="158" y="0"/>
                    <a:pt x="95" y="0"/>
                    <a:pt x="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3"/>
            <p:cNvSpPr/>
            <p:nvPr/>
          </p:nvSpPr>
          <p:spPr>
            <a:xfrm>
              <a:off x="6040675" y="2393925"/>
              <a:ext cx="14275" cy="19025"/>
            </a:xfrm>
            <a:custGeom>
              <a:avLst/>
              <a:gdLst/>
              <a:ahLst/>
              <a:cxnLst/>
              <a:rect l="l" t="t" r="r" b="b"/>
              <a:pathLst>
                <a:path w="571" h="761" extrusionOk="0">
                  <a:moveTo>
                    <a:pt x="1" y="95"/>
                  </a:moveTo>
                  <a:cubicBezTo>
                    <a:pt x="159" y="317"/>
                    <a:pt x="286" y="602"/>
                    <a:pt x="571" y="760"/>
                  </a:cubicBezTo>
                  <a:cubicBezTo>
                    <a:pt x="539" y="444"/>
                    <a:pt x="381" y="254"/>
                    <a:pt x="222" y="64"/>
                  </a:cubicBezTo>
                  <a:cubicBezTo>
                    <a:pt x="127" y="0"/>
                    <a:pt x="96" y="0"/>
                    <a:pt x="1" y="9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3"/>
            <p:cNvSpPr/>
            <p:nvPr/>
          </p:nvSpPr>
          <p:spPr>
            <a:xfrm>
              <a:off x="4605275" y="2686075"/>
              <a:ext cx="177375" cy="86325"/>
            </a:xfrm>
            <a:custGeom>
              <a:avLst/>
              <a:gdLst/>
              <a:ahLst/>
              <a:cxnLst/>
              <a:rect l="l" t="t" r="r" b="b"/>
              <a:pathLst>
                <a:path w="7095" h="3453" extrusionOk="0">
                  <a:moveTo>
                    <a:pt x="286" y="3452"/>
                  </a:moveTo>
                  <a:cubicBezTo>
                    <a:pt x="412" y="3420"/>
                    <a:pt x="539" y="3357"/>
                    <a:pt x="666" y="3325"/>
                  </a:cubicBezTo>
                  <a:cubicBezTo>
                    <a:pt x="1299" y="3040"/>
                    <a:pt x="1901" y="2787"/>
                    <a:pt x="2534" y="2470"/>
                  </a:cubicBezTo>
                  <a:cubicBezTo>
                    <a:pt x="3579" y="1964"/>
                    <a:pt x="4624" y="1520"/>
                    <a:pt x="5733" y="1140"/>
                  </a:cubicBezTo>
                  <a:cubicBezTo>
                    <a:pt x="6176" y="982"/>
                    <a:pt x="6524" y="760"/>
                    <a:pt x="6904" y="507"/>
                  </a:cubicBezTo>
                  <a:cubicBezTo>
                    <a:pt x="6968" y="444"/>
                    <a:pt x="7031" y="412"/>
                    <a:pt x="7063" y="349"/>
                  </a:cubicBezTo>
                  <a:cubicBezTo>
                    <a:pt x="7094" y="285"/>
                    <a:pt x="7094" y="159"/>
                    <a:pt x="7063" y="127"/>
                  </a:cubicBezTo>
                  <a:cubicBezTo>
                    <a:pt x="7031" y="64"/>
                    <a:pt x="6936" y="0"/>
                    <a:pt x="6873" y="32"/>
                  </a:cubicBezTo>
                  <a:cubicBezTo>
                    <a:pt x="6714" y="64"/>
                    <a:pt x="6556" y="127"/>
                    <a:pt x="6429" y="222"/>
                  </a:cubicBezTo>
                  <a:cubicBezTo>
                    <a:pt x="6081" y="444"/>
                    <a:pt x="5701" y="602"/>
                    <a:pt x="5321" y="760"/>
                  </a:cubicBezTo>
                  <a:cubicBezTo>
                    <a:pt x="4593" y="1045"/>
                    <a:pt x="3864" y="1299"/>
                    <a:pt x="3167" y="1615"/>
                  </a:cubicBezTo>
                  <a:cubicBezTo>
                    <a:pt x="2407" y="1932"/>
                    <a:pt x="1679" y="2312"/>
                    <a:pt x="951" y="2660"/>
                  </a:cubicBezTo>
                  <a:cubicBezTo>
                    <a:pt x="634" y="2819"/>
                    <a:pt x="349" y="2977"/>
                    <a:pt x="1" y="3135"/>
                  </a:cubicBezTo>
                  <a:cubicBezTo>
                    <a:pt x="32" y="3389"/>
                    <a:pt x="127" y="3452"/>
                    <a:pt x="286" y="345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3"/>
            <p:cNvSpPr/>
            <p:nvPr/>
          </p:nvSpPr>
          <p:spPr>
            <a:xfrm>
              <a:off x="4632200" y="2621950"/>
              <a:ext cx="51475" cy="30100"/>
            </a:xfrm>
            <a:custGeom>
              <a:avLst/>
              <a:gdLst/>
              <a:ahLst/>
              <a:cxnLst/>
              <a:rect l="l" t="t" r="r" b="b"/>
              <a:pathLst>
                <a:path w="2059" h="1204" extrusionOk="0">
                  <a:moveTo>
                    <a:pt x="32" y="855"/>
                  </a:moveTo>
                  <a:cubicBezTo>
                    <a:pt x="0" y="918"/>
                    <a:pt x="0" y="1013"/>
                    <a:pt x="0" y="1077"/>
                  </a:cubicBezTo>
                  <a:cubicBezTo>
                    <a:pt x="32" y="1108"/>
                    <a:pt x="95" y="1140"/>
                    <a:pt x="127" y="1203"/>
                  </a:cubicBezTo>
                  <a:cubicBezTo>
                    <a:pt x="190" y="1172"/>
                    <a:pt x="254" y="1203"/>
                    <a:pt x="317" y="1172"/>
                  </a:cubicBezTo>
                  <a:cubicBezTo>
                    <a:pt x="792" y="950"/>
                    <a:pt x="1299" y="728"/>
                    <a:pt x="1774" y="475"/>
                  </a:cubicBezTo>
                  <a:cubicBezTo>
                    <a:pt x="1869" y="412"/>
                    <a:pt x="1964" y="285"/>
                    <a:pt x="2059" y="190"/>
                  </a:cubicBezTo>
                  <a:cubicBezTo>
                    <a:pt x="2059" y="158"/>
                    <a:pt x="2059" y="95"/>
                    <a:pt x="2059" y="95"/>
                  </a:cubicBezTo>
                  <a:cubicBezTo>
                    <a:pt x="2027" y="63"/>
                    <a:pt x="1964" y="0"/>
                    <a:pt x="1932" y="0"/>
                  </a:cubicBezTo>
                  <a:cubicBezTo>
                    <a:pt x="1837" y="32"/>
                    <a:pt x="1710" y="32"/>
                    <a:pt x="1647" y="63"/>
                  </a:cubicBezTo>
                  <a:cubicBezTo>
                    <a:pt x="1172" y="285"/>
                    <a:pt x="697" y="507"/>
                    <a:pt x="222" y="728"/>
                  </a:cubicBezTo>
                  <a:cubicBezTo>
                    <a:pt x="159" y="760"/>
                    <a:pt x="64" y="823"/>
                    <a:pt x="32" y="85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3"/>
            <p:cNvSpPr/>
            <p:nvPr/>
          </p:nvSpPr>
          <p:spPr>
            <a:xfrm>
              <a:off x="4652775" y="2639350"/>
              <a:ext cx="53075" cy="32500"/>
            </a:xfrm>
            <a:custGeom>
              <a:avLst/>
              <a:gdLst/>
              <a:ahLst/>
              <a:cxnLst/>
              <a:rect l="l" t="t" r="r" b="b"/>
              <a:pathLst>
                <a:path w="2123" h="1300" extrusionOk="0">
                  <a:moveTo>
                    <a:pt x="1" y="1172"/>
                  </a:moveTo>
                  <a:cubicBezTo>
                    <a:pt x="64" y="1236"/>
                    <a:pt x="159" y="1267"/>
                    <a:pt x="254" y="1299"/>
                  </a:cubicBezTo>
                  <a:cubicBezTo>
                    <a:pt x="317" y="1299"/>
                    <a:pt x="412" y="1267"/>
                    <a:pt x="476" y="1204"/>
                  </a:cubicBezTo>
                  <a:cubicBezTo>
                    <a:pt x="887" y="951"/>
                    <a:pt x="1331" y="697"/>
                    <a:pt x="1743" y="412"/>
                  </a:cubicBezTo>
                  <a:cubicBezTo>
                    <a:pt x="1901" y="317"/>
                    <a:pt x="2059" y="254"/>
                    <a:pt x="2123" y="1"/>
                  </a:cubicBezTo>
                  <a:cubicBezTo>
                    <a:pt x="1964" y="32"/>
                    <a:pt x="1869" y="32"/>
                    <a:pt x="1743" y="64"/>
                  </a:cubicBezTo>
                  <a:cubicBezTo>
                    <a:pt x="1109" y="222"/>
                    <a:pt x="602" y="634"/>
                    <a:pt x="64" y="982"/>
                  </a:cubicBezTo>
                  <a:cubicBezTo>
                    <a:pt x="32" y="1014"/>
                    <a:pt x="1" y="1141"/>
                    <a:pt x="1" y="117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3"/>
            <p:cNvSpPr/>
            <p:nvPr/>
          </p:nvSpPr>
          <p:spPr>
            <a:xfrm>
              <a:off x="4677325" y="2654400"/>
              <a:ext cx="53850" cy="30100"/>
            </a:xfrm>
            <a:custGeom>
              <a:avLst/>
              <a:gdLst/>
              <a:ahLst/>
              <a:cxnLst/>
              <a:rect l="l" t="t" r="r" b="b"/>
              <a:pathLst>
                <a:path w="2154" h="1204" extrusionOk="0">
                  <a:moveTo>
                    <a:pt x="95" y="887"/>
                  </a:moveTo>
                  <a:cubicBezTo>
                    <a:pt x="0" y="982"/>
                    <a:pt x="64" y="1172"/>
                    <a:pt x="190" y="1172"/>
                  </a:cubicBezTo>
                  <a:cubicBezTo>
                    <a:pt x="254" y="1172"/>
                    <a:pt x="349" y="1204"/>
                    <a:pt x="412" y="1172"/>
                  </a:cubicBezTo>
                  <a:cubicBezTo>
                    <a:pt x="919" y="919"/>
                    <a:pt x="1426" y="665"/>
                    <a:pt x="1932" y="444"/>
                  </a:cubicBezTo>
                  <a:cubicBezTo>
                    <a:pt x="2059" y="380"/>
                    <a:pt x="2154" y="285"/>
                    <a:pt x="2122" y="95"/>
                  </a:cubicBezTo>
                  <a:cubicBezTo>
                    <a:pt x="1964" y="0"/>
                    <a:pt x="1806" y="32"/>
                    <a:pt x="1616" y="127"/>
                  </a:cubicBezTo>
                  <a:cubicBezTo>
                    <a:pt x="1141" y="317"/>
                    <a:pt x="697" y="570"/>
                    <a:pt x="222" y="792"/>
                  </a:cubicBezTo>
                  <a:cubicBezTo>
                    <a:pt x="159" y="824"/>
                    <a:pt x="127" y="855"/>
                    <a:pt x="95" y="88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3"/>
            <p:cNvSpPr/>
            <p:nvPr/>
          </p:nvSpPr>
          <p:spPr>
            <a:xfrm>
              <a:off x="4715325" y="2676575"/>
              <a:ext cx="34875" cy="20600"/>
            </a:xfrm>
            <a:custGeom>
              <a:avLst/>
              <a:gdLst/>
              <a:ahLst/>
              <a:cxnLst/>
              <a:rect l="l" t="t" r="r" b="b"/>
              <a:pathLst>
                <a:path w="1395" h="824" extrusionOk="0">
                  <a:moveTo>
                    <a:pt x="159" y="760"/>
                  </a:moveTo>
                  <a:cubicBezTo>
                    <a:pt x="254" y="792"/>
                    <a:pt x="381" y="824"/>
                    <a:pt x="476" y="792"/>
                  </a:cubicBezTo>
                  <a:cubicBezTo>
                    <a:pt x="729" y="697"/>
                    <a:pt x="982" y="539"/>
                    <a:pt x="1236" y="412"/>
                  </a:cubicBezTo>
                  <a:cubicBezTo>
                    <a:pt x="1299" y="380"/>
                    <a:pt x="1362" y="317"/>
                    <a:pt x="1394" y="254"/>
                  </a:cubicBezTo>
                  <a:cubicBezTo>
                    <a:pt x="1394" y="190"/>
                    <a:pt x="1394" y="127"/>
                    <a:pt x="1394" y="64"/>
                  </a:cubicBezTo>
                  <a:cubicBezTo>
                    <a:pt x="1362" y="32"/>
                    <a:pt x="1299" y="0"/>
                    <a:pt x="1236" y="0"/>
                  </a:cubicBezTo>
                  <a:cubicBezTo>
                    <a:pt x="1172" y="0"/>
                    <a:pt x="1077" y="32"/>
                    <a:pt x="1014" y="64"/>
                  </a:cubicBezTo>
                  <a:cubicBezTo>
                    <a:pt x="697" y="190"/>
                    <a:pt x="381" y="349"/>
                    <a:pt x="1" y="507"/>
                  </a:cubicBezTo>
                  <a:cubicBezTo>
                    <a:pt x="64" y="634"/>
                    <a:pt x="96" y="729"/>
                    <a:pt x="159" y="76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3"/>
            <p:cNvSpPr/>
            <p:nvPr/>
          </p:nvSpPr>
          <p:spPr>
            <a:xfrm>
              <a:off x="4035225" y="2488125"/>
              <a:ext cx="91075" cy="83950"/>
            </a:xfrm>
            <a:custGeom>
              <a:avLst/>
              <a:gdLst/>
              <a:ahLst/>
              <a:cxnLst/>
              <a:rect l="l" t="t" r="r" b="b"/>
              <a:pathLst>
                <a:path w="3643" h="3358" extrusionOk="0">
                  <a:moveTo>
                    <a:pt x="3168" y="539"/>
                  </a:moveTo>
                  <a:cubicBezTo>
                    <a:pt x="2724" y="159"/>
                    <a:pt x="2218" y="33"/>
                    <a:pt x="1553" y="33"/>
                  </a:cubicBezTo>
                  <a:cubicBezTo>
                    <a:pt x="1268" y="1"/>
                    <a:pt x="919" y="96"/>
                    <a:pt x="666" y="413"/>
                  </a:cubicBezTo>
                  <a:cubicBezTo>
                    <a:pt x="603" y="444"/>
                    <a:pt x="539" y="539"/>
                    <a:pt x="476" y="539"/>
                  </a:cubicBezTo>
                  <a:cubicBezTo>
                    <a:pt x="96" y="698"/>
                    <a:pt x="64" y="1014"/>
                    <a:pt x="33" y="1363"/>
                  </a:cubicBezTo>
                  <a:cubicBezTo>
                    <a:pt x="1" y="1774"/>
                    <a:pt x="128" y="2123"/>
                    <a:pt x="381" y="2439"/>
                  </a:cubicBezTo>
                  <a:cubicBezTo>
                    <a:pt x="919" y="3136"/>
                    <a:pt x="1648" y="3358"/>
                    <a:pt x="2503" y="3263"/>
                  </a:cubicBezTo>
                  <a:cubicBezTo>
                    <a:pt x="3041" y="3200"/>
                    <a:pt x="3421" y="2851"/>
                    <a:pt x="3548" y="2313"/>
                  </a:cubicBezTo>
                  <a:cubicBezTo>
                    <a:pt x="3579" y="2059"/>
                    <a:pt x="3579" y="1806"/>
                    <a:pt x="3611" y="1553"/>
                  </a:cubicBezTo>
                  <a:cubicBezTo>
                    <a:pt x="3643" y="1141"/>
                    <a:pt x="3453" y="824"/>
                    <a:pt x="3168" y="539"/>
                  </a:cubicBezTo>
                  <a:close/>
                  <a:moveTo>
                    <a:pt x="3073" y="2281"/>
                  </a:moveTo>
                  <a:cubicBezTo>
                    <a:pt x="3009" y="2566"/>
                    <a:pt x="2788" y="2788"/>
                    <a:pt x="2471" y="2819"/>
                  </a:cubicBezTo>
                  <a:cubicBezTo>
                    <a:pt x="1933" y="2915"/>
                    <a:pt x="1394" y="2819"/>
                    <a:pt x="951" y="2439"/>
                  </a:cubicBezTo>
                  <a:cubicBezTo>
                    <a:pt x="603" y="2123"/>
                    <a:pt x="349" y="1743"/>
                    <a:pt x="444" y="1204"/>
                  </a:cubicBezTo>
                  <a:cubicBezTo>
                    <a:pt x="634" y="1014"/>
                    <a:pt x="824" y="856"/>
                    <a:pt x="983" y="698"/>
                  </a:cubicBezTo>
                  <a:cubicBezTo>
                    <a:pt x="1141" y="571"/>
                    <a:pt x="1299" y="508"/>
                    <a:pt x="1521" y="508"/>
                  </a:cubicBezTo>
                  <a:cubicBezTo>
                    <a:pt x="1996" y="508"/>
                    <a:pt x="2439" y="571"/>
                    <a:pt x="2819" y="888"/>
                  </a:cubicBezTo>
                  <a:cubicBezTo>
                    <a:pt x="3041" y="1046"/>
                    <a:pt x="3199" y="1268"/>
                    <a:pt x="3168" y="1584"/>
                  </a:cubicBezTo>
                  <a:cubicBezTo>
                    <a:pt x="3136" y="1806"/>
                    <a:pt x="3136" y="2059"/>
                    <a:pt x="3073" y="228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3"/>
            <p:cNvSpPr/>
            <p:nvPr/>
          </p:nvSpPr>
          <p:spPr>
            <a:xfrm>
              <a:off x="3995650" y="2425600"/>
              <a:ext cx="49900" cy="48300"/>
            </a:xfrm>
            <a:custGeom>
              <a:avLst/>
              <a:gdLst/>
              <a:ahLst/>
              <a:cxnLst/>
              <a:rect l="l" t="t" r="r" b="b"/>
              <a:pathLst>
                <a:path w="1996" h="1932" extrusionOk="0">
                  <a:moveTo>
                    <a:pt x="1679" y="32"/>
                  </a:moveTo>
                  <a:cubicBezTo>
                    <a:pt x="1362" y="0"/>
                    <a:pt x="1014" y="0"/>
                    <a:pt x="665" y="0"/>
                  </a:cubicBezTo>
                  <a:cubicBezTo>
                    <a:pt x="570" y="0"/>
                    <a:pt x="475" y="32"/>
                    <a:pt x="412" y="127"/>
                  </a:cubicBezTo>
                  <a:cubicBezTo>
                    <a:pt x="159" y="412"/>
                    <a:pt x="0" y="729"/>
                    <a:pt x="32" y="1109"/>
                  </a:cubicBezTo>
                  <a:cubicBezTo>
                    <a:pt x="64" y="1489"/>
                    <a:pt x="254" y="1710"/>
                    <a:pt x="570" y="1805"/>
                  </a:cubicBezTo>
                  <a:cubicBezTo>
                    <a:pt x="887" y="1900"/>
                    <a:pt x="1235" y="1932"/>
                    <a:pt x="1489" y="1647"/>
                  </a:cubicBezTo>
                  <a:cubicBezTo>
                    <a:pt x="1774" y="1267"/>
                    <a:pt x="1901" y="855"/>
                    <a:pt x="1964" y="475"/>
                  </a:cubicBezTo>
                  <a:cubicBezTo>
                    <a:pt x="1996" y="190"/>
                    <a:pt x="1901" y="63"/>
                    <a:pt x="1679" y="32"/>
                  </a:cubicBezTo>
                  <a:close/>
                  <a:moveTo>
                    <a:pt x="1235" y="1204"/>
                  </a:moveTo>
                  <a:cubicBezTo>
                    <a:pt x="1140" y="1394"/>
                    <a:pt x="982" y="1425"/>
                    <a:pt x="792" y="1394"/>
                  </a:cubicBezTo>
                  <a:cubicBezTo>
                    <a:pt x="570" y="1330"/>
                    <a:pt x="475" y="1204"/>
                    <a:pt x="475" y="982"/>
                  </a:cubicBezTo>
                  <a:cubicBezTo>
                    <a:pt x="475" y="887"/>
                    <a:pt x="475" y="792"/>
                    <a:pt x="507" y="697"/>
                  </a:cubicBezTo>
                  <a:cubicBezTo>
                    <a:pt x="539" y="538"/>
                    <a:pt x="634" y="443"/>
                    <a:pt x="824" y="443"/>
                  </a:cubicBezTo>
                  <a:cubicBezTo>
                    <a:pt x="1014" y="443"/>
                    <a:pt x="1204" y="443"/>
                    <a:pt x="1457" y="475"/>
                  </a:cubicBezTo>
                  <a:cubicBezTo>
                    <a:pt x="1426" y="792"/>
                    <a:pt x="1331" y="982"/>
                    <a:pt x="1235" y="120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3"/>
            <p:cNvSpPr/>
            <p:nvPr/>
          </p:nvSpPr>
          <p:spPr>
            <a:xfrm>
              <a:off x="3911725" y="2404225"/>
              <a:ext cx="33275" cy="35650"/>
            </a:xfrm>
            <a:custGeom>
              <a:avLst/>
              <a:gdLst/>
              <a:ahLst/>
              <a:cxnLst/>
              <a:rect l="l" t="t" r="r" b="b"/>
              <a:pathLst>
                <a:path w="1331" h="1426" extrusionOk="0">
                  <a:moveTo>
                    <a:pt x="792" y="32"/>
                  </a:moveTo>
                  <a:cubicBezTo>
                    <a:pt x="634" y="0"/>
                    <a:pt x="476" y="63"/>
                    <a:pt x="349" y="253"/>
                  </a:cubicBezTo>
                  <a:cubicBezTo>
                    <a:pt x="286" y="348"/>
                    <a:pt x="222" y="443"/>
                    <a:pt x="190" y="538"/>
                  </a:cubicBezTo>
                  <a:cubicBezTo>
                    <a:pt x="0" y="1013"/>
                    <a:pt x="317" y="1425"/>
                    <a:pt x="792" y="1425"/>
                  </a:cubicBezTo>
                  <a:cubicBezTo>
                    <a:pt x="982" y="1425"/>
                    <a:pt x="1109" y="1330"/>
                    <a:pt x="1141" y="1172"/>
                  </a:cubicBezTo>
                  <a:cubicBezTo>
                    <a:pt x="1204" y="982"/>
                    <a:pt x="1236" y="792"/>
                    <a:pt x="1267" y="602"/>
                  </a:cubicBezTo>
                  <a:cubicBezTo>
                    <a:pt x="1331" y="253"/>
                    <a:pt x="1172" y="63"/>
                    <a:pt x="792" y="3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3"/>
            <p:cNvSpPr/>
            <p:nvPr/>
          </p:nvSpPr>
          <p:spPr>
            <a:xfrm>
              <a:off x="3945775" y="2494475"/>
              <a:ext cx="38025" cy="30100"/>
            </a:xfrm>
            <a:custGeom>
              <a:avLst/>
              <a:gdLst/>
              <a:ahLst/>
              <a:cxnLst/>
              <a:rect l="l" t="t" r="r" b="b"/>
              <a:pathLst>
                <a:path w="1521" h="1204" extrusionOk="0">
                  <a:moveTo>
                    <a:pt x="1077" y="127"/>
                  </a:moveTo>
                  <a:cubicBezTo>
                    <a:pt x="792" y="0"/>
                    <a:pt x="539" y="95"/>
                    <a:pt x="317" y="254"/>
                  </a:cubicBezTo>
                  <a:cubicBezTo>
                    <a:pt x="64" y="412"/>
                    <a:pt x="0" y="665"/>
                    <a:pt x="190" y="887"/>
                  </a:cubicBezTo>
                  <a:cubicBezTo>
                    <a:pt x="380" y="1109"/>
                    <a:pt x="602" y="1204"/>
                    <a:pt x="887" y="1204"/>
                  </a:cubicBezTo>
                  <a:cubicBezTo>
                    <a:pt x="1235" y="1204"/>
                    <a:pt x="1425" y="1077"/>
                    <a:pt x="1457" y="760"/>
                  </a:cubicBezTo>
                  <a:cubicBezTo>
                    <a:pt x="1520" y="444"/>
                    <a:pt x="1362" y="222"/>
                    <a:pt x="1077" y="127"/>
                  </a:cubicBezTo>
                  <a:close/>
                  <a:moveTo>
                    <a:pt x="855" y="760"/>
                  </a:moveTo>
                  <a:cubicBezTo>
                    <a:pt x="792" y="760"/>
                    <a:pt x="760" y="697"/>
                    <a:pt x="697" y="697"/>
                  </a:cubicBezTo>
                  <a:cubicBezTo>
                    <a:pt x="729" y="634"/>
                    <a:pt x="760" y="570"/>
                    <a:pt x="792" y="570"/>
                  </a:cubicBezTo>
                  <a:cubicBezTo>
                    <a:pt x="855" y="570"/>
                    <a:pt x="919" y="602"/>
                    <a:pt x="1045" y="665"/>
                  </a:cubicBezTo>
                  <a:cubicBezTo>
                    <a:pt x="950" y="697"/>
                    <a:pt x="887" y="760"/>
                    <a:pt x="855" y="76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3"/>
            <p:cNvSpPr/>
            <p:nvPr/>
          </p:nvSpPr>
          <p:spPr>
            <a:xfrm>
              <a:off x="4138950" y="2477050"/>
              <a:ext cx="24575" cy="30125"/>
            </a:xfrm>
            <a:custGeom>
              <a:avLst/>
              <a:gdLst/>
              <a:ahLst/>
              <a:cxnLst/>
              <a:rect l="l" t="t" r="r" b="b"/>
              <a:pathLst>
                <a:path w="983" h="1205" extrusionOk="0">
                  <a:moveTo>
                    <a:pt x="191" y="191"/>
                  </a:moveTo>
                  <a:cubicBezTo>
                    <a:pt x="127" y="222"/>
                    <a:pt x="64" y="317"/>
                    <a:pt x="64" y="381"/>
                  </a:cubicBezTo>
                  <a:cubicBezTo>
                    <a:pt x="1" y="697"/>
                    <a:pt x="222" y="1046"/>
                    <a:pt x="507" y="1141"/>
                  </a:cubicBezTo>
                  <a:cubicBezTo>
                    <a:pt x="697" y="1204"/>
                    <a:pt x="919" y="1109"/>
                    <a:pt x="951" y="887"/>
                  </a:cubicBezTo>
                  <a:cubicBezTo>
                    <a:pt x="982" y="824"/>
                    <a:pt x="982" y="761"/>
                    <a:pt x="982" y="729"/>
                  </a:cubicBezTo>
                  <a:cubicBezTo>
                    <a:pt x="982" y="254"/>
                    <a:pt x="571" y="1"/>
                    <a:pt x="191" y="19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3"/>
            <p:cNvSpPr/>
            <p:nvPr/>
          </p:nvSpPr>
          <p:spPr>
            <a:xfrm>
              <a:off x="3884800" y="2469125"/>
              <a:ext cx="20625" cy="17450"/>
            </a:xfrm>
            <a:custGeom>
              <a:avLst/>
              <a:gdLst/>
              <a:ahLst/>
              <a:cxnLst/>
              <a:rect l="l" t="t" r="r" b="b"/>
              <a:pathLst>
                <a:path w="825" h="698" extrusionOk="0">
                  <a:moveTo>
                    <a:pt x="824" y="349"/>
                  </a:moveTo>
                  <a:cubicBezTo>
                    <a:pt x="792" y="128"/>
                    <a:pt x="634" y="1"/>
                    <a:pt x="381" y="1"/>
                  </a:cubicBezTo>
                  <a:cubicBezTo>
                    <a:pt x="159" y="1"/>
                    <a:pt x="1" y="159"/>
                    <a:pt x="32" y="349"/>
                  </a:cubicBezTo>
                  <a:cubicBezTo>
                    <a:pt x="64" y="571"/>
                    <a:pt x="254" y="698"/>
                    <a:pt x="476" y="698"/>
                  </a:cubicBezTo>
                  <a:cubicBezTo>
                    <a:pt x="697" y="698"/>
                    <a:pt x="824" y="539"/>
                    <a:pt x="824" y="34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3"/>
            <p:cNvSpPr/>
            <p:nvPr/>
          </p:nvSpPr>
          <p:spPr>
            <a:xfrm>
              <a:off x="3995650" y="2560975"/>
              <a:ext cx="11100" cy="13475"/>
            </a:xfrm>
            <a:custGeom>
              <a:avLst/>
              <a:gdLst/>
              <a:ahLst/>
              <a:cxnLst/>
              <a:rect l="l" t="t" r="r" b="b"/>
              <a:pathLst>
                <a:path w="444" h="539" extrusionOk="0">
                  <a:moveTo>
                    <a:pt x="317" y="64"/>
                  </a:moveTo>
                  <a:cubicBezTo>
                    <a:pt x="190" y="1"/>
                    <a:pt x="32" y="127"/>
                    <a:pt x="0" y="286"/>
                  </a:cubicBezTo>
                  <a:cubicBezTo>
                    <a:pt x="0" y="349"/>
                    <a:pt x="32" y="444"/>
                    <a:pt x="64" y="507"/>
                  </a:cubicBezTo>
                  <a:cubicBezTo>
                    <a:pt x="64" y="507"/>
                    <a:pt x="95" y="507"/>
                    <a:pt x="95" y="507"/>
                  </a:cubicBezTo>
                  <a:cubicBezTo>
                    <a:pt x="285" y="539"/>
                    <a:pt x="412" y="444"/>
                    <a:pt x="444" y="286"/>
                  </a:cubicBezTo>
                  <a:cubicBezTo>
                    <a:pt x="444" y="254"/>
                    <a:pt x="444" y="254"/>
                    <a:pt x="444" y="222"/>
                  </a:cubicBezTo>
                  <a:cubicBezTo>
                    <a:pt x="412" y="191"/>
                    <a:pt x="380" y="96"/>
                    <a:pt x="317" y="6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3"/>
            <p:cNvSpPr/>
            <p:nvPr/>
          </p:nvSpPr>
          <p:spPr>
            <a:xfrm>
              <a:off x="4073225" y="2454875"/>
              <a:ext cx="9525" cy="10325"/>
            </a:xfrm>
            <a:custGeom>
              <a:avLst/>
              <a:gdLst/>
              <a:ahLst/>
              <a:cxnLst/>
              <a:rect l="l" t="t" r="r" b="b"/>
              <a:pathLst>
                <a:path w="381" h="413" extrusionOk="0">
                  <a:moveTo>
                    <a:pt x="191" y="413"/>
                  </a:moveTo>
                  <a:cubicBezTo>
                    <a:pt x="286" y="413"/>
                    <a:pt x="381" y="318"/>
                    <a:pt x="349" y="159"/>
                  </a:cubicBezTo>
                  <a:cubicBezTo>
                    <a:pt x="318" y="128"/>
                    <a:pt x="254" y="64"/>
                    <a:pt x="159" y="33"/>
                  </a:cubicBezTo>
                  <a:cubicBezTo>
                    <a:pt x="96" y="1"/>
                    <a:pt x="1" y="128"/>
                    <a:pt x="1" y="223"/>
                  </a:cubicBezTo>
                  <a:cubicBezTo>
                    <a:pt x="1" y="349"/>
                    <a:pt x="64" y="413"/>
                    <a:pt x="191" y="4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3"/>
            <p:cNvSpPr/>
            <p:nvPr/>
          </p:nvSpPr>
          <p:spPr>
            <a:xfrm>
              <a:off x="3956850" y="2446975"/>
              <a:ext cx="8725" cy="7150"/>
            </a:xfrm>
            <a:custGeom>
              <a:avLst/>
              <a:gdLst/>
              <a:ahLst/>
              <a:cxnLst/>
              <a:rect l="l" t="t" r="r" b="b"/>
              <a:pathLst>
                <a:path w="349" h="286" extrusionOk="0">
                  <a:moveTo>
                    <a:pt x="127" y="285"/>
                  </a:moveTo>
                  <a:cubicBezTo>
                    <a:pt x="191" y="285"/>
                    <a:pt x="254" y="222"/>
                    <a:pt x="349" y="159"/>
                  </a:cubicBezTo>
                  <a:cubicBezTo>
                    <a:pt x="254" y="95"/>
                    <a:pt x="191" y="32"/>
                    <a:pt x="96" y="0"/>
                  </a:cubicBezTo>
                  <a:cubicBezTo>
                    <a:pt x="96" y="0"/>
                    <a:pt x="1" y="95"/>
                    <a:pt x="1" y="159"/>
                  </a:cubicBezTo>
                  <a:cubicBezTo>
                    <a:pt x="1" y="190"/>
                    <a:pt x="64" y="285"/>
                    <a:pt x="127" y="28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3"/>
            <p:cNvSpPr/>
            <p:nvPr/>
          </p:nvSpPr>
          <p:spPr>
            <a:xfrm>
              <a:off x="3902225" y="2511900"/>
              <a:ext cx="7150" cy="8725"/>
            </a:xfrm>
            <a:custGeom>
              <a:avLst/>
              <a:gdLst/>
              <a:ahLst/>
              <a:cxnLst/>
              <a:rect l="l" t="t" r="r" b="b"/>
              <a:pathLst>
                <a:path w="286" h="349" extrusionOk="0">
                  <a:moveTo>
                    <a:pt x="32" y="127"/>
                  </a:moveTo>
                  <a:cubicBezTo>
                    <a:pt x="0" y="222"/>
                    <a:pt x="64" y="348"/>
                    <a:pt x="159" y="317"/>
                  </a:cubicBezTo>
                  <a:cubicBezTo>
                    <a:pt x="222" y="317"/>
                    <a:pt x="285" y="253"/>
                    <a:pt x="285" y="253"/>
                  </a:cubicBezTo>
                  <a:cubicBezTo>
                    <a:pt x="254" y="158"/>
                    <a:pt x="222" y="95"/>
                    <a:pt x="190" y="0"/>
                  </a:cubicBezTo>
                  <a:cubicBezTo>
                    <a:pt x="95" y="63"/>
                    <a:pt x="64" y="95"/>
                    <a:pt x="32" y="12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3"/>
            <p:cNvSpPr/>
            <p:nvPr/>
          </p:nvSpPr>
          <p:spPr>
            <a:xfrm>
              <a:off x="4201500" y="1954525"/>
              <a:ext cx="38025" cy="26925"/>
            </a:xfrm>
            <a:custGeom>
              <a:avLst/>
              <a:gdLst/>
              <a:ahLst/>
              <a:cxnLst/>
              <a:rect l="l" t="t" r="r" b="b"/>
              <a:pathLst>
                <a:path w="1521" h="1077" extrusionOk="0">
                  <a:moveTo>
                    <a:pt x="1140" y="1045"/>
                  </a:moveTo>
                  <a:cubicBezTo>
                    <a:pt x="1235" y="1077"/>
                    <a:pt x="1362" y="1045"/>
                    <a:pt x="1520" y="1045"/>
                  </a:cubicBezTo>
                  <a:cubicBezTo>
                    <a:pt x="1425" y="887"/>
                    <a:pt x="1394" y="760"/>
                    <a:pt x="1299" y="729"/>
                  </a:cubicBezTo>
                  <a:cubicBezTo>
                    <a:pt x="982" y="475"/>
                    <a:pt x="634" y="253"/>
                    <a:pt x="285" y="32"/>
                  </a:cubicBezTo>
                  <a:cubicBezTo>
                    <a:pt x="254" y="32"/>
                    <a:pt x="159" y="0"/>
                    <a:pt x="127" y="0"/>
                  </a:cubicBezTo>
                  <a:cubicBezTo>
                    <a:pt x="64" y="32"/>
                    <a:pt x="0" y="95"/>
                    <a:pt x="0" y="158"/>
                  </a:cubicBezTo>
                  <a:cubicBezTo>
                    <a:pt x="0" y="222"/>
                    <a:pt x="32" y="317"/>
                    <a:pt x="95" y="380"/>
                  </a:cubicBezTo>
                  <a:cubicBezTo>
                    <a:pt x="412" y="665"/>
                    <a:pt x="760" y="887"/>
                    <a:pt x="1140" y="104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3"/>
            <p:cNvSpPr/>
            <p:nvPr/>
          </p:nvSpPr>
          <p:spPr>
            <a:xfrm>
              <a:off x="4197550" y="2175400"/>
              <a:ext cx="800" cy="2400"/>
            </a:xfrm>
            <a:custGeom>
              <a:avLst/>
              <a:gdLst/>
              <a:ahLst/>
              <a:cxnLst/>
              <a:rect l="l" t="t" r="r" b="b"/>
              <a:pathLst>
                <a:path w="32" h="96" extrusionOk="0">
                  <a:moveTo>
                    <a:pt x="32" y="32"/>
                  </a:moveTo>
                  <a:lnTo>
                    <a:pt x="0" y="1"/>
                  </a:lnTo>
                  <a:cubicBezTo>
                    <a:pt x="0" y="32"/>
                    <a:pt x="0" y="64"/>
                    <a:pt x="32" y="96"/>
                  </a:cubicBezTo>
                  <a:cubicBezTo>
                    <a:pt x="32" y="64"/>
                    <a:pt x="32" y="64"/>
                    <a:pt x="32" y="3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3"/>
            <p:cNvSpPr/>
            <p:nvPr/>
          </p:nvSpPr>
          <p:spPr>
            <a:xfrm>
              <a:off x="3906975" y="1332225"/>
              <a:ext cx="148075" cy="136200"/>
            </a:xfrm>
            <a:custGeom>
              <a:avLst/>
              <a:gdLst/>
              <a:ahLst/>
              <a:cxnLst/>
              <a:rect l="l" t="t" r="r" b="b"/>
              <a:pathLst>
                <a:path w="5923" h="5448" extrusionOk="0">
                  <a:moveTo>
                    <a:pt x="856" y="697"/>
                  </a:moveTo>
                  <a:cubicBezTo>
                    <a:pt x="666" y="982"/>
                    <a:pt x="444" y="1299"/>
                    <a:pt x="285" y="1647"/>
                  </a:cubicBezTo>
                  <a:cubicBezTo>
                    <a:pt x="95" y="2122"/>
                    <a:pt x="0" y="2661"/>
                    <a:pt x="95" y="3199"/>
                  </a:cubicBezTo>
                  <a:cubicBezTo>
                    <a:pt x="254" y="4276"/>
                    <a:pt x="1362" y="5447"/>
                    <a:pt x="2661" y="5384"/>
                  </a:cubicBezTo>
                  <a:cubicBezTo>
                    <a:pt x="2914" y="5352"/>
                    <a:pt x="3199" y="5321"/>
                    <a:pt x="3452" y="5226"/>
                  </a:cubicBezTo>
                  <a:cubicBezTo>
                    <a:pt x="3959" y="5067"/>
                    <a:pt x="4402" y="4814"/>
                    <a:pt x="4814" y="4466"/>
                  </a:cubicBezTo>
                  <a:cubicBezTo>
                    <a:pt x="5448" y="3991"/>
                    <a:pt x="5828" y="3357"/>
                    <a:pt x="5828" y="2534"/>
                  </a:cubicBezTo>
                  <a:cubicBezTo>
                    <a:pt x="5828" y="2407"/>
                    <a:pt x="5828" y="2281"/>
                    <a:pt x="5828" y="2186"/>
                  </a:cubicBezTo>
                  <a:cubicBezTo>
                    <a:pt x="5923" y="1901"/>
                    <a:pt x="5828" y="1679"/>
                    <a:pt x="5669" y="1457"/>
                  </a:cubicBezTo>
                  <a:cubicBezTo>
                    <a:pt x="5479" y="1172"/>
                    <a:pt x="5258" y="919"/>
                    <a:pt x="4941" y="729"/>
                  </a:cubicBezTo>
                  <a:cubicBezTo>
                    <a:pt x="4181" y="317"/>
                    <a:pt x="3389" y="0"/>
                    <a:pt x="2502" y="32"/>
                  </a:cubicBezTo>
                  <a:lnTo>
                    <a:pt x="2091" y="32"/>
                  </a:lnTo>
                  <a:cubicBezTo>
                    <a:pt x="1584" y="64"/>
                    <a:pt x="1141" y="254"/>
                    <a:pt x="856" y="697"/>
                  </a:cubicBezTo>
                  <a:close/>
                  <a:moveTo>
                    <a:pt x="2186" y="444"/>
                  </a:moveTo>
                  <a:cubicBezTo>
                    <a:pt x="2281" y="444"/>
                    <a:pt x="2407" y="444"/>
                    <a:pt x="2566" y="444"/>
                  </a:cubicBezTo>
                  <a:cubicBezTo>
                    <a:pt x="3326" y="380"/>
                    <a:pt x="4054" y="729"/>
                    <a:pt x="4751" y="1077"/>
                  </a:cubicBezTo>
                  <a:cubicBezTo>
                    <a:pt x="4878" y="1172"/>
                    <a:pt x="5004" y="1299"/>
                    <a:pt x="5099" y="1394"/>
                  </a:cubicBezTo>
                  <a:cubicBezTo>
                    <a:pt x="5321" y="1584"/>
                    <a:pt x="5448" y="1806"/>
                    <a:pt x="5416" y="2091"/>
                  </a:cubicBezTo>
                  <a:cubicBezTo>
                    <a:pt x="5384" y="2217"/>
                    <a:pt x="5384" y="2344"/>
                    <a:pt x="5384" y="2439"/>
                  </a:cubicBezTo>
                  <a:cubicBezTo>
                    <a:pt x="5416" y="3072"/>
                    <a:pt x="5163" y="3579"/>
                    <a:pt x="4719" y="3991"/>
                  </a:cubicBezTo>
                  <a:cubicBezTo>
                    <a:pt x="4276" y="4402"/>
                    <a:pt x="3801" y="4719"/>
                    <a:pt x="3199" y="4846"/>
                  </a:cubicBezTo>
                  <a:cubicBezTo>
                    <a:pt x="2154" y="5099"/>
                    <a:pt x="1394" y="4814"/>
                    <a:pt x="761" y="3769"/>
                  </a:cubicBezTo>
                  <a:cubicBezTo>
                    <a:pt x="349" y="3167"/>
                    <a:pt x="412" y="2471"/>
                    <a:pt x="666" y="1806"/>
                  </a:cubicBezTo>
                  <a:cubicBezTo>
                    <a:pt x="792" y="1520"/>
                    <a:pt x="951" y="1267"/>
                    <a:pt x="1109" y="1014"/>
                  </a:cubicBezTo>
                  <a:cubicBezTo>
                    <a:pt x="1362" y="602"/>
                    <a:pt x="1742" y="412"/>
                    <a:pt x="2186" y="44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3"/>
            <p:cNvSpPr/>
            <p:nvPr/>
          </p:nvSpPr>
          <p:spPr>
            <a:xfrm>
              <a:off x="3989325" y="1311625"/>
              <a:ext cx="71275" cy="43575"/>
            </a:xfrm>
            <a:custGeom>
              <a:avLst/>
              <a:gdLst/>
              <a:ahLst/>
              <a:cxnLst/>
              <a:rect l="l" t="t" r="r" b="b"/>
              <a:pathLst>
                <a:path w="2851" h="1743" extrusionOk="0">
                  <a:moveTo>
                    <a:pt x="697" y="539"/>
                  </a:moveTo>
                  <a:cubicBezTo>
                    <a:pt x="1267" y="698"/>
                    <a:pt x="1710" y="983"/>
                    <a:pt x="2154" y="1363"/>
                  </a:cubicBezTo>
                  <a:cubicBezTo>
                    <a:pt x="2280" y="1458"/>
                    <a:pt x="2407" y="1584"/>
                    <a:pt x="2565" y="1679"/>
                  </a:cubicBezTo>
                  <a:cubicBezTo>
                    <a:pt x="2597" y="1743"/>
                    <a:pt x="2692" y="1743"/>
                    <a:pt x="2755" y="1743"/>
                  </a:cubicBezTo>
                  <a:cubicBezTo>
                    <a:pt x="2787" y="1711"/>
                    <a:pt x="2819" y="1711"/>
                    <a:pt x="2850" y="1679"/>
                  </a:cubicBezTo>
                  <a:cubicBezTo>
                    <a:pt x="2787" y="1553"/>
                    <a:pt x="2724" y="1426"/>
                    <a:pt x="2629" y="1331"/>
                  </a:cubicBezTo>
                  <a:cubicBezTo>
                    <a:pt x="1995" y="634"/>
                    <a:pt x="1140" y="254"/>
                    <a:pt x="222" y="33"/>
                  </a:cubicBezTo>
                  <a:cubicBezTo>
                    <a:pt x="127" y="1"/>
                    <a:pt x="32" y="33"/>
                    <a:pt x="0" y="191"/>
                  </a:cubicBezTo>
                  <a:cubicBezTo>
                    <a:pt x="32" y="223"/>
                    <a:pt x="95" y="286"/>
                    <a:pt x="158" y="318"/>
                  </a:cubicBezTo>
                  <a:cubicBezTo>
                    <a:pt x="348" y="381"/>
                    <a:pt x="507" y="476"/>
                    <a:pt x="697" y="53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3"/>
            <p:cNvSpPr/>
            <p:nvPr/>
          </p:nvSpPr>
          <p:spPr>
            <a:xfrm>
              <a:off x="4050275" y="1397150"/>
              <a:ext cx="22975" cy="54650"/>
            </a:xfrm>
            <a:custGeom>
              <a:avLst/>
              <a:gdLst/>
              <a:ahLst/>
              <a:cxnLst/>
              <a:rect l="l" t="t" r="r" b="b"/>
              <a:pathLst>
                <a:path w="919" h="2186" extrusionOk="0">
                  <a:moveTo>
                    <a:pt x="32" y="1900"/>
                  </a:moveTo>
                  <a:cubicBezTo>
                    <a:pt x="1" y="1964"/>
                    <a:pt x="1" y="2059"/>
                    <a:pt x="1" y="2154"/>
                  </a:cubicBezTo>
                  <a:cubicBezTo>
                    <a:pt x="222" y="2185"/>
                    <a:pt x="317" y="2090"/>
                    <a:pt x="381" y="1964"/>
                  </a:cubicBezTo>
                  <a:cubicBezTo>
                    <a:pt x="539" y="1584"/>
                    <a:pt x="697" y="1204"/>
                    <a:pt x="824" y="824"/>
                  </a:cubicBezTo>
                  <a:cubicBezTo>
                    <a:pt x="919" y="539"/>
                    <a:pt x="856" y="285"/>
                    <a:pt x="729" y="0"/>
                  </a:cubicBezTo>
                  <a:cubicBezTo>
                    <a:pt x="571" y="32"/>
                    <a:pt x="539" y="159"/>
                    <a:pt x="539" y="285"/>
                  </a:cubicBezTo>
                  <a:cubicBezTo>
                    <a:pt x="539" y="634"/>
                    <a:pt x="412" y="919"/>
                    <a:pt x="317" y="1204"/>
                  </a:cubicBezTo>
                  <a:cubicBezTo>
                    <a:pt x="222" y="1425"/>
                    <a:pt x="127" y="1679"/>
                    <a:pt x="32" y="190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3"/>
            <p:cNvSpPr/>
            <p:nvPr/>
          </p:nvSpPr>
          <p:spPr>
            <a:xfrm>
              <a:off x="4069275" y="1371025"/>
              <a:ext cx="2400" cy="1600"/>
            </a:xfrm>
            <a:custGeom>
              <a:avLst/>
              <a:gdLst/>
              <a:ahLst/>
              <a:cxnLst/>
              <a:rect l="l" t="t" r="r" b="b"/>
              <a:pathLst>
                <a:path w="96" h="64" extrusionOk="0">
                  <a:moveTo>
                    <a:pt x="96" y="0"/>
                  </a:moveTo>
                  <a:cubicBezTo>
                    <a:pt x="96" y="0"/>
                    <a:pt x="64" y="0"/>
                    <a:pt x="64" y="0"/>
                  </a:cubicBezTo>
                  <a:cubicBezTo>
                    <a:pt x="32" y="0"/>
                    <a:pt x="32" y="0"/>
                    <a:pt x="1" y="32"/>
                  </a:cubicBezTo>
                  <a:lnTo>
                    <a:pt x="32" y="64"/>
                  </a:lnTo>
                  <a:cubicBezTo>
                    <a:pt x="64" y="32"/>
                    <a:pt x="64" y="32"/>
                    <a:pt x="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3"/>
            <p:cNvSpPr/>
            <p:nvPr/>
          </p:nvSpPr>
          <p:spPr>
            <a:xfrm>
              <a:off x="4038400" y="1484225"/>
              <a:ext cx="51500" cy="36450"/>
            </a:xfrm>
            <a:custGeom>
              <a:avLst/>
              <a:gdLst/>
              <a:ahLst/>
              <a:cxnLst/>
              <a:rect l="l" t="t" r="r" b="b"/>
              <a:pathLst>
                <a:path w="2060" h="1458" extrusionOk="0">
                  <a:moveTo>
                    <a:pt x="1" y="983"/>
                  </a:moveTo>
                  <a:cubicBezTo>
                    <a:pt x="191" y="1014"/>
                    <a:pt x="286" y="1014"/>
                    <a:pt x="381" y="1014"/>
                  </a:cubicBezTo>
                  <a:cubicBezTo>
                    <a:pt x="507" y="1014"/>
                    <a:pt x="602" y="951"/>
                    <a:pt x="666" y="951"/>
                  </a:cubicBezTo>
                  <a:cubicBezTo>
                    <a:pt x="792" y="1046"/>
                    <a:pt x="887" y="1173"/>
                    <a:pt x="951" y="1173"/>
                  </a:cubicBezTo>
                  <a:cubicBezTo>
                    <a:pt x="1204" y="1078"/>
                    <a:pt x="1204" y="1331"/>
                    <a:pt x="1394" y="1458"/>
                  </a:cubicBezTo>
                  <a:cubicBezTo>
                    <a:pt x="1584" y="1299"/>
                    <a:pt x="1774" y="1141"/>
                    <a:pt x="1932" y="983"/>
                  </a:cubicBezTo>
                  <a:cubicBezTo>
                    <a:pt x="2059" y="888"/>
                    <a:pt x="2027" y="761"/>
                    <a:pt x="1932" y="634"/>
                  </a:cubicBezTo>
                  <a:cubicBezTo>
                    <a:pt x="1869" y="603"/>
                    <a:pt x="1774" y="571"/>
                    <a:pt x="1711" y="539"/>
                  </a:cubicBezTo>
                  <a:cubicBezTo>
                    <a:pt x="1711" y="508"/>
                    <a:pt x="1679" y="476"/>
                    <a:pt x="1647" y="476"/>
                  </a:cubicBezTo>
                  <a:cubicBezTo>
                    <a:pt x="1679" y="318"/>
                    <a:pt x="1964" y="254"/>
                    <a:pt x="1806" y="32"/>
                  </a:cubicBezTo>
                  <a:cubicBezTo>
                    <a:pt x="1774" y="32"/>
                    <a:pt x="1742" y="1"/>
                    <a:pt x="1711" y="1"/>
                  </a:cubicBezTo>
                  <a:cubicBezTo>
                    <a:pt x="1204" y="286"/>
                    <a:pt x="697" y="571"/>
                    <a:pt x="159" y="793"/>
                  </a:cubicBezTo>
                  <a:cubicBezTo>
                    <a:pt x="127" y="793"/>
                    <a:pt x="96" y="888"/>
                    <a:pt x="1" y="98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3"/>
            <p:cNvSpPr/>
            <p:nvPr/>
          </p:nvSpPr>
          <p:spPr>
            <a:xfrm>
              <a:off x="4148450" y="1548350"/>
              <a:ext cx="43575" cy="66550"/>
            </a:xfrm>
            <a:custGeom>
              <a:avLst/>
              <a:gdLst/>
              <a:ahLst/>
              <a:cxnLst/>
              <a:rect l="l" t="t" r="r" b="b"/>
              <a:pathLst>
                <a:path w="1743" h="2662" extrusionOk="0">
                  <a:moveTo>
                    <a:pt x="412" y="951"/>
                  </a:moveTo>
                  <a:cubicBezTo>
                    <a:pt x="729" y="1458"/>
                    <a:pt x="1046" y="1964"/>
                    <a:pt x="1362" y="2471"/>
                  </a:cubicBezTo>
                  <a:cubicBezTo>
                    <a:pt x="1457" y="2630"/>
                    <a:pt x="1489" y="2630"/>
                    <a:pt x="1742" y="2661"/>
                  </a:cubicBezTo>
                  <a:cubicBezTo>
                    <a:pt x="1489" y="1806"/>
                    <a:pt x="887" y="1204"/>
                    <a:pt x="476" y="444"/>
                  </a:cubicBezTo>
                  <a:cubicBezTo>
                    <a:pt x="412" y="286"/>
                    <a:pt x="286" y="96"/>
                    <a:pt x="1" y="1"/>
                  </a:cubicBezTo>
                  <a:cubicBezTo>
                    <a:pt x="32" y="159"/>
                    <a:pt x="32" y="286"/>
                    <a:pt x="96" y="381"/>
                  </a:cubicBezTo>
                  <a:cubicBezTo>
                    <a:pt x="191" y="571"/>
                    <a:pt x="286" y="761"/>
                    <a:pt x="412" y="95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3"/>
            <p:cNvSpPr/>
            <p:nvPr/>
          </p:nvSpPr>
          <p:spPr>
            <a:xfrm>
              <a:off x="4229200" y="1671075"/>
              <a:ext cx="10325" cy="10325"/>
            </a:xfrm>
            <a:custGeom>
              <a:avLst/>
              <a:gdLst/>
              <a:ahLst/>
              <a:cxnLst/>
              <a:rect l="l" t="t" r="r" b="b"/>
              <a:pathLst>
                <a:path w="413" h="413" extrusionOk="0">
                  <a:moveTo>
                    <a:pt x="317" y="412"/>
                  </a:moveTo>
                  <a:cubicBezTo>
                    <a:pt x="349" y="412"/>
                    <a:pt x="381" y="349"/>
                    <a:pt x="412" y="349"/>
                  </a:cubicBezTo>
                  <a:cubicBezTo>
                    <a:pt x="412" y="159"/>
                    <a:pt x="317" y="64"/>
                    <a:pt x="191" y="1"/>
                  </a:cubicBezTo>
                  <a:cubicBezTo>
                    <a:pt x="159" y="1"/>
                    <a:pt x="64" y="32"/>
                    <a:pt x="64" y="64"/>
                  </a:cubicBezTo>
                  <a:cubicBezTo>
                    <a:pt x="1" y="222"/>
                    <a:pt x="127" y="412"/>
                    <a:pt x="317" y="4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3"/>
            <p:cNvSpPr/>
            <p:nvPr/>
          </p:nvSpPr>
          <p:spPr>
            <a:xfrm>
              <a:off x="5722400" y="1688500"/>
              <a:ext cx="825" cy="25"/>
            </a:xfrm>
            <a:custGeom>
              <a:avLst/>
              <a:gdLst/>
              <a:ahLst/>
              <a:cxnLst/>
              <a:rect l="l" t="t" r="r" b="b"/>
              <a:pathLst>
                <a:path w="33" h="1" extrusionOk="0">
                  <a:moveTo>
                    <a:pt x="1" y="0"/>
                  </a:moveTo>
                  <a:lnTo>
                    <a:pt x="1" y="0"/>
                  </a:lnTo>
                  <a:cubicBezTo>
                    <a:pt x="32" y="0"/>
                    <a:pt x="32" y="0"/>
                    <a:pt x="32" y="0"/>
                  </a:cubicBezTo>
                  <a:lnTo>
                    <a:pt x="1" y="0"/>
                  </a:lnTo>
                  <a:cubicBezTo>
                    <a:pt x="1" y="0"/>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3"/>
            <p:cNvSpPr/>
            <p:nvPr/>
          </p:nvSpPr>
          <p:spPr>
            <a:xfrm>
              <a:off x="5719225" y="1705125"/>
              <a:ext cx="25" cy="825"/>
            </a:xfrm>
            <a:custGeom>
              <a:avLst/>
              <a:gdLst/>
              <a:ahLst/>
              <a:cxnLst/>
              <a:rect l="l" t="t" r="r" b="b"/>
              <a:pathLst>
                <a:path w="1" h="33" extrusionOk="0">
                  <a:moveTo>
                    <a:pt x="1" y="0"/>
                  </a:moveTo>
                  <a:cubicBezTo>
                    <a:pt x="1" y="32"/>
                    <a:pt x="1" y="32"/>
                    <a:pt x="1" y="32"/>
                  </a:cubicBezTo>
                  <a:lnTo>
                    <a:pt x="1" y="32"/>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3"/>
            <p:cNvSpPr/>
            <p:nvPr/>
          </p:nvSpPr>
          <p:spPr>
            <a:xfrm>
              <a:off x="5283775" y="1633875"/>
              <a:ext cx="502000" cy="300075"/>
            </a:xfrm>
            <a:custGeom>
              <a:avLst/>
              <a:gdLst/>
              <a:ahLst/>
              <a:cxnLst/>
              <a:rect l="l" t="t" r="r" b="b"/>
              <a:pathLst>
                <a:path w="20080" h="12003" extrusionOk="0">
                  <a:moveTo>
                    <a:pt x="3421" y="7031"/>
                  </a:moveTo>
                  <a:cubicBezTo>
                    <a:pt x="3073" y="7157"/>
                    <a:pt x="2820" y="7347"/>
                    <a:pt x="2756" y="7759"/>
                  </a:cubicBezTo>
                  <a:cubicBezTo>
                    <a:pt x="3105" y="7347"/>
                    <a:pt x="3105" y="7347"/>
                    <a:pt x="3580" y="7252"/>
                  </a:cubicBezTo>
                  <a:cubicBezTo>
                    <a:pt x="3516" y="7506"/>
                    <a:pt x="3390" y="7664"/>
                    <a:pt x="3168" y="7759"/>
                  </a:cubicBezTo>
                  <a:cubicBezTo>
                    <a:pt x="3010" y="7854"/>
                    <a:pt x="2851" y="7949"/>
                    <a:pt x="2693" y="8012"/>
                  </a:cubicBezTo>
                  <a:cubicBezTo>
                    <a:pt x="2693" y="7949"/>
                    <a:pt x="2725" y="7854"/>
                    <a:pt x="2725" y="7791"/>
                  </a:cubicBezTo>
                  <a:cubicBezTo>
                    <a:pt x="2661" y="7886"/>
                    <a:pt x="2598" y="7981"/>
                    <a:pt x="2535" y="8044"/>
                  </a:cubicBezTo>
                  <a:cubicBezTo>
                    <a:pt x="2598" y="8044"/>
                    <a:pt x="2630" y="8044"/>
                    <a:pt x="2661" y="8044"/>
                  </a:cubicBezTo>
                  <a:cubicBezTo>
                    <a:pt x="2725" y="8202"/>
                    <a:pt x="2883" y="8076"/>
                    <a:pt x="3010" y="8139"/>
                  </a:cubicBezTo>
                  <a:cubicBezTo>
                    <a:pt x="2883" y="8519"/>
                    <a:pt x="2883" y="8519"/>
                    <a:pt x="2249" y="8678"/>
                  </a:cubicBezTo>
                  <a:cubicBezTo>
                    <a:pt x="2218" y="8614"/>
                    <a:pt x="2218" y="8519"/>
                    <a:pt x="2218" y="8456"/>
                  </a:cubicBezTo>
                  <a:cubicBezTo>
                    <a:pt x="1711" y="9153"/>
                    <a:pt x="1173" y="9849"/>
                    <a:pt x="666" y="10546"/>
                  </a:cubicBezTo>
                  <a:cubicBezTo>
                    <a:pt x="413" y="10926"/>
                    <a:pt x="223" y="11306"/>
                    <a:pt x="1" y="11686"/>
                  </a:cubicBezTo>
                  <a:lnTo>
                    <a:pt x="1" y="11686"/>
                  </a:lnTo>
                  <a:lnTo>
                    <a:pt x="1" y="11686"/>
                  </a:lnTo>
                  <a:lnTo>
                    <a:pt x="1" y="11686"/>
                  </a:lnTo>
                  <a:cubicBezTo>
                    <a:pt x="96" y="11686"/>
                    <a:pt x="223" y="11654"/>
                    <a:pt x="318" y="11654"/>
                  </a:cubicBezTo>
                  <a:cubicBezTo>
                    <a:pt x="413" y="11623"/>
                    <a:pt x="539" y="11591"/>
                    <a:pt x="634" y="11559"/>
                  </a:cubicBezTo>
                  <a:cubicBezTo>
                    <a:pt x="634" y="11528"/>
                    <a:pt x="666" y="11528"/>
                    <a:pt x="666" y="11528"/>
                  </a:cubicBezTo>
                  <a:lnTo>
                    <a:pt x="698" y="11528"/>
                  </a:lnTo>
                  <a:cubicBezTo>
                    <a:pt x="761" y="11433"/>
                    <a:pt x="824" y="11433"/>
                    <a:pt x="919" y="11433"/>
                  </a:cubicBezTo>
                  <a:cubicBezTo>
                    <a:pt x="951" y="11433"/>
                    <a:pt x="951" y="11433"/>
                    <a:pt x="951" y="11433"/>
                  </a:cubicBezTo>
                  <a:cubicBezTo>
                    <a:pt x="951" y="11433"/>
                    <a:pt x="951" y="11433"/>
                    <a:pt x="983" y="11433"/>
                  </a:cubicBezTo>
                  <a:cubicBezTo>
                    <a:pt x="1014" y="11338"/>
                    <a:pt x="1141" y="11338"/>
                    <a:pt x="1236" y="11306"/>
                  </a:cubicBezTo>
                  <a:cubicBezTo>
                    <a:pt x="1236" y="11306"/>
                    <a:pt x="1236" y="11306"/>
                    <a:pt x="1236" y="11306"/>
                  </a:cubicBezTo>
                  <a:cubicBezTo>
                    <a:pt x="1268" y="11306"/>
                    <a:pt x="1268" y="11306"/>
                    <a:pt x="1268" y="11306"/>
                  </a:cubicBezTo>
                  <a:cubicBezTo>
                    <a:pt x="1363" y="11179"/>
                    <a:pt x="1458" y="11211"/>
                    <a:pt x="1553" y="11243"/>
                  </a:cubicBezTo>
                  <a:lnTo>
                    <a:pt x="1553" y="11243"/>
                  </a:lnTo>
                  <a:lnTo>
                    <a:pt x="1584" y="11243"/>
                  </a:lnTo>
                  <a:cubicBezTo>
                    <a:pt x="1616" y="11116"/>
                    <a:pt x="1679" y="11084"/>
                    <a:pt x="1774" y="11084"/>
                  </a:cubicBezTo>
                  <a:cubicBezTo>
                    <a:pt x="1806" y="11084"/>
                    <a:pt x="1806" y="11053"/>
                    <a:pt x="1806" y="11053"/>
                  </a:cubicBezTo>
                  <a:cubicBezTo>
                    <a:pt x="1838" y="11053"/>
                    <a:pt x="1838" y="11053"/>
                    <a:pt x="1838" y="11053"/>
                  </a:cubicBezTo>
                  <a:cubicBezTo>
                    <a:pt x="1933" y="10958"/>
                    <a:pt x="2059" y="10989"/>
                    <a:pt x="2186" y="11021"/>
                  </a:cubicBezTo>
                  <a:cubicBezTo>
                    <a:pt x="2186" y="10989"/>
                    <a:pt x="2154" y="10989"/>
                    <a:pt x="2154" y="10958"/>
                  </a:cubicBezTo>
                  <a:cubicBezTo>
                    <a:pt x="2186" y="10989"/>
                    <a:pt x="2186" y="10989"/>
                    <a:pt x="2218" y="10989"/>
                  </a:cubicBezTo>
                  <a:cubicBezTo>
                    <a:pt x="2218" y="10989"/>
                    <a:pt x="2186" y="10989"/>
                    <a:pt x="2186" y="11021"/>
                  </a:cubicBezTo>
                  <a:lnTo>
                    <a:pt x="2186" y="11021"/>
                  </a:lnTo>
                  <a:lnTo>
                    <a:pt x="2186" y="11021"/>
                  </a:lnTo>
                  <a:cubicBezTo>
                    <a:pt x="2059" y="11021"/>
                    <a:pt x="1964" y="11053"/>
                    <a:pt x="1838" y="11053"/>
                  </a:cubicBezTo>
                  <a:cubicBezTo>
                    <a:pt x="1838" y="11053"/>
                    <a:pt x="1838" y="11053"/>
                    <a:pt x="1838" y="11084"/>
                  </a:cubicBezTo>
                  <a:cubicBezTo>
                    <a:pt x="1806" y="11084"/>
                    <a:pt x="1806" y="11084"/>
                    <a:pt x="1774" y="11084"/>
                  </a:cubicBezTo>
                  <a:cubicBezTo>
                    <a:pt x="1711" y="11116"/>
                    <a:pt x="1648" y="11179"/>
                    <a:pt x="1584" y="11243"/>
                  </a:cubicBezTo>
                  <a:cubicBezTo>
                    <a:pt x="1584" y="11243"/>
                    <a:pt x="1584" y="11243"/>
                    <a:pt x="1584" y="11243"/>
                  </a:cubicBezTo>
                  <a:lnTo>
                    <a:pt x="1553" y="11243"/>
                  </a:lnTo>
                  <a:cubicBezTo>
                    <a:pt x="1458" y="11274"/>
                    <a:pt x="1363" y="11274"/>
                    <a:pt x="1268" y="11306"/>
                  </a:cubicBezTo>
                  <a:cubicBezTo>
                    <a:pt x="1268" y="11306"/>
                    <a:pt x="1268" y="11306"/>
                    <a:pt x="1268" y="11306"/>
                  </a:cubicBezTo>
                  <a:lnTo>
                    <a:pt x="1236" y="11306"/>
                  </a:lnTo>
                  <a:cubicBezTo>
                    <a:pt x="1173" y="11401"/>
                    <a:pt x="1046" y="11401"/>
                    <a:pt x="951" y="11433"/>
                  </a:cubicBezTo>
                  <a:cubicBezTo>
                    <a:pt x="951" y="11433"/>
                    <a:pt x="951" y="11433"/>
                    <a:pt x="951" y="11433"/>
                  </a:cubicBezTo>
                  <a:lnTo>
                    <a:pt x="919" y="11433"/>
                  </a:lnTo>
                  <a:cubicBezTo>
                    <a:pt x="856" y="11528"/>
                    <a:pt x="793" y="11528"/>
                    <a:pt x="698" y="11528"/>
                  </a:cubicBezTo>
                  <a:lnTo>
                    <a:pt x="666" y="11528"/>
                  </a:lnTo>
                  <a:cubicBezTo>
                    <a:pt x="666" y="11528"/>
                    <a:pt x="634" y="11559"/>
                    <a:pt x="634" y="11559"/>
                  </a:cubicBezTo>
                  <a:cubicBezTo>
                    <a:pt x="444" y="11718"/>
                    <a:pt x="254" y="11813"/>
                    <a:pt x="1" y="11686"/>
                  </a:cubicBezTo>
                  <a:lnTo>
                    <a:pt x="1" y="11686"/>
                  </a:lnTo>
                  <a:cubicBezTo>
                    <a:pt x="33" y="11813"/>
                    <a:pt x="64" y="11939"/>
                    <a:pt x="286" y="12003"/>
                  </a:cubicBezTo>
                  <a:cubicBezTo>
                    <a:pt x="3136" y="10831"/>
                    <a:pt x="6018" y="9628"/>
                    <a:pt x="8932" y="8424"/>
                  </a:cubicBezTo>
                  <a:cubicBezTo>
                    <a:pt x="11845" y="7221"/>
                    <a:pt x="14727" y="6049"/>
                    <a:pt x="17514" y="4814"/>
                  </a:cubicBezTo>
                  <a:cubicBezTo>
                    <a:pt x="17672" y="4466"/>
                    <a:pt x="17799" y="4244"/>
                    <a:pt x="17926" y="3991"/>
                  </a:cubicBezTo>
                  <a:cubicBezTo>
                    <a:pt x="18147" y="3579"/>
                    <a:pt x="18369" y="3167"/>
                    <a:pt x="18622" y="2724"/>
                  </a:cubicBezTo>
                  <a:cubicBezTo>
                    <a:pt x="19034" y="1900"/>
                    <a:pt x="19446" y="1109"/>
                    <a:pt x="19857" y="285"/>
                  </a:cubicBezTo>
                  <a:cubicBezTo>
                    <a:pt x="19921" y="190"/>
                    <a:pt x="19952" y="64"/>
                    <a:pt x="20079" y="32"/>
                  </a:cubicBezTo>
                  <a:cubicBezTo>
                    <a:pt x="20016" y="64"/>
                    <a:pt x="19921" y="64"/>
                    <a:pt x="19889" y="95"/>
                  </a:cubicBezTo>
                  <a:cubicBezTo>
                    <a:pt x="19762" y="222"/>
                    <a:pt x="19636" y="380"/>
                    <a:pt x="19541" y="539"/>
                  </a:cubicBezTo>
                  <a:cubicBezTo>
                    <a:pt x="19256" y="1045"/>
                    <a:pt x="19002" y="1552"/>
                    <a:pt x="18749" y="2027"/>
                  </a:cubicBezTo>
                  <a:cubicBezTo>
                    <a:pt x="18496" y="2502"/>
                    <a:pt x="18242" y="2977"/>
                    <a:pt x="17989" y="3420"/>
                  </a:cubicBezTo>
                  <a:cubicBezTo>
                    <a:pt x="17799" y="3705"/>
                    <a:pt x="17609" y="3991"/>
                    <a:pt x="17546" y="4339"/>
                  </a:cubicBezTo>
                  <a:cubicBezTo>
                    <a:pt x="17482" y="4529"/>
                    <a:pt x="17356" y="4624"/>
                    <a:pt x="17166" y="4687"/>
                  </a:cubicBezTo>
                  <a:cubicBezTo>
                    <a:pt x="16374" y="4846"/>
                    <a:pt x="15645" y="5194"/>
                    <a:pt x="14854" y="5447"/>
                  </a:cubicBezTo>
                  <a:cubicBezTo>
                    <a:pt x="14759" y="5479"/>
                    <a:pt x="14664" y="5606"/>
                    <a:pt x="14537" y="5511"/>
                  </a:cubicBezTo>
                  <a:cubicBezTo>
                    <a:pt x="14569" y="5289"/>
                    <a:pt x="14664" y="5099"/>
                    <a:pt x="14854" y="5004"/>
                  </a:cubicBezTo>
                  <a:cubicBezTo>
                    <a:pt x="15582" y="4687"/>
                    <a:pt x="16279" y="4371"/>
                    <a:pt x="17007" y="4086"/>
                  </a:cubicBezTo>
                  <a:cubicBezTo>
                    <a:pt x="17071" y="4054"/>
                    <a:pt x="17197" y="4086"/>
                    <a:pt x="17292" y="4117"/>
                  </a:cubicBezTo>
                  <a:cubicBezTo>
                    <a:pt x="17387" y="3991"/>
                    <a:pt x="17451" y="3864"/>
                    <a:pt x="17546" y="3705"/>
                  </a:cubicBezTo>
                  <a:cubicBezTo>
                    <a:pt x="17324" y="3801"/>
                    <a:pt x="17134" y="3896"/>
                    <a:pt x="16976" y="3959"/>
                  </a:cubicBezTo>
                  <a:cubicBezTo>
                    <a:pt x="16786" y="4022"/>
                    <a:pt x="16596" y="4149"/>
                    <a:pt x="16342" y="4117"/>
                  </a:cubicBezTo>
                  <a:cubicBezTo>
                    <a:pt x="16469" y="3642"/>
                    <a:pt x="16627" y="3262"/>
                    <a:pt x="17134" y="3104"/>
                  </a:cubicBezTo>
                  <a:cubicBezTo>
                    <a:pt x="17229" y="3072"/>
                    <a:pt x="17387" y="3040"/>
                    <a:pt x="17419" y="2882"/>
                  </a:cubicBezTo>
                  <a:cubicBezTo>
                    <a:pt x="17229" y="2850"/>
                    <a:pt x="17039" y="3040"/>
                    <a:pt x="16849" y="2977"/>
                  </a:cubicBezTo>
                  <a:cubicBezTo>
                    <a:pt x="16849" y="2724"/>
                    <a:pt x="16944" y="2565"/>
                    <a:pt x="17166" y="2439"/>
                  </a:cubicBezTo>
                  <a:cubicBezTo>
                    <a:pt x="17292" y="2375"/>
                    <a:pt x="17482" y="2375"/>
                    <a:pt x="17546" y="2185"/>
                  </a:cubicBezTo>
                  <a:cubicBezTo>
                    <a:pt x="17419" y="2217"/>
                    <a:pt x="17292" y="2217"/>
                    <a:pt x="17166" y="2217"/>
                  </a:cubicBezTo>
                  <a:cubicBezTo>
                    <a:pt x="17197" y="1837"/>
                    <a:pt x="17292" y="1647"/>
                    <a:pt x="17609" y="1489"/>
                  </a:cubicBezTo>
                  <a:cubicBezTo>
                    <a:pt x="17736" y="1425"/>
                    <a:pt x="17894" y="1330"/>
                    <a:pt x="18052" y="1267"/>
                  </a:cubicBezTo>
                  <a:cubicBezTo>
                    <a:pt x="18147" y="1235"/>
                    <a:pt x="18242" y="1204"/>
                    <a:pt x="18337" y="1140"/>
                  </a:cubicBezTo>
                  <a:cubicBezTo>
                    <a:pt x="18369" y="1584"/>
                    <a:pt x="18242" y="1774"/>
                    <a:pt x="17831" y="2059"/>
                  </a:cubicBezTo>
                  <a:cubicBezTo>
                    <a:pt x="17926" y="2059"/>
                    <a:pt x="18021" y="2059"/>
                    <a:pt x="18179" y="2090"/>
                  </a:cubicBezTo>
                  <a:cubicBezTo>
                    <a:pt x="18242" y="1964"/>
                    <a:pt x="18306" y="1837"/>
                    <a:pt x="18401" y="1710"/>
                  </a:cubicBezTo>
                  <a:cubicBezTo>
                    <a:pt x="18527" y="1457"/>
                    <a:pt x="18622" y="1172"/>
                    <a:pt x="18812" y="950"/>
                  </a:cubicBezTo>
                  <a:cubicBezTo>
                    <a:pt x="18939" y="792"/>
                    <a:pt x="19034" y="697"/>
                    <a:pt x="19034" y="507"/>
                  </a:cubicBezTo>
                  <a:cubicBezTo>
                    <a:pt x="19066" y="412"/>
                    <a:pt x="19161" y="349"/>
                    <a:pt x="19192" y="254"/>
                  </a:cubicBezTo>
                  <a:cubicBezTo>
                    <a:pt x="19224" y="159"/>
                    <a:pt x="19351" y="127"/>
                    <a:pt x="19256" y="0"/>
                  </a:cubicBezTo>
                  <a:cubicBezTo>
                    <a:pt x="19129" y="64"/>
                    <a:pt x="19002" y="95"/>
                    <a:pt x="18876" y="159"/>
                  </a:cubicBezTo>
                  <a:cubicBezTo>
                    <a:pt x="17451" y="792"/>
                    <a:pt x="15994" y="1394"/>
                    <a:pt x="14569" y="2027"/>
                  </a:cubicBezTo>
                  <a:cubicBezTo>
                    <a:pt x="10832" y="3674"/>
                    <a:pt x="7127" y="5352"/>
                    <a:pt x="3421" y="7031"/>
                  </a:cubicBezTo>
                  <a:close/>
                  <a:moveTo>
                    <a:pt x="17736" y="887"/>
                  </a:moveTo>
                  <a:cubicBezTo>
                    <a:pt x="18052" y="665"/>
                    <a:pt x="18401" y="507"/>
                    <a:pt x="18844" y="349"/>
                  </a:cubicBezTo>
                  <a:cubicBezTo>
                    <a:pt x="18622" y="1014"/>
                    <a:pt x="18116" y="1014"/>
                    <a:pt x="17704" y="1204"/>
                  </a:cubicBezTo>
                  <a:cubicBezTo>
                    <a:pt x="17641" y="1077"/>
                    <a:pt x="17609" y="950"/>
                    <a:pt x="17736" y="887"/>
                  </a:cubicBezTo>
                  <a:close/>
                  <a:moveTo>
                    <a:pt x="14094" y="3832"/>
                  </a:moveTo>
                  <a:cubicBezTo>
                    <a:pt x="14157" y="4054"/>
                    <a:pt x="14094" y="4149"/>
                    <a:pt x="13967" y="4212"/>
                  </a:cubicBezTo>
                  <a:cubicBezTo>
                    <a:pt x="13745" y="4339"/>
                    <a:pt x="13524" y="4402"/>
                    <a:pt x="13175" y="4561"/>
                  </a:cubicBezTo>
                  <a:cubicBezTo>
                    <a:pt x="13365" y="3991"/>
                    <a:pt x="13809" y="4086"/>
                    <a:pt x="14094" y="3832"/>
                  </a:cubicBezTo>
                  <a:close/>
                  <a:moveTo>
                    <a:pt x="13555" y="3769"/>
                  </a:moveTo>
                  <a:cubicBezTo>
                    <a:pt x="13555" y="3547"/>
                    <a:pt x="13587" y="3357"/>
                    <a:pt x="13745" y="3294"/>
                  </a:cubicBezTo>
                  <a:cubicBezTo>
                    <a:pt x="13967" y="3167"/>
                    <a:pt x="14189" y="3040"/>
                    <a:pt x="14505" y="3009"/>
                  </a:cubicBezTo>
                  <a:cubicBezTo>
                    <a:pt x="14410" y="3579"/>
                    <a:pt x="13935" y="3579"/>
                    <a:pt x="13555" y="3769"/>
                  </a:cubicBezTo>
                  <a:close/>
                  <a:moveTo>
                    <a:pt x="13809" y="4719"/>
                  </a:moveTo>
                  <a:cubicBezTo>
                    <a:pt x="13777" y="5099"/>
                    <a:pt x="13555" y="5321"/>
                    <a:pt x="13207" y="5416"/>
                  </a:cubicBezTo>
                  <a:cubicBezTo>
                    <a:pt x="13080" y="5447"/>
                    <a:pt x="12954" y="5511"/>
                    <a:pt x="12795" y="5574"/>
                  </a:cubicBezTo>
                  <a:cubicBezTo>
                    <a:pt x="12700" y="5321"/>
                    <a:pt x="12859" y="5162"/>
                    <a:pt x="12954" y="5036"/>
                  </a:cubicBezTo>
                  <a:cubicBezTo>
                    <a:pt x="13080" y="4846"/>
                    <a:pt x="13587" y="4687"/>
                    <a:pt x="13809" y="4719"/>
                  </a:cubicBezTo>
                  <a:close/>
                  <a:moveTo>
                    <a:pt x="12605" y="4149"/>
                  </a:moveTo>
                  <a:cubicBezTo>
                    <a:pt x="12510" y="3991"/>
                    <a:pt x="12605" y="3864"/>
                    <a:pt x="12700" y="3769"/>
                  </a:cubicBezTo>
                  <a:cubicBezTo>
                    <a:pt x="12890" y="3642"/>
                    <a:pt x="13080" y="3547"/>
                    <a:pt x="13334" y="3515"/>
                  </a:cubicBezTo>
                  <a:cubicBezTo>
                    <a:pt x="13302" y="3927"/>
                    <a:pt x="13302" y="3927"/>
                    <a:pt x="12605" y="4149"/>
                  </a:cubicBezTo>
                  <a:close/>
                  <a:moveTo>
                    <a:pt x="13017" y="4402"/>
                  </a:moveTo>
                  <a:cubicBezTo>
                    <a:pt x="12827" y="4814"/>
                    <a:pt x="12510" y="4846"/>
                    <a:pt x="12257" y="4972"/>
                  </a:cubicBezTo>
                  <a:cubicBezTo>
                    <a:pt x="12162" y="4846"/>
                    <a:pt x="12194" y="4751"/>
                    <a:pt x="12257" y="4687"/>
                  </a:cubicBezTo>
                  <a:cubicBezTo>
                    <a:pt x="12479" y="4561"/>
                    <a:pt x="12669" y="4434"/>
                    <a:pt x="13017" y="4402"/>
                  </a:cubicBezTo>
                  <a:close/>
                  <a:moveTo>
                    <a:pt x="12605" y="5162"/>
                  </a:moveTo>
                  <a:cubicBezTo>
                    <a:pt x="12605" y="5606"/>
                    <a:pt x="12384" y="5796"/>
                    <a:pt x="12067" y="5891"/>
                  </a:cubicBezTo>
                  <a:cubicBezTo>
                    <a:pt x="11940" y="5922"/>
                    <a:pt x="11845" y="5954"/>
                    <a:pt x="11655" y="6017"/>
                  </a:cubicBezTo>
                  <a:cubicBezTo>
                    <a:pt x="11719" y="5416"/>
                    <a:pt x="12162" y="5289"/>
                    <a:pt x="12605" y="5162"/>
                  </a:cubicBezTo>
                  <a:close/>
                  <a:moveTo>
                    <a:pt x="12099" y="4402"/>
                  </a:moveTo>
                  <a:cubicBezTo>
                    <a:pt x="11782" y="4561"/>
                    <a:pt x="11465" y="4687"/>
                    <a:pt x="11180" y="4846"/>
                  </a:cubicBezTo>
                  <a:cubicBezTo>
                    <a:pt x="11117" y="4814"/>
                    <a:pt x="11117" y="4782"/>
                    <a:pt x="11085" y="4751"/>
                  </a:cubicBezTo>
                  <a:cubicBezTo>
                    <a:pt x="11148" y="4624"/>
                    <a:pt x="11180" y="4466"/>
                    <a:pt x="11275" y="4434"/>
                  </a:cubicBezTo>
                  <a:cubicBezTo>
                    <a:pt x="11497" y="4276"/>
                    <a:pt x="11750" y="4181"/>
                    <a:pt x="12004" y="4086"/>
                  </a:cubicBezTo>
                  <a:cubicBezTo>
                    <a:pt x="12099" y="4022"/>
                    <a:pt x="12194" y="3991"/>
                    <a:pt x="12352" y="3959"/>
                  </a:cubicBezTo>
                  <a:cubicBezTo>
                    <a:pt x="12352" y="4181"/>
                    <a:pt x="12257" y="4339"/>
                    <a:pt x="12099" y="4402"/>
                  </a:cubicBezTo>
                  <a:close/>
                  <a:moveTo>
                    <a:pt x="11877" y="4877"/>
                  </a:moveTo>
                  <a:cubicBezTo>
                    <a:pt x="11877" y="5036"/>
                    <a:pt x="11814" y="5131"/>
                    <a:pt x="11687" y="5194"/>
                  </a:cubicBezTo>
                  <a:cubicBezTo>
                    <a:pt x="11592" y="5257"/>
                    <a:pt x="11529" y="5289"/>
                    <a:pt x="11434" y="5321"/>
                  </a:cubicBezTo>
                  <a:cubicBezTo>
                    <a:pt x="11243" y="5416"/>
                    <a:pt x="11085" y="5479"/>
                    <a:pt x="10832" y="5574"/>
                  </a:cubicBezTo>
                  <a:cubicBezTo>
                    <a:pt x="10863" y="5416"/>
                    <a:pt x="10832" y="5352"/>
                    <a:pt x="10863" y="5321"/>
                  </a:cubicBezTo>
                  <a:cubicBezTo>
                    <a:pt x="11053" y="5162"/>
                    <a:pt x="11370" y="5004"/>
                    <a:pt x="11877" y="4877"/>
                  </a:cubicBezTo>
                  <a:close/>
                  <a:moveTo>
                    <a:pt x="10737" y="5004"/>
                  </a:moveTo>
                  <a:cubicBezTo>
                    <a:pt x="10388" y="5226"/>
                    <a:pt x="9977" y="5384"/>
                    <a:pt x="9597" y="5511"/>
                  </a:cubicBezTo>
                  <a:cubicBezTo>
                    <a:pt x="9533" y="5289"/>
                    <a:pt x="9597" y="5162"/>
                    <a:pt x="9755" y="5099"/>
                  </a:cubicBezTo>
                  <a:cubicBezTo>
                    <a:pt x="10103" y="4909"/>
                    <a:pt x="10452" y="4751"/>
                    <a:pt x="10863" y="4592"/>
                  </a:cubicBezTo>
                  <a:cubicBezTo>
                    <a:pt x="10927" y="4782"/>
                    <a:pt x="10863" y="4941"/>
                    <a:pt x="10737" y="5004"/>
                  </a:cubicBezTo>
                  <a:close/>
                  <a:moveTo>
                    <a:pt x="10515" y="5511"/>
                  </a:moveTo>
                  <a:cubicBezTo>
                    <a:pt x="10483" y="5574"/>
                    <a:pt x="10483" y="5669"/>
                    <a:pt x="10452" y="5701"/>
                  </a:cubicBezTo>
                  <a:cubicBezTo>
                    <a:pt x="10103" y="5954"/>
                    <a:pt x="9692" y="6081"/>
                    <a:pt x="9312" y="6239"/>
                  </a:cubicBezTo>
                  <a:cubicBezTo>
                    <a:pt x="9217" y="6112"/>
                    <a:pt x="9280" y="6017"/>
                    <a:pt x="9343" y="5954"/>
                  </a:cubicBezTo>
                  <a:cubicBezTo>
                    <a:pt x="9533" y="5796"/>
                    <a:pt x="10167" y="5542"/>
                    <a:pt x="10515" y="5511"/>
                  </a:cubicBezTo>
                  <a:close/>
                  <a:moveTo>
                    <a:pt x="9217" y="5637"/>
                  </a:moveTo>
                  <a:cubicBezTo>
                    <a:pt x="8868" y="5891"/>
                    <a:pt x="8488" y="6081"/>
                    <a:pt x="8077" y="6144"/>
                  </a:cubicBezTo>
                  <a:cubicBezTo>
                    <a:pt x="8077" y="6144"/>
                    <a:pt x="8045" y="6112"/>
                    <a:pt x="8013" y="6081"/>
                  </a:cubicBezTo>
                  <a:cubicBezTo>
                    <a:pt x="8045" y="5986"/>
                    <a:pt x="8077" y="5891"/>
                    <a:pt x="8140" y="5827"/>
                  </a:cubicBezTo>
                  <a:cubicBezTo>
                    <a:pt x="8457" y="5606"/>
                    <a:pt x="8868" y="5479"/>
                    <a:pt x="9217" y="5321"/>
                  </a:cubicBezTo>
                  <a:cubicBezTo>
                    <a:pt x="9375" y="5447"/>
                    <a:pt x="9280" y="5574"/>
                    <a:pt x="9217" y="5637"/>
                  </a:cubicBezTo>
                  <a:close/>
                  <a:moveTo>
                    <a:pt x="4941" y="7537"/>
                  </a:moveTo>
                  <a:cubicBezTo>
                    <a:pt x="4846" y="7379"/>
                    <a:pt x="4910" y="7284"/>
                    <a:pt x="4973" y="7221"/>
                  </a:cubicBezTo>
                  <a:cubicBezTo>
                    <a:pt x="5163" y="7062"/>
                    <a:pt x="5765" y="6841"/>
                    <a:pt x="6081" y="6777"/>
                  </a:cubicBezTo>
                  <a:cubicBezTo>
                    <a:pt x="6081" y="6936"/>
                    <a:pt x="5986" y="7094"/>
                    <a:pt x="5860" y="7157"/>
                  </a:cubicBezTo>
                  <a:cubicBezTo>
                    <a:pt x="5575" y="7284"/>
                    <a:pt x="5258" y="7442"/>
                    <a:pt x="4941" y="7537"/>
                  </a:cubicBezTo>
                  <a:close/>
                  <a:moveTo>
                    <a:pt x="5638" y="7569"/>
                  </a:moveTo>
                  <a:cubicBezTo>
                    <a:pt x="5575" y="7696"/>
                    <a:pt x="5543" y="7822"/>
                    <a:pt x="5448" y="7886"/>
                  </a:cubicBezTo>
                  <a:cubicBezTo>
                    <a:pt x="5290" y="8012"/>
                    <a:pt x="4783" y="8202"/>
                    <a:pt x="4403" y="8266"/>
                  </a:cubicBezTo>
                  <a:cubicBezTo>
                    <a:pt x="4498" y="8139"/>
                    <a:pt x="4530" y="8044"/>
                    <a:pt x="4593" y="7981"/>
                  </a:cubicBezTo>
                  <a:cubicBezTo>
                    <a:pt x="4751" y="7822"/>
                    <a:pt x="5321" y="7632"/>
                    <a:pt x="5638" y="7569"/>
                  </a:cubicBezTo>
                  <a:close/>
                  <a:moveTo>
                    <a:pt x="6081" y="7347"/>
                  </a:moveTo>
                  <a:cubicBezTo>
                    <a:pt x="6430" y="7126"/>
                    <a:pt x="6810" y="6967"/>
                    <a:pt x="7285" y="6841"/>
                  </a:cubicBezTo>
                  <a:cubicBezTo>
                    <a:pt x="7253" y="7062"/>
                    <a:pt x="7158" y="7157"/>
                    <a:pt x="7032" y="7221"/>
                  </a:cubicBezTo>
                  <a:cubicBezTo>
                    <a:pt x="6683" y="7379"/>
                    <a:pt x="6366" y="7506"/>
                    <a:pt x="6018" y="7664"/>
                  </a:cubicBezTo>
                  <a:lnTo>
                    <a:pt x="5955" y="7569"/>
                  </a:lnTo>
                  <a:cubicBezTo>
                    <a:pt x="5986" y="7506"/>
                    <a:pt x="6018" y="7379"/>
                    <a:pt x="6081" y="7347"/>
                  </a:cubicBezTo>
                  <a:close/>
                  <a:moveTo>
                    <a:pt x="6398" y="6904"/>
                  </a:moveTo>
                  <a:cubicBezTo>
                    <a:pt x="6303" y="6714"/>
                    <a:pt x="6398" y="6619"/>
                    <a:pt x="6493" y="6524"/>
                  </a:cubicBezTo>
                  <a:cubicBezTo>
                    <a:pt x="6651" y="6397"/>
                    <a:pt x="7443" y="6081"/>
                    <a:pt x="7792" y="6017"/>
                  </a:cubicBezTo>
                  <a:cubicBezTo>
                    <a:pt x="7792" y="6207"/>
                    <a:pt x="7697" y="6334"/>
                    <a:pt x="7538" y="6429"/>
                  </a:cubicBezTo>
                  <a:cubicBezTo>
                    <a:pt x="7158" y="6587"/>
                    <a:pt x="6778" y="6746"/>
                    <a:pt x="6398" y="6904"/>
                  </a:cubicBezTo>
                  <a:close/>
                  <a:moveTo>
                    <a:pt x="7665" y="6714"/>
                  </a:moveTo>
                  <a:cubicBezTo>
                    <a:pt x="8013" y="6429"/>
                    <a:pt x="8457" y="6271"/>
                    <a:pt x="8932" y="6144"/>
                  </a:cubicBezTo>
                  <a:cubicBezTo>
                    <a:pt x="8900" y="6271"/>
                    <a:pt x="8868" y="6334"/>
                    <a:pt x="8837" y="6366"/>
                  </a:cubicBezTo>
                  <a:cubicBezTo>
                    <a:pt x="8805" y="6429"/>
                    <a:pt x="8742" y="6492"/>
                    <a:pt x="8678" y="6492"/>
                  </a:cubicBezTo>
                  <a:cubicBezTo>
                    <a:pt x="8330" y="6682"/>
                    <a:pt x="7982" y="6841"/>
                    <a:pt x="7538" y="6967"/>
                  </a:cubicBezTo>
                  <a:cubicBezTo>
                    <a:pt x="7602" y="6841"/>
                    <a:pt x="7602" y="6746"/>
                    <a:pt x="7665" y="6714"/>
                  </a:cubicBezTo>
                  <a:close/>
                  <a:moveTo>
                    <a:pt x="4055" y="6967"/>
                  </a:moveTo>
                  <a:cubicBezTo>
                    <a:pt x="4625" y="6714"/>
                    <a:pt x="5195" y="6461"/>
                    <a:pt x="5796" y="6207"/>
                  </a:cubicBezTo>
                  <a:cubicBezTo>
                    <a:pt x="6398" y="5922"/>
                    <a:pt x="7032" y="5637"/>
                    <a:pt x="7665" y="5384"/>
                  </a:cubicBezTo>
                  <a:cubicBezTo>
                    <a:pt x="7792" y="5321"/>
                    <a:pt x="7918" y="5289"/>
                    <a:pt x="8077" y="5226"/>
                  </a:cubicBezTo>
                  <a:cubicBezTo>
                    <a:pt x="8172" y="5384"/>
                    <a:pt x="8108" y="5511"/>
                    <a:pt x="7982" y="5574"/>
                  </a:cubicBezTo>
                  <a:cubicBezTo>
                    <a:pt x="7602" y="5764"/>
                    <a:pt x="7190" y="5954"/>
                    <a:pt x="6778" y="6112"/>
                  </a:cubicBezTo>
                  <a:cubicBezTo>
                    <a:pt x="6651" y="6176"/>
                    <a:pt x="6525" y="6207"/>
                    <a:pt x="6430" y="6271"/>
                  </a:cubicBezTo>
                  <a:cubicBezTo>
                    <a:pt x="6335" y="6334"/>
                    <a:pt x="6240" y="6366"/>
                    <a:pt x="6176" y="6429"/>
                  </a:cubicBezTo>
                  <a:cubicBezTo>
                    <a:pt x="5796" y="6556"/>
                    <a:pt x="5416" y="6714"/>
                    <a:pt x="5036" y="6872"/>
                  </a:cubicBezTo>
                  <a:cubicBezTo>
                    <a:pt x="4688" y="7031"/>
                    <a:pt x="4308" y="7221"/>
                    <a:pt x="3960" y="7411"/>
                  </a:cubicBezTo>
                  <a:cubicBezTo>
                    <a:pt x="3896" y="7442"/>
                    <a:pt x="3865" y="7442"/>
                    <a:pt x="3738" y="7442"/>
                  </a:cubicBezTo>
                  <a:cubicBezTo>
                    <a:pt x="3738" y="7157"/>
                    <a:pt x="3833" y="7062"/>
                    <a:pt x="4055" y="6967"/>
                  </a:cubicBezTo>
                  <a:close/>
                  <a:moveTo>
                    <a:pt x="3453" y="7886"/>
                  </a:moveTo>
                  <a:cubicBezTo>
                    <a:pt x="3611" y="7727"/>
                    <a:pt x="4245" y="7506"/>
                    <a:pt x="4593" y="7442"/>
                  </a:cubicBezTo>
                  <a:cubicBezTo>
                    <a:pt x="4561" y="7537"/>
                    <a:pt x="4530" y="7632"/>
                    <a:pt x="4466" y="7696"/>
                  </a:cubicBezTo>
                  <a:cubicBezTo>
                    <a:pt x="4340" y="7854"/>
                    <a:pt x="3801" y="8076"/>
                    <a:pt x="3295" y="8202"/>
                  </a:cubicBezTo>
                  <a:cubicBezTo>
                    <a:pt x="3358" y="8076"/>
                    <a:pt x="3390" y="7949"/>
                    <a:pt x="3453" y="7886"/>
                  </a:cubicBezTo>
                  <a:close/>
                  <a:moveTo>
                    <a:pt x="3136" y="8551"/>
                  </a:moveTo>
                  <a:cubicBezTo>
                    <a:pt x="3453" y="8424"/>
                    <a:pt x="3770" y="8297"/>
                    <a:pt x="4086" y="8139"/>
                  </a:cubicBezTo>
                  <a:cubicBezTo>
                    <a:pt x="4118" y="8171"/>
                    <a:pt x="4150" y="8202"/>
                    <a:pt x="4181" y="8234"/>
                  </a:cubicBezTo>
                  <a:cubicBezTo>
                    <a:pt x="4118" y="8297"/>
                    <a:pt x="4118" y="8424"/>
                    <a:pt x="4055" y="8456"/>
                  </a:cubicBezTo>
                  <a:cubicBezTo>
                    <a:pt x="3706" y="8678"/>
                    <a:pt x="3326" y="8836"/>
                    <a:pt x="2915" y="8963"/>
                  </a:cubicBezTo>
                  <a:cubicBezTo>
                    <a:pt x="2915" y="8741"/>
                    <a:pt x="3010" y="8646"/>
                    <a:pt x="3136" y="8551"/>
                  </a:cubicBezTo>
                  <a:close/>
                  <a:moveTo>
                    <a:pt x="2630" y="9343"/>
                  </a:moveTo>
                  <a:cubicBezTo>
                    <a:pt x="2756" y="9248"/>
                    <a:pt x="3295" y="9058"/>
                    <a:pt x="3643" y="8994"/>
                  </a:cubicBezTo>
                  <a:cubicBezTo>
                    <a:pt x="3358" y="9501"/>
                    <a:pt x="3168" y="9628"/>
                    <a:pt x="2439" y="9754"/>
                  </a:cubicBezTo>
                  <a:cubicBezTo>
                    <a:pt x="2439" y="9564"/>
                    <a:pt x="2535" y="9469"/>
                    <a:pt x="2630" y="9343"/>
                  </a:cubicBezTo>
                  <a:close/>
                  <a:moveTo>
                    <a:pt x="2471" y="8836"/>
                  </a:moveTo>
                  <a:cubicBezTo>
                    <a:pt x="2598" y="8994"/>
                    <a:pt x="2503" y="9089"/>
                    <a:pt x="2439" y="9153"/>
                  </a:cubicBezTo>
                  <a:cubicBezTo>
                    <a:pt x="2249" y="9311"/>
                    <a:pt x="2059" y="9374"/>
                    <a:pt x="1743" y="9438"/>
                  </a:cubicBezTo>
                  <a:cubicBezTo>
                    <a:pt x="1869" y="8963"/>
                    <a:pt x="2249" y="8994"/>
                    <a:pt x="2471" y="8836"/>
                  </a:cubicBezTo>
                  <a:close/>
                  <a:moveTo>
                    <a:pt x="2091" y="9596"/>
                  </a:moveTo>
                  <a:cubicBezTo>
                    <a:pt x="2059" y="9913"/>
                    <a:pt x="2059" y="9944"/>
                    <a:pt x="1869" y="10039"/>
                  </a:cubicBezTo>
                  <a:cubicBezTo>
                    <a:pt x="1679" y="10134"/>
                    <a:pt x="1489" y="10198"/>
                    <a:pt x="1204" y="10324"/>
                  </a:cubicBezTo>
                  <a:cubicBezTo>
                    <a:pt x="1363" y="9786"/>
                    <a:pt x="1743" y="9723"/>
                    <a:pt x="2091" y="9596"/>
                  </a:cubicBezTo>
                  <a:close/>
                  <a:moveTo>
                    <a:pt x="2725" y="10768"/>
                  </a:moveTo>
                  <a:cubicBezTo>
                    <a:pt x="2725" y="10768"/>
                    <a:pt x="2725" y="10768"/>
                    <a:pt x="2725" y="10768"/>
                  </a:cubicBezTo>
                  <a:lnTo>
                    <a:pt x="2725" y="10768"/>
                  </a:lnTo>
                  <a:cubicBezTo>
                    <a:pt x="2725" y="10768"/>
                    <a:pt x="2725" y="10768"/>
                    <a:pt x="2725" y="10768"/>
                  </a:cubicBezTo>
                  <a:cubicBezTo>
                    <a:pt x="2693" y="10799"/>
                    <a:pt x="2630" y="10799"/>
                    <a:pt x="2661" y="10736"/>
                  </a:cubicBezTo>
                  <a:cubicBezTo>
                    <a:pt x="2693" y="10736"/>
                    <a:pt x="2693" y="10768"/>
                    <a:pt x="2725" y="10768"/>
                  </a:cubicBezTo>
                  <a:cubicBezTo>
                    <a:pt x="2725" y="10768"/>
                    <a:pt x="2725" y="10768"/>
                    <a:pt x="2725" y="10768"/>
                  </a:cubicBezTo>
                  <a:lnTo>
                    <a:pt x="2725" y="10704"/>
                  </a:lnTo>
                  <a:cubicBezTo>
                    <a:pt x="2756" y="10704"/>
                    <a:pt x="2756" y="10704"/>
                    <a:pt x="2788" y="10704"/>
                  </a:cubicBezTo>
                  <a:cubicBezTo>
                    <a:pt x="2756" y="10736"/>
                    <a:pt x="2756" y="10736"/>
                    <a:pt x="2725" y="10768"/>
                  </a:cubicBezTo>
                  <a:close/>
                  <a:moveTo>
                    <a:pt x="4403" y="9723"/>
                  </a:moveTo>
                  <a:cubicBezTo>
                    <a:pt x="4340" y="9754"/>
                    <a:pt x="4245" y="9786"/>
                    <a:pt x="4181" y="9818"/>
                  </a:cubicBezTo>
                  <a:cubicBezTo>
                    <a:pt x="3041" y="10293"/>
                    <a:pt x="1901" y="10736"/>
                    <a:pt x="761" y="11211"/>
                  </a:cubicBezTo>
                  <a:cubicBezTo>
                    <a:pt x="666" y="11243"/>
                    <a:pt x="603" y="11243"/>
                    <a:pt x="476" y="11306"/>
                  </a:cubicBezTo>
                  <a:cubicBezTo>
                    <a:pt x="729" y="10641"/>
                    <a:pt x="1204" y="10483"/>
                    <a:pt x="1743" y="10388"/>
                  </a:cubicBezTo>
                  <a:cubicBezTo>
                    <a:pt x="1806" y="10356"/>
                    <a:pt x="1901" y="10388"/>
                    <a:pt x="1933" y="10356"/>
                  </a:cubicBezTo>
                  <a:cubicBezTo>
                    <a:pt x="2218" y="10039"/>
                    <a:pt x="2630" y="10008"/>
                    <a:pt x="2978" y="9849"/>
                  </a:cubicBezTo>
                  <a:cubicBezTo>
                    <a:pt x="3041" y="9881"/>
                    <a:pt x="3136" y="9944"/>
                    <a:pt x="3200" y="9976"/>
                  </a:cubicBezTo>
                  <a:cubicBezTo>
                    <a:pt x="3580" y="9533"/>
                    <a:pt x="3801" y="9438"/>
                    <a:pt x="4656" y="9216"/>
                  </a:cubicBezTo>
                  <a:cubicBezTo>
                    <a:pt x="4593" y="9533"/>
                    <a:pt x="4561" y="9628"/>
                    <a:pt x="4403" y="9723"/>
                  </a:cubicBezTo>
                  <a:close/>
                  <a:moveTo>
                    <a:pt x="3833" y="9248"/>
                  </a:moveTo>
                  <a:cubicBezTo>
                    <a:pt x="3928" y="8931"/>
                    <a:pt x="4055" y="8741"/>
                    <a:pt x="4276" y="8646"/>
                  </a:cubicBezTo>
                  <a:cubicBezTo>
                    <a:pt x="4561" y="8519"/>
                    <a:pt x="4815" y="8424"/>
                    <a:pt x="5131" y="8297"/>
                  </a:cubicBezTo>
                  <a:cubicBezTo>
                    <a:pt x="5131" y="8551"/>
                    <a:pt x="5100" y="8709"/>
                    <a:pt x="4941" y="8804"/>
                  </a:cubicBezTo>
                  <a:cubicBezTo>
                    <a:pt x="4625" y="8963"/>
                    <a:pt x="4245" y="9089"/>
                    <a:pt x="3833" y="9248"/>
                  </a:cubicBezTo>
                  <a:close/>
                  <a:moveTo>
                    <a:pt x="6018" y="9058"/>
                  </a:moveTo>
                  <a:cubicBezTo>
                    <a:pt x="5670" y="9216"/>
                    <a:pt x="5321" y="9343"/>
                    <a:pt x="4941" y="9501"/>
                  </a:cubicBezTo>
                  <a:cubicBezTo>
                    <a:pt x="5005" y="9153"/>
                    <a:pt x="5068" y="9026"/>
                    <a:pt x="5226" y="8963"/>
                  </a:cubicBezTo>
                  <a:cubicBezTo>
                    <a:pt x="5543" y="8804"/>
                    <a:pt x="5891" y="8646"/>
                    <a:pt x="6271" y="8551"/>
                  </a:cubicBezTo>
                  <a:cubicBezTo>
                    <a:pt x="6303" y="8804"/>
                    <a:pt x="6240" y="8963"/>
                    <a:pt x="6018" y="9058"/>
                  </a:cubicBezTo>
                  <a:close/>
                  <a:moveTo>
                    <a:pt x="6113" y="8329"/>
                  </a:moveTo>
                  <a:cubicBezTo>
                    <a:pt x="5923" y="8424"/>
                    <a:pt x="5733" y="8487"/>
                    <a:pt x="5448" y="8583"/>
                  </a:cubicBezTo>
                  <a:cubicBezTo>
                    <a:pt x="5543" y="8202"/>
                    <a:pt x="5701" y="8012"/>
                    <a:pt x="5955" y="7949"/>
                  </a:cubicBezTo>
                  <a:cubicBezTo>
                    <a:pt x="6208" y="7854"/>
                    <a:pt x="6430" y="7696"/>
                    <a:pt x="6746" y="7664"/>
                  </a:cubicBezTo>
                  <a:cubicBezTo>
                    <a:pt x="6715" y="7917"/>
                    <a:pt x="6651" y="8076"/>
                    <a:pt x="6461" y="8171"/>
                  </a:cubicBezTo>
                  <a:cubicBezTo>
                    <a:pt x="6366" y="8234"/>
                    <a:pt x="6240" y="8297"/>
                    <a:pt x="6113" y="8329"/>
                  </a:cubicBezTo>
                  <a:close/>
                  <a:moveTo>
                    <a:pt x="7665" y="8392"/>
                  </a:moveTo>
                  <a:cubicBezTo>
                    <a:pt x="7317" y="8551"/>
                    <a:pt x="6937" y="8678"/>
                    <a:pt x="6588" y="8836"/>
                  </a:cubicBezTo>
                  <a:cubicBezTo>
                    <a:pt x="6556" y="8836"/>
                    <a:pt x="6525" y="8804"/>
                    <a:pt x="6461" y="8773"/>
                  </a:cubicBezTo>
                  <a:cubicBezTo>
                    <a:pt x="6525" y="8519"/>
                    <a:pt x="6683" y="8329"/>
                    <a:pt x="6968" y="8234"/>
                  </a:cubicBezTo>
                  <a:cubicBezTo>
                    <a:pt x="7253" y="8139"/>
                    <a:pt x="7538" y="7981"/>
                    <a:pt x="7887" y="7886"/>
                  </a:cubicBezTo>
                  <a:cubicBezTo>
                    <a:pt x="7855" y="8297"/>
                    <a:pt x="7855" y="8329"/>
                    <a:pt x="7665" y="8392"/>
                  </a:cubicBezTo>
                  <a:close/>
                  <a:moveTo>
                    <a:pt x="6968" y="7949"/>
                  </a:moveTo>
                  <a:cubicBezTo>
                    <a:pt x="7095" y="7569"/>
                    <a:pt x="7253" y="7379"/>
                    <a:pt x="7538" y="7284"/>
                  </a:cubicBezTo>
                  <a:cubicBezTo>
                    <a:pt x="7760" y="7189"/>
                    <a:pt x="7982" y="7094"/>
                    <a:pt x="8235" y="6999"/>
                  </a:cubicBezTo>
                  <a:cubicBezTo>
                    <a:pt x="8298" y="6967"/>
                    <a:pt x="8362" y="6967"/>
                    <a:pt x="8457" y="6936"/>
                  </a:cubicBezTo>
                  <a:cubicBezTo>
                    <a:pt x="8393" y="7284"/>
                    <a:pt x="8267" y="7474"/>
                    <a:pt x="7982" y="7569"/>
                  </a:cubicBezTo>
                  <a:cubicBezTo>
                    <a:pt x="7665" y="7696"/>
                    <a:pt x="7380" y="7822"/>
                    <a:pt x="6968" y="7949"/>
                  </a:cubicBezTo>
                  <a:close/>
                  <a:moveTo>
                    <a:pt x="9470" y="7632"/>
                  </a:moveTo>
                  <a:cubicBezTo>
                    <a:pt x="9058" y="7822"/>
                    <a:pt x="8647" y="8012"/>
                    <a:pt x="8108" y="8171"/>
                  </a:cubicBezTo>
                  <a:cubicBezTo>
                    <a:pt x="8203" y="7886"/>
                    <a:pt x="8330" y="7696"/>
                    <a:pt x="8520" y="7632"/>
                  </a:cubicBezTo>
                  <a:cubicBezTo>
                    <a:pt x="8868" y="7474"/>
                    <a:pt x="9248" y="7347"/>
                    <a:pt x="9597" y="7189"/>
                  </a:cubicBezTo>
                  <a:cubicBezTo>
                    <a:pt x="9628" y="7189"/>
                    <a:pt x="9692" y="7221"/>
                    <a:pt x="9723" y="7221"/>
                  </a:cubicBezTo>
                  <a:cubicBezTo>
                    <a:pt x="9723" y="7411"/>
                    <a:pt x="9660" y="7569"/>
                    <a:pt x="9470" y="7632"/>
                  </a:cubicBezTo>
                  <a:close/>
                  <a:moveTo>
                    <a:pt x="8742" y="7221"/>
                  </a:moveTo>
                  <a:cubicBezTo>
                    <a:pt x="8805" y="6809"/>
                    <a:pt x="9027" y="6619"/>
                    <a:pt x="9343" y="6524"/>
                  </a:cubicBezTo>
                  <a:cubicBezTo>
                    <a:pt x="9597" y="6429"/>
                    <a:pt x="9850" y="6302"/>
                    <a:pt x="10135" y="6207"/>
                  </a:cubicBezTo>
                  <a:cubicBezTo>
                    <a:pt x="10072" y="6651"/>
                    <a:pt x="10072" y="6682"/>
                    <a:pt x="9850" y="6809"/>
                  </a:cubicBezTo>
                  <a:cubicBezTo>
                    <a:pt x="9502" y="6936"/>
                    <a:pt x="9153" y="7094"/>
                    <a:pt x="8742" y="7221"/>
                  </a:cubicBezTo>
                  <a:close/>
                  <a:moveTo>
                    <a:pt x="10990" y="6999"/>
                  </a:moveTo>
                  <a:cubicBezTo>
                    <a:pt x="10673" y="7157"/>
                    <a:pt x="10357" y="7284"/>
                    <a:pt x="9977" y="7442"/>
                  </a:cubicBezTo>
                  <a:cubicBezTo>
                    <a:pt x="9945" y="7189"/>
                    <a:pt x="10040" y="7062"/>
                    <a:pt x="10167" y="6967"/>
                  </a:cubicBezTo>
                  <a:cubicBezTo>
                    <a:pt x="10293" y="6872"/>
                    <a:pt x="10832" y="6682"/>
                    <a:pt x="11148" y="6651"/>
                  </a:cubicBezTo>
                  <a:cubicBezTo>
                    <a:pt x="11212" y="6809"/>
                    <a:pt x="11148" y="6936"/>
                    <a:pt x="10990" y="6999"/>
                  </a:cubicBezTo>
                  <a:close/>
                  <a:moveTo>
                    <a:pt x="11085" y="6271"/>
                  </a:moveTo>
                  <a:cubicBezTo>
                    <a:pt x="10863" y="6366"/>
                    <a:pt x="10673" y="6492"/>
                    <a:pt x="10420" y="6492"/>
                  </a:cubicBezTo>
                  <a:cubicBezTo>
                    <a:pt x="10452" y="6176"/>
                    <a:pt x="10578" y="5954"/>
                    <a:pt x="10863" y="5859"/>
                  </a:cubicBezTo>
                  <a:cubicBezTo>
                    <a:pt x="11053" y="5827"/>
                    <a:pt x="11212" y="5701"/>
                    <a:pt x="11434" y="5701"/>
                  </a:cubicBezTo>
                  <a:cubicBezTo>
                    <a:pt x="11465" y="5986"/>
                    <a:pt x="11370" y="6176"/>
                    <a:pt x="11085" y="6271"/>
                  </a:cubicBezTo>
                  <a:close/>
                  <a:moveTo>
                    <a:pt x="13302" y="5954"/>
                  </a:moveTo>
                  <a:cubicBezTo>
                    <a:pt x="13239" y="6049"/>
                    <a:pt x="13144" y="6112"/>
                    <a:pt x="13049" y="6176"/>
                  </a:cubicBezTo>
                  <a:cubicBezTo>
                    <a:pt x="12542" y="6397"/>
                    <a:pt x="12004" y="6587"/>
                    <a:pt x="11497" y="6809"/>
                  </a:cubicBezTo>
                  <a:cubicBezTo>
                    <a:pt x="11465" y="6809"/>
                    <a:pt x="11434" y="6809"/>
                    <a:pt x="11402" y="6777"/>
                  </a:cubicBezTo>
                  <a:cubicBezTo>
                    <a:pt x="11307" y="6651"/>
                    <a:pt x="11370" y="6524"/>
                    <a:pt x="11497" y="6429"/>
                  </a:cubicBezTo>
                  <a:cubicBezTo>
                    <a:pt x="11529" y="6397"/>
                    <a:pt x="11592" y="6397"/>
                    <a:pt x="11655" y="6366"/>
                  </a:cubicBezTo>
                  <a:cubicBezTo>
                    <a:pt x="12194" y="6144"/>
                    <a:pt x="12732" y="5922"/>
                    <a:pt x="13270" y="5701"/>
                  </a:cubicBezTo>
                  <a:cubicBezTo>
                    <a:pt x="13397" y="5796"/>
                    <a:pt x="13365" y="5891"/>
                    <a:pt x="13302" y="5954"/>
                  </a:cubicBezTo>
                  <a:close/>
                  <a:moveTo>
                    <a:pt x="13555" y="5891"/>
                  </a:moveTo>
                  <a:cubicBezTo>
                    <a:pt x="13619" y="5447"/>
                    <a:pt x="13935" y="5384"/>
                    <a:pt x="14284" y="5289"/>
                  </a:cubicBezTo>
                  <a:cubicBezTo>
                    <a:pt x="14252" y="5732"/>
                    <a:pt x="14157" y="5827"/>
                    <a:pt x="13555" y="5891"/>
                  </a:cubicBezTo>
                  <a:close/>
                  <a:moveTo>
                    <a:pt x="13999" y="5036"/>
                  </a:moveTo>
                  <a:cubicBezTo>
                    <a:pt x="14062" y="4529"/>
                    <a:pt x="14347" y="4276"/>
                    <a:pt x="14854" y="4181"/>
                  </a:cubicBezTo>
                  <a:cubicBezTo>
                    <a:pt x="14727" y="4687"/>
                    <a:pt x="14537" y="5004"/>
                    <a:pt x="13999" y="5036"/>
                  </a:cubicBezTo>
                  <a:close/>
                  <a:moveTo>
                    <a:pt x="14410" y="4022"/>
                  </a:moveTo>
                  <a:cubicBezTo>
                    <a:pt x="14537" y="3515"/>
                    <a:pt x="14917" y="3547"/>
                    <a:pt x="15170" y="3357"/>
                  </a:cubicBezTo>
                  <a:cubicBezTo>
                    <a:pt x="15297" y="3515"/>
                    <a:pt x="15202" y="3642"/>
                    <a:pt x="15107" y="3705"/>
                  </a:cubicBezTo>
                  <a:cubicBezTo>
                    <a:pt x="14917" y="3864"/>
                    <a:pt x="14727" y="3927"/>
                    <a:pt x="14410" y="4022"/>
                  </a:cubicBezTo>
                  <a:close/>
                  <a:moveTo>
                    <a:pt x="16216" y="3927"/>
                  </a:moveTo>
                  <a:cubicBezTo>
                    <a:pt x="16152" y="4181"/>
                    <a:pt x="15994" y="4339"/>
                    <a:pt x="15772" y="4402"/>
                  </a:cubicBezTo>
                  <a:cubicBezTo>
                    <a:pt x="15519" y="4466"/>
                    <a:pt x="15297" y="4624"/>
                    <a:pt x="15012" y="4624"/>
                  </a:cubicBezTo>
                  <a:cubicBezTo>
                    <a:pt x="15139" y="4212"/>
                    <a:pt x="15265" y="3896"/>
                    <a:pt x="15645" y="3769"/>
                  </a:cubicBezTo>
                  <a:cubicBezTo>
                    <a:pt x="15867" y="3705"/>
                    <a:pt x="16057" y="3610"/>
                    <a:pt x="16342" y="3484"/>
                  </a:cubicBezTo>
                  <a:cubicBezTo>
                    <a:pt x="16279" y="3705"/>
                    <a:pt x="16247" y="3832"/>
                    <a:pt x="16216" y="3927"/>
                  </a:cubicBezTo>
                  <a:close/>
                  <a:moveTo>
                    <a:pt x="16279" y="3262"/>
                  </a:moveTo>
                  <a:cubicBezTo>
                    <a:pt x="16057" y="3357"/>
                    <a:pt x="15836" y="3484"/>
                    <a:pt x="15582" y="3515"/>
                  </a:cubicBezTo>
                  <a:cubicBezTo>
                    <a:pt x="15519" y="3325"/>
                    <a:pt x="15582" y="3199"/>
                    <a:pt x="15709" y="3135"/>
                  </a:cubicBezTo>
                  <a:cubicBezTo>
                    <a:pt x="15962" y="2977"/>
                    <a:pt x="16247" y="2882"/>
                    <a:pt x="16596" y="2755"/>
                  </a:cubicBezTo>
                  <a:cubicBezTo>
                    <a:pt x="16564" y="3040"/>
                    <a:pt x="16501" y="3199"/>
                    <a:pt x="16279" y="3262"/>
                  </a:cubicBezTo>
                  <a:close/>
                  <a:moveTo>
                    <a:pt x="16152" y="1615"/>
                  </a:moveTo>
                  <a:cubicBezTo>
                    <a:pt x="16532" y="1425"/>
                    <a:pt x="16944" y="1235"/>
                    <a:pt x="17387" y="1014"/>
                  </a:cubicBezTo>
                  <a:cubicBezTo>
                    <a:pt x="17387" y="1267"/>
                    <a:pt x="17292" y="1394"/>
                    <a:pt x="17166" y="1457"/>
                  </a:cubicBezTo>
                  <a:cubicBezTo>
                    <a:pt x="16817" y="1615"/>
                    <a:pt x="16469" y="1742"/>
                    <a:pt x="16121" y="1900"/>
                  </a:cubicBezTo>
                  <a:cubicBezTo>
                    <a:pt x="16026" y="1774"/>
                    <a:pt x="16026" y="1679"/>
                    <a:pt x="16152" y="1615"/>
                  </a:cubicBezTo>
                  <a:close/>
                  <a:moveTo>
                    <a:pt x="16216" y="2122"/>
                  </a:moveTo>
                  <a:cubicBezTo>
                    <a:pt x="16469" y="2027"/>
                    <a:pt x="16691" y="1932"/>
                    <a:pt x="16944" y="1805"/>
                  </a:cubicBezTo>
                  <a:cubicBezTo>
                    <a:pt x="16976" y="2185"/>
                    <a:pt x="16881" y="2375"/>
                    <a:pt x="16659" y="2470"/>
                  </a:cubicBezTo>
                  <a:cubicBezTo>
                    <a:pt x="16406" y="2597"/>
                    <a:pt x="16152" y="2660"/>
                    <a:pt x="15836" y="2787"/>
                  </a:cubicBezTo>
                  <a:cubicBezTo>
                    <a:pt x="15836" y="2439"/>
                    <a:pt x="15931" y="2249"/>
                    <a:pt x="16216" y="2122"/>
                  </a:cubicBezTo>
                  <a:close/>
                  <a:moveTo>
                    <a:pt x="15044" y="2122"/>
                  </a:moveTo>
                  <a:cubicBezTo>
                    <a:pt x="15297" y="1995"/>
                    <a:pt x="15582" y="1869"/>
                    <a:pt x="15804" y="1742"/>
                  </a:cubicBezTo>
                  <a:cubicBezTo>
                    <a:pt x="15962" y="1869"/>
                    <a:pt x="15899" y="1964"/>
                    <a:pt x="15836" y="2027"/>
                  </a:cubicBezTo>
                  <a:cubicBezTo>
                    <a:pt x="15582" y="2185"/>
                    <a:pt x="15329" y="2312"/>
                    <a:pt x="14980" y="2344"/>
                  </a:cubicBezTo>
                  <a:cubicBezTo>
                    <a:pt x="15012" y="2249"/>
                    <a:pt x="15012" y="2154"/>
                    <a:pt x="15044" y="2122"/>
                  </a:cubicBezTo>
                  <a:close/>
                  <a:moveTo>
                    <a:pt x="15614" y="2470"/>
                  </a:moveTo>
                  <a:cubicBezTo>
                    <a:pt x="15645" y="2470"/>
                    <a:pt x="15645" y="2502"/>
                    <a:pt x="15677" y="2534"/>
                  </a:cubicBezTo>
                  <a:cubicBezTo>
                    <a:pt x="15614" y="3072"/>
                    <a:pt x="15139" y="3072"/>
                    <a:pt x="14790" y="3230"/>
                  </a:cubicBezTo>
                  <a:cubicBezTo>
                    <a:pt x="14695" y="3072"/>
                    <a:pt x="14727" y="2914"/>
                    <a:pt x="14822" y="2850"/>
                  </a:cubicBezTo>
                  <a:cubicBezTo>
                    <a:pt x="15075" y="2660"/>
                    <a:pt x="15329" y="2502"/>
                    <a:pt x="15614" y="2470"/>
                  </a:cubicBezTo>
                  <a:close/>
                  <a:moveTo>
                    <a:pt x="14822" y="2280"/>
                  </a:moveTo>
                  <a:cubicBezTo>
                    <a:pt x="14790" y="2375"/>
                    <a:pt x="14790" y="2439"/>
                    <a:pt x="14727" y="2470"/>
                  </a:cubicBezTo>
                  <a:cubicBezTo>
                    <a:pt x="14632" y="2565"/>
                    <a:pt x="14505" y="2629"/>
                    <a:pt x="14379" y="2692"/>
                  </a:cubicBezTo>
                  <a:cubicBezTo>
                    <a:pt x="13840" y="2882"/>
                    <a:pt x="13334" y="3230"/>
                    <a:pt x="12732" y="3357"/>
                  </a:cubicBezTo>
                  <a:cubicBezTo>
                    <a:pt x="12542" y="3420"/>
                    <a:pt x="12352" y="3610"/>
                    <a:pt x="12130" y="3705"/>
                  </a:cubicBezTo>
                  <a:cubicBezTo>
                    <a:pt x="11529" y="3991"/>
                    <a:pt x="10895" y="4244"/>
                    <a:pt x="10293" y="4561"/>
                  </a:cubicBezTo>
                  <a:cubicBezTo>
                    <a:pt x="10008" y="4687"/>
                    <a:pt x="9660" y="4751"/>
                    <a:pt x="9375" y="4972"/>
                  </a:cubicBezTo>
                  <a:cubicBezTo>
                    <a:pt x="9090" y="5162"/>
                    <a:pt x="8742" y="5257"/>
                    <a:pt x="8393" y="5416"/>
                  </a:cubicBezTo>
                  <a:cubicBezTo>
                    <a:pt x="8330" y="5321"/>
                    <a:pt x="8298" y="5257"/>
                    <a:pt x="8235" y="5162"/>
                  </a:cubicBezTo>
                  <a:cubicBezTo>
                    <a:pt x="8330" y="5131"/>
                    <a:pt x="8362" y="5067"/>
                    <a:pt x="8393" y="5067"/>
                  </a:cubicBezTo>
                  <a:cubicBezTo>
                    <a:pt x="10483" y="4117"/>
                    <a:pt x="12574" y="3199"/>
                    <a:pt x="14664" y="2280"/>
                  </a:cubicBezTo>
                  <a:cubicBezTo>
                    <a:pt x="14695" y="2249"/>
                    <a:pt x="14759" y="2280"/>
                    <a:pt x="14822" y="228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3"/>
            <p:cNvSpPr/>
            <p:nvPr/>
          </p:nvSpPr>
          <p:spPr>
            <a:xfrm>
              <a:off x="5769900" y="1556275"/>
              <a:ext cx="1625" cy="825"/>
            </a:xfrm>
            <a:custGeom>
              <a:avLst/>
              <a:gdLst/>
              <a:ahLst/>
              <a:cxnLst/>
              <a:rect l="l" t="t" r="r" b="b"/>
              <a:pathLst>
                <a:path w="65" h="33" extrusionOk="0">
                  <a:moveTo>
                    <a:pt x="1" y="32"/>
                  </a:moveTo>
                  <a:cubicBezTo>
                    <a:pt x="32" y="32"/>
                    <a:pt x="64" y="32"/>
                    <a:pt x="64" y="32"/>
                  </a:cubicBezTo>
                  <a:lnTo>
                    <a:pt x="64" y="1"/>
                  </a:lnTo>
                  <a:cubicBezTo>
                    <a:pt x="32" y="32"/>
                    <a:pt x="32" y="32"/>
                    <a:pt x="1" y="3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3"/>
            <p:cNvSpPr/>
            <p:nvPr/>
          </p:nvSpPr>
          <p:spPr>
            <a:xfrm>
              <a:off x="5182450" y="1486600"/>
              <a:ext cx="587475" cy="276350"/>
            </a:xfrm>
            <a:custGeom>
              <a:avLst/>
              <a:gdLst/>
              <a:ahLst/>
              <a:cxnLst/>
              <a:rect l="l" t="t" r="r" b="b"/>
              <a:pathLst>
                <a:path w="23499" h="11054" extrusionOk="0">
                  <a:moveTo>
                    <a:pt x="19097" y="4878"/>
                  </a:moveTo>
                  <a:cubicBezTo>
                    <a:pt x="15233" y="6746"/>
                    <a:pt x="11401" y="8678"/>
                    <a:pt x="7569" y="10547"/>
                  </a:cubicBezTo>
                  <a:cubicBezTo>
                    <a:pt x="7411" y="10642"/>
                    <a:pt x="7284" y="10673"/>
                    <a:pt x="7126" y="10737"/>
                  </a:cubicBezTo>
                  <a:cubicBezTo>
                    <a:pt x="7031" y="10578"/>
                    <a:pt x="6936" y="10483"/>
                    <a:pt x="6841" y="10325"/>
                  </a:cubicBezTo>
                  <a:cubicBezTo>
                    <a:pt x="5289" y="7918"/>
                    <a:pt x="3737" y="5480"/>
                    <a:pt x="2186" y="3073"/>
                  </a:cubicBezTo>
                  <a:cubicBezTo>
                    <a:pt x="1552" y="2059"/>
                    <a:pt x="919" y="1046"/>
                    <a:pt x="159" y="159"/>
                  </a:cubicBezTo>
                  <a:cubicBezTo>
                    <a:pt x="127" y="96"/>
                    <a:pt x="95" y="1"/>
                    <a:pt x="0" y="64"/>
                  </a:cubicBezTo>
                  <a:cubicBezTo>
                    <a:pt x="127" y="318"/>
                    <a:pt x="285" y="571"/>
                    <a:pt x="444" y="856"/>
                  </a:cubicBezTo>
                  <a:cubicBezTo>
                    <a:pt x="634" y="1236"/>
                    <a:pt x="855" y="1584"/>
                    <a:pt x="1077" y="1964"/>
                  </a:cubicBezTo>
                  <a:cubicBezTo>
                    <a:pt x="1837" y="3199"/>
                    <a:pt x="2629" y="4434"/>
                    <a:pt x="3421" y="5670"/>
                  </a:cubicBezTo>
                  <a:cubicBezTo>
                    <a:pt x="3547" y="5860"/>
                    <a:pt x="3674" y="6050"/>
                    <a:pt x="3706" y="6303"/>
                  </a:cubicBezTo>
                  <a:cubicBezTo>
                    <a:pt x="3706" y="6398"/>
                    <a:pt x="3801" y="6493"/>
                    <a:pt x="3864" y="6588"/>
                  </a:cubicBezTo>
                  <a:cubicBezTo>
                    <a:pt x="4054" y="6936"/>
                    <a:pt x="4276" y="7253"/>
                    <a:pt x="4497" y="7570"/>
                  </a:cubicBezTo>
                  <a:cubicBezTo>
                    <a:pt x="4561" y="7665"/>
                    <a:pt x="4624" y="7791"/>
                    <a:pt x="4719" y="7855"/>
                  </a:cubicBezTo>
                  <a:cubicBezTo>
                    <a:pt x="4941" y="8045"/>
                    <a:pt x="5099" y="8298"/>
                    <a:pt x="5257" y="8520"/>
                  </a:cubicBezTo>
                  <a:cubicBezTo>
                    <a:pt x="5701" y="9280"/>
                    <a:pt x="6176" y="10008"/>
                    <a:pt x="6651" y="10737"/>
                  </a:cubicBezTo>
                  <a:cubicBezTo>
                    <a:pt x="6746" y="10832"/>
                    <a:pt x="6841" y="10927"/>
                    <a:pt x="6936" y="11053"/>
                  </a:cubicBezTo>
                  <a:cubicBezTo>
                    <a:pt x="7126" y="10958"/>
                    <a:pt x="7284" y="10895"/>
                    <a:pt x="7411" y="10832"/>
                  </a:cubicBezTo>
                  <a:cubicBezTo>
                    <a:pt x="10198" y="9470"/>
                    <a:pt x="12985" y="8140"/>
                    <a:pt x="15740" y="6778"/>
                  </a:cubicBezTo>
                  <a:cubicBezTo>
                    <a:pt x="18147" y="5575"/>
                    <a:pt x="20554" y="4371"/>
                    <a:pt x="22992" y="3168"/>
                  </a:cubicBezTo>
                  <a:cubicBezTo>
                    <a:pt x="23150" y="3073"/>
                    <a:pt x="23340" y="2946"/>
                    <a:pt x="23499" y="2819"/>
                  </a:cubicBezTo>
                  <a:cubicBezTo>
                    <a:pt x="23340" y="2883"/>
                    <a:pt x="23150" y="2914"/>
                    <a:pt x="22960" y="3009"/>
                  </a:cubicBezTo>
                  <a:cubicBezTo>
                    <a:pt x="21662" y="3611"/>
                    <a:pt x="20364" y="4244"/>
                    <a:pt x="19097" y="487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3"/>
            <p:cNvSpPr/>
            <p:nvPr/>
          </p:nvSpPr>
          <p:spPr>
            <a:xfrm>
              <a:off x="5548225" y="1246725"/>
              <a:ext cx="25" cy="800"/>
            </a:xfrm>
            <a:custGeom>
              <a:avLst/>
              <a:gdLst/>
              <a:ahLst/>
              <a:cxnLst/>
              <a:rect l="l" t="t" r="r" b="b"/>
              <a:pathLst>
                <a:path w="1" h="32" extrusionOk="0">
                  <a:moveTo>
                    <a:pt x="0" y="32"/>
                  </a:moveTo>
                  <a:lnTo>
                    <a:pt x="0" y="32"/>
                  </a:lnTo>
                  <a:cubicBezTo>
                    <a:pt x="0" y="0"/>
                    <a:pt x="0" y="0"/>
                    <a:pt x="0" y="0"/>
                  </a:cubicBezTo>
                  <a:cubicBezTo>
                    <a:pt x="0" y="0"/>
                    <a:pt x="0" y="0"/>
                    <a:pt x="0" y="0"/>
                  </a:cubicBezTo>
                  <a:cubicBezTo>
                    <a:pt x="0" y="0"/>
                    <a:pt x="0" y="0"/>
                    <a:pt x="0" y="3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3"/>
            <p:cNvSpPr/>
            <p:nvPr/>
          </p:nvSpPr>
          <p:spPr>
            <a:xfrm>
              <a:off x="5176100" y="1246725"/>
              <a:ext cx="372150" cy="235950"/>
            </a:xfrm>
            <a:custGeom>
              <a:avLst/>
              <a:gdLst/>
              <a:ahLst/>
              <a:cxnLst/>
              <a:rect l="l" t="t" r="r" b="b"/>
              <a:pathLst>
                <a:path w="14886" h="9438" extrusionOk="0">
                  <a:moveTo>
                    <a:pt x="14315" y="285"/>
                  </a:moveTo>
                  <a:cubicBezTo>
                    <a:pt x="12479" y="1425"/>
                    <a:pt x="10610" y="2565"/>
                    <a:pt x="8773" y="3705"/>
                  </a:cubicBezTo>
                  <a:cubicBezTo>
                    <a:pt x="5955" y="5479"/>
                    <a:pt x="3136" y="7252"/>
                    <a:pt x="286" y="9026"/>
                  </a:cubicBezTo>
                  <a:cubicBezTo>
                    <a:pt x="191" y="9089"/>
                    <a:pt x="96" y="9152"/>
                    <a:pt x="33" y="9216"/>
                  </a:cubicBezTo>
                  <a:cubicBezTo>
                    <a:pt x="1" y="9247"/>
                    <a:pt x="33" y="9311"/>
                    <a:pt x="33" y="9437"/>
                  </a:cubicBezTo>
                  <a:cubicBezTo>
                    <a:pt x="223" y="9311"/>
                    <a:pt x="381" y="9216"/>
                    <a:pt x="539" y="9089"/>
                  </a:cubicBezTo>
                  <a:cubicBezTo>
                    <a:pt x="3548" y="7221"/>
                    <a:pt x="6525" y="5352"/>
                    <a:pt x="9533" y="3484"/>
                  </a:cubicBezTo>
                  <a:cubicBezTo>
                    <a:pt x="11212" y="2407"/>
                    <a:pt x="12859" y="1362"/>
                    <a:pt x="14537" y="317"/>
                  </a:cubicBezTo>
                  <a:cubicBezTo>
                    <a:pt x="14664" y="222"/>
                    <a:pt x="14822" y="190"/>
                    <a:pt x="14885" y="0"/>
                  </a:cubicBezTo>
                  <a:cubicBezTo>
                    <a:pt x="14632" y="0"/>
                    <a:pt x="14474" y="158"/>
                    <a:pt x="14315" y="28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3"/>
            <p:cNvSpPr/>
            <p:nvPr/>
          </p:nvSpPr>
          <p:spPr>
            <a:xfrm>
              <a:off x="5662225" y="1324300"/>
              <a:ext cx="135425" cy="224075"/>
            </a:xfrm>
            <a:custGeom>
              <a:avLst/>
              <a:gdLst/>
              <a:ahLst/>
              <a:cxnLst/>
              <a:rect l="l" t="t" r="r" b="b"/>
              <a:pathLst>
                <a:path w="5417" h="8963" extrusionOk="0">
                  <a:moveTo>
                    <a:pt x="1" y="32"/>
                  </a:moveTo>
                  <a:cubicBezTo>
                    <a:pt x="96" y="127"/>
                    <a:pt x="191" y="222"/>
                    <a:pt x="254" y="349"/>
                  </a:cubicBezTo>
                  <a:cubicBezTo>
                    <a:pt x="698" y="1141"/>
                    <a:pt x="1141" y="1933"/>
                    <a:pt x="1616" y="2724"/>
                  </a:cubicBezTo>
                  <a:cubicBezTo>
                    <a:pt x="2724" y="4593"/>
                    <a:pt x="3833" y="6493"/>
                    <a:pt x="4941" y="8393"/>
                  </a:cubicBezTo>
                  <a:cubicBezTo>
                    <a:pt x="5036" y="8551"/>
                    <a:pt x="5163" y="8741"/>
                    <a:pt x="5290" y="8963"/>
                  </a:cubicBezTo>
                  <a:cubicBezTo>
                    <a:pt x="5353" y="8868"/>
                    <a:pt x="5416" y="8773"/>
                    <a:pt x="5416" y="8741"/>
                  </a:cubicBezTo>
                  <a:cubicBezTo>
                    <a:pt x="5385" y="8615"/>
                    <a:pt x="5321" y="8520"/>
                    <a:pt x="5258" y="8425"/>
                  </a:cubicBezTo>
                  <a:cubicBezTo>
                    <a:pt x="4909" y="7823"/>
                    <a:pt x="4593" y="7253"/>
                    <a:pt x="4244" y="6651"/>
                  </a:cubicBezTo>
                  <a:cubicBezTo>
                    <a:pt x="3009" y="4624"/>
                    <a:pt x="1774" y="2598"/>
                    <a:pt x="571" y="571"/>
                  </a:cubicBezTo>
                  <a:cubicBezTo>
                    <a:pt x="444" y="381"/>
                    <a:pt x="317" y="191"/>
                    <a:pt x="191" y="1"/>
                  </a:cubicBezTo>
                  <a:cubicBezTo>
                    <a:pt x="127" y="1"/>
                    <a:pt x="64" y="32"/>
                    <a:pt x="1" y="32"/>
                  </a:cubicBezTo>
                  <a:lnTo>
                    <a:pt x="1" y="32"/>
                  </a:lnTo>
                  <a:lnTo>
                    <a:pt x="1" y="32"/>
                  </a:lnTo>
                  <a:lnTo>
                    <a:pt x="1" y="32"/>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3"/>
            <p:cNvSpPr/>
            <p:nvPr/>
          </p:nvSpPr>
          <p:spPr>
            <a:xfrm>
              <a:off x="5461125" y="1930775"/>
              <a:ext cx="25" cy="800"/>
            </a:xfrm>
            <a:custGeom>
              <a:avLst/>
              <a:gdLst/>
              <a:ahLst/>
              <a:cxnLst/>
              <a:rect l="l" t="t" r="r" b="b"/>
              <a:pathLst>
                <a:path w="1" h="32" extrusionOk="0">
                  <a:moveTo>
                    <a:pt x="1" y="0"/>
                  </a:moveTo>
                  <a:lnTo>
                    <a:pt x="1" y="32"/>
                  </a:lnTo>
                  <a:lnTo>
                    <a:pt x="1" y="32"/>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3"/>
            <p:cNvSpPr/>
            <p:nvPr/>
          </p:nvSpPr>
          <p:spPr>
            <a:xfrm>
              <a:off x="5412050" y="1851600"/>
              <a:ext cx="136200" cy="104525"/>
            </a:xfrm>
            <a:custGeom>
              <a:avLst/>
              <a:gdLst/>
              <a:ahLst/>
              <a:cxnLst/>
              <a:rect l="l" t="t" r="r" b="b"/>
              <a:pathLst>
                <a:path w="5448" h="4181" extrusionOk="0">
                  <a:moveTo>
                    <a:pt x="4339" y="380"/>
                  </a:moveTo>
                  <a:cubicBezTo>
                    <a:pt x="3421" y="760"/>
                    <a:pt x="2534" y="1109"/>
                    <a:pt x="1584" y="1489"/>
                  </a:cubicBezTo>
                  <a:cubicBezTo>
                    <a:pt x="1362" y="1584"/>
                    <a:pt x="1204" y="1710"/>
                    <a:pt x="1109" y="1932"/>
                  </a:cubicBezTo>
                  <a:cubicBezTo>
                    <a:pt x="792" y="2565"/>
                    <a:pt x="444" y="3199"/>
                    <a:pt x="127" y="3832"/>
                  </a:cubicBezTo>
                  <a:cubicBezTo>
                    <a:pt x="64" y="3927"/>
                    <a:pt x="32" y="4054"/>
                    <a:pt x="0" y="4180"/>
                  </a:cubicBezTo>
                  <a:cubicBezTo>
                    <a:pt x="349" y="4149"/>
                    <a:pt x="634" y="4149"/>
                    <a:pt x="887" y="4022"/>
                  </a:cubicBezTo>
                  <a:cubicBezTo>
                    <a:pt x="1742" y="3705"/>
                    <a:pt x="2597" y="3357"/>
                    <a:pt x="3421" y="3040"/>
                  </a:cubicBezTo>
                  <a:cubicBezTo>
                    <a:pt x="3484" y="3009"/>
                    <a:pt x="3547" y="2945"/>
                    <a:pt x="3611" y="2882"/>
                  </a:cubicBezTo>
                  <a:cubicBezTo>
                    <a:pt x="3484" y="2850"/>
                    <a:pt x="3357" y="2850"/>
                    <a:pt x="3262" y="2914"/>
                  </a:cubicBezTo>
                  <a:cubicBezTo>
                    <a:pt x="2914" y="3040"/>
                    <a:pt x="2566" y="3167"/>
                    <a:pt x="2217" y="3294"/>
                  </a:cubicBezTo>
                  <a:cubicBezTo>
                    <a:pt x="2091" y="3325"/>
                    <a:pt x="2027" y="3262"/>
                    <a:pt x="1964" y="3199"/>
                  </a:cubicBezTo>
                  <a:cubicBezTo>
                    <a:pt x="1806" y="3420"/>
                    <a:pt x="1584" y="3547"/>
                    <a:pt x="1330" y="3610"/>
                  </a:cubicBezTo>
                  <a:cubicBezTo>
                    <a:pt x="1077" y="3674"/>
                    <a:pt x="855" y="3769"/>
                    <a:pt x="602" y="3832"/>
                  </a:cubicBezTo>
                  <a:cubicBezTo>
                    <a:pt x="507" y="3864"/>
                    <a:pt x="444" y="3864"/>
                    <a:pt x="285" y="3895"/>
                  </a:cubicBezTo>
                  <a:cubicBezTo>
                    <a:pt x="317" y="3769"/>
                    <a:pt x="317" y="3674"/>
                    <a:pt x="349" y="3642"/>
                  </a:cubicBezTo>
                  <a:cubicBezTo>
                    <a:pt x="634" y="3072"/>
                    <a:pt x="950" y="2534"/>
                    <a:pt x="1235" y="1995"/>
                  </a:cubicBezTo>
                  <a:cubicBezTo>
                    <a:pt x="1299" y="1837"/>
                    <a:pt x="1425" y="1774"/>
                    <a:pt x="1584" y="1710"/>
                  </a:cubicBezTo>
                  <a:cubicBezTo>
                    <a:pt x="2154" y="1457"/>
                    <a:pt x="2756" y="1235"/>
                    <a:pt x="3357" y="982"/>
                  </a:cubicBezTo>
                  <a:cubicBezTo>
                    <a:pt x="3832" y="792"/>
                    <a:pt x="4339" y="570"/>
                    <a:pt x="4846" y="349"/>
                  </a:cubicBezTo>
                  <a:cubicBezTo>
                    <a:pt x="4972" y="285"/>
                    <a:pt x="5067" y="317"/>
                    <a:pt x="5194" y="380"/>
                  </a:cubicBezTo>
                  <a:lnTo>
                    <a:pt x="5194" y="380"/>
                  </a:lnTo>
                  <a:lnTo>
                    <a:pt x="5194" y="380"/>
                  </a:lnTo>
                  <a:lnTo>
                    <a:pt x="5194" y="349"/>
                  </a:lnTo>
                  <a:cubicBezTo>
                    <a:pt x="5352" y="317"/>
                    <a:pt x="5447" y="222"/>
                    <a:pt x="5447" y="0"/>
                  </a:cubicBezTo>
                  <a:cubicBezTo>
                    <a:pt x="5321" y="32"/>
                    <a:pt x="5194" y="32"/>
                    <a:pt x="5099" y="64"/>
                  </a:cubicBezTo>
                  <a:cubicBezTo>
                    <a:pt x="4846" y="159"/>
                    <a:pt x="4592" y="285"/>
                    <a:pt x="4339" y="38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3"/>
            <p:cNvSpPr/>
            <p:nvPr/>
          </p:nvSpPr>
          <p:spPr>
            <a:xfrm>
              <a:off x="5385925" y="1710675"/>
              <a:ext cx="25" cy="800"/>
            </a:xfrm>
            <a:custGeom>
              <a:avLst/>
              <a:gdLst/>
              <a:ahLst/>
              <a:cxnLst/>
              <a:rect l="l" t="t" r="r" b="b"/>
              <a:pathLst>
                <a:path w="1" h="32" extrusionOk="0">
                  <a:moveTo>
                    <a:pt x="0" y="32"/>
                  </a:moveTo>
                  <a:cubicBezTo>
                    <a:pt x="0" y="0"/>
                    <a:pt x="0" y="0"/>
                    <a:pt x="0" y="0"/>
                  </a:cubicBezTo>
                  <a:lnTo>
                    <a:pt x="0" y="0"/>
                  </a:lnTo>
                  <a:cubicBezTo>
                    <a:pt x="0" y="0"/>
                    <a:pt x="0" y="0"/>
                    <a:pt x="0" y="0"/>
                  </a:cubicBezTo>
                  <a:cubicBezTo>
                    <a:pt x="0" y="0"/>
                    <a:pt x="0" y="0"/>
                    <a:pt x="0" y="0"/>
                  </a:cubicBezTo>
                  <a:cubicBezTo>
                    <a:pt x="0" y="32"/>
                    <a:pt x="0" y="32"/>
                    <a:pt x="0" y="3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3"/>
            <p:cNvSpPr/>
            <p:nvPr/>
          </p:nvSpPr>
          <p:spPr>
            <a:xfrm>
              <a:off x="5516550" y="1861100"/>
              <a:ext cx="25375" cy="40400"/>
            </a:xfrm>
            <a:custGeom>
              <a:avLst/>
              <a:gdLst/>
              <a:ahLst/>
              <a:cxnLst/>
              <a:rect l="l" t="t" r="r" b="b"/>
              <a:pathLst>
                <a:path w="1015" h="1616" extrusionOk="0">
                  <a:moveTo>
                    <a:pt x="982" y="0"/>
                  </a:moveTo>
                  <a:cubicBezTo>
                    <a:pt x="539" y="475"/>
                    <a:pt x="222" y="1014"/>
                    <a:pt x="1" y="1615"/>
                  </a:cubicBezTo>
                  <a:cubicBezTo>
                    <a:pt x="32" y="1584"/>
                    <a:pt x="96" y="1584"/>
                    <a:pt x="96" y="1552"/>
                  </a:cubicBezTo>
                  <a:cubicBezTo>
                    <a:pt x="412" y="1077"/>
                    <a:pt x="729" y="570"/>
                    <a:pt x="1014" y="95"/>
                  </a:cubicBezTo>
                  <a:cubicBezTo>
                    <a:pt x="1014" y="64"/>
                    <a:pt x="1014" y="32"/>
                    <a:pt x="1014" y="0"/>
                  </a:cubicBezTo>
                  <a:cubicBezTo>
                    <a:pt x="1014" y="0"/>
                    <a:pt x="982" y="0"/>
                    <a:pt x="9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3"/>
            <p:cNvSpPr/>
            <p:nvPr/>
          </p:nvSpPr>
          <p:spPr>
            <a:xfrm>
              <a:off x="5357425" y="1326675"/>
              <a:ext cx="10300" cy="10325"/>
            </a:xfrm>
            <a:custGeom>
              <a:avLst/>
              <a:gdLst/>
              <a:ahLst/>
              <a:cxnLst/>
              <a:rect l="l" t="t" r="r" b="b"/>
              <a:pathLst>
                <a:path w="412" h="413" extrusionOk="0">
                  <a:moveTo>
                    <a:pt x="412" y="1"/>
                  </a:moveTo>
                  <a:cubicBezTo>
                    <a:pt x="127" y="127"/>
                    <a:pt x="127" y="127"/>
                    <a:pt x="0" y="317"/>
                  </a:cubicBezTo>
                  <a:cubicBezTo>
                    <a:pt x="222" y="412"/>
                    <a:pt x="349" y="349"/>
                    <a:pt x="4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3"/>
            <p:cNvSpPr/>
            <p:nvPr/>
          </p:nvSpPr>
          <p:spPr>
            <a:xfrm>
              <a:off x="5719225" y="1705125"/>
              <a:ext cx="825" cy="825"/>
            </a:xfrm>
            <a:custGeom>
              <a:avLst/>
              <a:gdLst/>
              <a:ahLst/>
              <a:cxnLst/>
              <a:rect l="l" t="t" r="r" b="b"/>
              <a:pathLst>
                <a:path w="33" h="33" extrusionOk="0">
                  <a:moveTo>
                    <a:pt x="1" y="0"/>
                  </a:moveTo>
                  <a:lnTo>
                    <a:pt x="1" y="32"/>
                  </a:lnTo>
                  <a:cubicBezTo>
                    <a:pt x="33" y="32"/>
                    <a:pt x="33" y="32"/>
                    <a:pt x="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3"/>
            <p:cNvSpPr/>
            <p:nvPr/>
          </p:nvSpPr>
          <p:spPr>
            <a:xfrm>
              <a:off x="5720025" y="1698800"/>
              <a:ext cx="13475" cy="7150"/>
            </a:xfrm>
            <a:custGeom>
              <a:avLst/>
              <a:gdLst/>
              <a:ahLst/>
              <a:cxnLst/>
              <a:rect l="l" t="t" r="r" b="b"/>
              <a:pathLst>
                <a:path w="539" h="286" extrusionOk="0">
                  <a:moveTo>
                    <a:pt x="286" y="253"/>
                  </a:moveTo>
                  <a:cubicBezTo>
                    <a:pt x="381" y="222"/>
                    <a:pt x="539" y="190"/>
                    <a:pt x="476" y="0"/>
                  </a:cubicBezTo>
                  <a:cubicBezTo>
                    <a:pt x="317" y="95"/>
                    <a:pt x="159" y="190"/>
                    <a:pt x="1" y="285"/>
                  </a:cubicBezTo>
                  <a:cubicBezTo>
                    <a:pt x="96" y="253"/>
                    <a:pt x="222" y="285"/>
                    <a:pt x="286" y="25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3"/>
            <p:cNvSpPr/>
            <p:nvPr/>
          </p:nvSpPr>
          <p:spPr>
            <a:xfrm>
              <a:off x="5515775" y="1901475"/>
              <a:ext cx="800" cy="800"/>
            </a:xfrm>
            <a:custGeom>
              <a:avLst/>
              <a:gdLst/>
              <a:ahLst/>
              <a:cxnLst/>
              <a:rect l="l" t="t" r="r" b="b"/>
              <a:pathLst>
                <a:path w="32" h="32" extrusionOk="0">
                  <a:moveTo>
                    <a:pt x="0" y="32"/>
                  </a:moveTo>
                  <a:cubicBezTo>
                    <a:pt x="0" y="0"/>
                    <a:pt x="0" y="0"/>
                    <a:pt x="0" y="0"/>
                  </a:cubicBezTo>
                  <a:cubicBezTo>
                    <a:pt x="32" y="0"/>
                    <a:pt x="32" y="0"/>
                    <a:pt x="32" y="0"/>
                  </a:cubicBezTo>
                  <a:cubicBezTo>
                    <a:pt x="0" y="0"/>
                    <a:pt x="0" y="0"/>
                    <a:pt x="0" y="0"/>
                  </a:cubicBezTo>
                  <a:cubicBezTo>
                    <a:pt x="0" y="0"/>
                    <a:pt x="0" y="0"/>
                    <a:pt x="0" y="3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3"/>
            <p:cNvSpPr/>
            <p:nvPr/>
          </p:nvSpPr>
          <p:spPr>
            <a:xfrm>
              <a:off x="5509425" y="1902250"/>
              <a:ext cx="7150" cy="11925"/>
            </a:xfrm>
            <a:custGeom>
              <a:avLst/>
              <a:gdLst/>
              <a:ahLst/>
              <a:cxnLst/>
              <a:rect l="l" t="t" r="r" b="b"/>
              <a:pathLst>
                <a:path w="286" h="477" extrusionOk="0">
                  <a:moveTo>
                    <a:pt x="1" y="476"/>
                  </a:moveTo>
                  <a:cubicBezTo>
                    <a:pt x="96" y="318"/>
                    <a:pt x="286" y="223"/>
                    <a:pt x="254" y="1"/>
                  </a:cubicBezTo>
                  <a:cubicBezTo>
                    <a:pt x="64" y="191"/>
                    <a:pt x="64" y="191"/>
                    <a:pt x="1" y="47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3"/>
            <p:cNvSpPr/>
            <p:nvPr/>
          </p:nvSpPr>
          <p:spPr>
            <a:xfrm>
              <a:off x="5461125" y="1930775"/>
              <a:ext cx="25" cy="800"/>
            </a:xfrm>
            <a:custGeom>
              <a:avLst/>
              <a:gdLst/>
              <a:ahLst/>
              <a:cxnLst/>
              <a:rect l="l" t="t" r="r" b="b"/>
              <a:pathLst>
                <a:path w="1" h="32" extrusionOk="0">
                  <a:moveTo>
                    <a:pt x="1" y="0"/>
                  </a:moveTo>
                  <a:lnTo>
                    <a:pt x="1" y="32"/>
                  </a:lnTo>
                  <a:cubicBezTo>
                    <a:pt x="1" y="0"/>
                    <a:pt x="1" y="0"/>
                    <a:pt x="1" y="0"/>
                  </a:cubicBezTo>
                  <a:cubicBezTo>
                    <a:pt x="1" y="0"/>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3"/>
            <p:cNvSpPr/>
            <p:nvPr/>
          </p:nvSpPr>
          <p:spPr>
            <a:xfrm>
              <a:off x="5461125" y="1923650"/>
              <a:ext cx="7150" cy="7150"/>
            </a:xfrm>
            <a:custGeom>
              <a:avLst/>
              <a:gdLst/>
              <a:ahLst/>
              <a:cxnLst/>
              <a:rect l="l" t="t" r="r" b="b"/>
              <a:pathLst>
                <a:path w="286" h="286" extrusionOk="0">
                  <a:moveTo>
                    <a:pt x="286" y="0"/>
                  </a:moveTo>
                  <a:cubicBezTo>
                    <a:pt x="64" y="63"/>
                    <a:pt x="64" y="63"/>
                    <a:pt x="1" y="285"/>
                  </a:cubicBezTo>
                  <a:cubicBezTo>
                    <a:pt x="159" y="253"/>
                    <a:pt x="223" y="127"/>
                    <a:pt x="2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3"/>
            <p:cNvSpPr/>
            <p:nvPr/>
          </p:nvSpPr>
          <p:spPr>
            <a:xfrm>
              <a:off x="5548225" y="1241175"/>
              <a:ext cx="7950" cy="5575"/>
            </a:xfrm>
            <a:custGeom>
              <a:avLst/>
              <a:gdLst/>
              <a:ahLst/>
              <a:cxnLst/>
              <a:rect l="l" t="t" r="r" b="b"/>
              <a:pathLst>
                <a:path w="318" h="223" extrusionOk="0">
                  <a:moveTo>
                    <a:pt x="0" y="222"/>
                  </a:moveTo>
                  <a:cubicBezTo>
                    <a:pt x="222" y="190"/>
                    <a:pt x="285" y="159"/>
                    <a:pt x="317" y="0"/>
                  </a:cubicBezTo>
                  <a:cubicBezTo>
                    <a:pt x="190" y="32"/>
                    <a:pt x="64" y="64"/>
                    <a:pt x="0" y="22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3"/>
            <p:cNvSpPr/>
            <p:nvPr/>
          </p:nvSpPr>
          <p:spPr>
            <a:xfrm>
              <a:off x="5556150" y="1240375"/>
              <a:ext cx="800" cy="825"/>
            </a:xfrm>
            <a:custGeom>
              <a:avLst/>
              <a:gdLst/>
              <a:ahLst/>
              <a:cxnLst/>
              <a:rect l="l" t="t" r="r" b="b"/>
              <a:pathLst>
                <a:path w="32" h="33" extrusionOk="0">
                  <a:moveTo>
                    <a:pt x="0" y="1"/>
                  </a:moveTo>
                  <a:cubicBezTo>
                    <a:pt x="0" y="1"/>
                    <a:pt x="0" y="1"/>
                    <a:pt x="0" y="32"/>
                  </a:cubicBezTo>
                  <a:cubicBezTo>
                    <a:pt x="0" y="32"/>
                    <a:pt x="0" y="32"/>
                    <a:pt x="0" y="32"/>
                  </a:cubicBezTo>
                  <a:cubicBezTo>
                    <a:pt x="0" y="1"/>
                    <a:pt x="0" y="1"/>
                    <a:pt x="32" y="1"/>
                  </a:cubicBezTo>
                  <a:cubicBezTo>
                    <a:pt x="32" y="1"/>
                    <a:pt x="0" y="1"/>
                    <a:pt x="0" y="1"/>
                  </a:cubicBezTo>
                  <a:cubicBezTo>
                    <a:pt x="0" y="1"/>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3"/>
            <p:cNvSpPr/>
            <p:nvPr/>
          </p:nvSpPr>
          <p:spPr>
            <a:xfrm>
              <a:off x="5572775" y="1225350"/>
              <a:ext cx="8725" cy="7150"/>
            </a:xfrm>
            <a:custGeom>
              <a:avLst/>
              <a:gdLst/>
              <a:ahLst/>
              <a:cxnLst/>
              <a:rect l="l" t="t" r="r" b="b"/>
              <a:pathLst>
                <a:path w="349" h="286" extrusionOk="0">
                  <a:moveTo>
                    <a:pt x="222" y="0"/>
                  </a:moveTo>
                  <a:cubicBezTo>
                    <a:pt x="254" y="0"/>
                    <a:pt x="285" y="0"/>
                    <a:pt x="349" y="0"/>
                  </a:cubicBezTo>
                  <a:cubicBezTo>
                    <a:pt x="285" y="0"/>
                    <a:pt x="254" y="0"/>
                    <a:pt x="222" y="0"/>
                  </a:cubicBezTo>
                  <a:cubicBezTo>
                    <a:pt x="127" y="95"/>
                    <a:pt x="64" y="190"/>
                    <a:pt x="0" y="285"/>
                  </a:cubicBezTo>
                  <a:cubicBezTo>
                    <a:pt x="127" y="253"/>
                    <a:pt x="222" y="158"/>
                    <a:pt x="2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3"/>
            <p:cNvSpPr/>
            <p:nvPr/>
          </p:nvSpPr>
          <p:spPr>
            <a:xfrm>
              <a:off x="5564850" y="1233250"/>
              <a:ext cx="6350" cy="7150"/>
            </a:xfrm>
            <a:custGeom>
              <a:avLst/>
              <a:gdLst/>
              <a:ahLst/>
              <a:cxnLst/>
              <a:rect l="l" t="t" r="r" b="b"/>
              <a:pathLst>
                <a:path w="254" h="286" extrusionOk="0">
                  <a:moveTo>
                    <a:pt x="0" y="286"/>
                  </a:moveTo>
                  <a:lnTo>
                    <a:pt x="0" y="286"/>
                  </a:lnTo>
                  <a:lnTo>
                    <a:pt x="0" y="286"/>
                  </a:lnTo>
                  <a:lnTo>
                    <a:pt x="0" y="286"/>
                  </a:lnTo>
                  <a:lnTo>
                    <a:pt x="0" y="286"/>
                  </a:lnTo>
                  <a:cubicBezTo>
                    <a:pt x="96" y="191"/>
                    <a:pt x="191" y="96"/>
                    <a:pt x="254" y="1"/>
                  </a:cubicBezTo>
                  <a:cubicBezTo>
                    <a:pt x="0" y="32"/>
                    <a:pt x="0" y="32"/>
                    <a:pt x="0" y="28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3"/>
            <p:cNvSpPr/>
            <p:nvPr/>
          </p:nvSpPr>
          <p:spPr>
            <a:xfrm>
              <a:off x="5571175" y="1232475"/>
              <a:ext cx="1625" cy="800"/>
            </a:xfrm>
            <a:custGeom>
              <a:avLst/>
              <a:gdLst/>
              <a:ahLst/>
              <a:cxnLst/>
              <a:rect l="l" t="t" r="r" b="b"/>
              <a:pathLst>
                <a:path w="65" h="32" extrusionOk="0">
                  <a:moveTo>
                    <a:pt x="1" y="32"/>
                  </a:moveTo>
                  <a:cubicBezTo>
                    <a:pt x="33" y="32"/>
                    <a:pt x="33" y="32"/>
                    <a:pt x="33" y="32"/>
                  </a:cubicBezTo>
                  <a:lnTo>
                    <a:pt x="33" y="32"/>
                  </a:lnTo>
                  <a:cubicBezTo>
                    <a:pt x="33" y="0"/>
                    <a:pt x="64" y="0"/>
                    <a:pt x="64" y="0"/>
                  </a:cubicBezTo>
                  <a:lnTo>
                    <a:pt x="33" y="0"/>
                  </a:lnTo>
                  <a:cubicBezTo>
                    <a:pt x="33" y="0"/>
                    <a:pt x="1" y="32"/>
                    <a:pt x="1" y="3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3"/>
            <p:cNvSpPr/>
            <p:nvPr/>
          </p:nvSpPr>
          <p:spPr>
            <a:xfrm>
              <a:off x="5772275" y="1553900"/>
              <a:ext cx="8750" cy="2400"/>
            </a:xfrm>
            <a:custGeom>
              <a:avLst/>
              <a:gdLst/>
              <a:ahLst/>
              <a:cxnLst/>
              <a:rect l="l" t="t" r="r" b="b"/>
              <a:pathLst>
                <a:path w="350" h="96" extrusionOk="0">
                  <a:moveTo>
                    <a:pt x="317" y="64"/>
                  </a:moveTo>
                  <a:cubicBezTo>
                    <a:pt x="222" y="64"/>
                    <a:pt x="96" y="1"/>
                    <a:pt x="1" y="96"/>
                  </a:cubicBezTo>
                  <a:cubicBezTo>
                    <a:pt x="96" y="96"/>
                    <a:pt x="222" y="64"/>
                    <a:pt x="317" y="64"/>
                  </a:cubicBezTo>
                  <a:lnTo>
                    <a:pt x="317" y="64"/>
                  </a:lnTo>
                  <a:cubicBezTo>
                    <a:pt x="317" y="32"/>
                    <a:pt x="349" y="1"/>
                    <a:pt x="349" y="1"/>
                  </a:cubicBezTo>
                  <a:cubicBezTo>
                    <a:pt x="317" y="1"/>
                    <a:pt x="317" y="1"/>
                    <a:pt x="286" y="1"/>
                  </a:cubicBezTo>
                  <a:cubicBezTo>
                    <a:pt x="317" y="1"/>
                    <a:pt x="317" y="32"/>
                    <a:pt x="317" y="6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3"/>
            <p:cNvSpPr/>
            <p:nvPr/>
          </p:nvSpPr>
          <p:spPr>
            <a:xfrm>
              <a:off x="5771500" y="1556275"/>
              <a:ext cx="800" cy="825"/>
            </a:xfrm>
            <a:custGeom>
              <a:avLst/>
              <a:gdLst/>
              <a:ahLst/>
              <a:cxnLst/>
              <a:rect l="l" t="t" r="r" b="b"/>
              <a:pathLst>
                <a:path w="32" h="33" extrusionOk="0">
                  <a:moveTo>
                    <a:pt x="0" y="32"/>
                  </a:moveTo>
                  <a:cubicBezTo>
                    <a:pt x="0" y="32"/>
                    <a:pt x="32" y="1"/>
                    <a:pt x="32" y="1"/>
                  </a:cubicBezTo>
                  <a:cubicBezTo>
                    <a:pt x="32" y="1"/>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3"/>
            <p:cNvSpPr/>
            <p:nvPr/>
          </p:nvSpPr>
          <p:spPr>
            <a:xfrm>
              <a:off x="5662225" y="1320350"/>
              <a:ext cx="2400" cy="4775"/>
            </a:xfrm>
            <a:custGeom>
              <a:avLst/>
              <a:gdLst/>
              <a:ahLst/>
              <a:cxnLst/>
              <a:rect l="l" t="t" r="r" b="b"/>
              <a:pathLst>
                <a:path w="96" h="191" extrusionOk="0">
                  <a:moveTo>
                    <a:pt x="32" y="0"/>
                  </a:moveTo>
                  <a:cubicBezTo>
                    <a:pt x="32" y="64"/>
                    <a:pt x="1" y="127"/>
                    <a:pt x="1" y="190"/>
                  </a:cubicBezTo>
                  <a:cubicBezTo>
                    <a:pt x="32" y="127"/>
                    <a:pt x="64" y="64"/>
                    <a:pt x="96" y="32"/>
                  </a:cubicBezTo>
                  <a:cubicBezTo>
                    <a:pt x="64" y="32"/>
                    <a:pt x="64" y="0"/>
                    <a:pt x="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3"/>
            <p:cNvSpPr/>
            <p:nvPr/>
          </p:nvSpPr>
          <p:spPr>
            <a:xfrm>
              <a:off x="5785750" y="1634650"/>
              <a:ext cx="25" cy="25"/>
            </a:xfrm>
            <a:custGeom>
              <a:avLst/>
              <a:gdLst/>
              <a:ahLst/>
              <a:cxnLst/>
              <a:rect l="l" t="t" r="r" b="b"/>
              <a:pathLst>
                <a:path w="1" h="1" extrusionOk="0">
                  <a:moveTo>
                    <a:pt x="0" y="1"/>
                  </a:moveTo>
                  <a:lnTo>
                    <a:pt x="0" y="1"/>
                  </a:lnTo>
                  <a:lnTo>
                    <a:pt x="0" y="1"/>
                  </a:lnTo>
                  <a:lnTo>
                    <a:pt x="0" y="1"/>
                  </a:lnTo>
                  <a:lnTo>
                    <a:pt x="0" y="1"/>
                  </a:lnTo>
                  <a:cubicBezTo>
                    <a:pt x="0" y="1"/>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3"/>
            <p:cNvSpPr/>
            <p:nvPr/>
          </p:nvSpPr>
          <p:spPr>
            <a:xfrm>
              <a:off x="5784150" y="1629125"/>
              <a:ext cx="1625" cy="5550"/>
            </a:xfrm>
            <a:custGeom>
              <a:avLst/>
              <a:gdLst/>
              <a:ahLst/>
              <a:cxnLst/>
              <a:rect l="l" t="t" r="r" b="b"/>
              <a:pathLst>
                <a:path w="65" h="222" extrusionOk="0">
                  <a:moveTo>
                    <a:pt x="1" y="32"/>
                  </a:moveTo>
                  <a:cubicBezTo>
                    <a:pt x="1" y="95"/>
                    <a:pt x="32" y="159"/>
                    <a:pt x="64" y="222"/>
                  </a:cubicBezTo>
                  <a:cubicBezTo>
                    <a:pt x="64" y="159"/>
                    <a:pt x="64" y="95"/>
                    <a:pt x="32" y="0"/>
                  </a:cubicBezTo>
                  <a:cubicBezTo>
                    <a:pt x="32" y="0"/>
                    <a:pt x="1" y="32"/>
                    <a:pt x="1" y="3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3"/>
            <p:cNvSpPr/>
            <p:nvPr/>
          </p:nvSpPr>
          <p:spPr>
            <a:xfrm>
              <a:off x="5727950" y="1685325"/>
              <a:ext cx="1600" cy="825"/>
            </a:xfrm>
            <a:custGeom>
              <a:avLst/>
              <a:gdLst/>
              <a:ahLst/>
              <a:cxnLst/>
              <a:rect l="l" t="t" r="r" b="b"/>
              <a:pathLst>
                <a:path w="64" h="33" extrusionOk="0">
                  <a:moveTo>
                    <a:pt x="0" y="32"/>
                  </a:moveTo>
                  <a:cubicBezTo>
                    <a:pt x="0" y="32"/>
                    <a:pt x="32" y="32"/>
                    <a:pt x="32" y="32"/>
                  </a:cubicBezTo>
                  <a:cubicBezTo>
                    <a:pt x="32" y="1"/>
                    <a:pt x="32" y="1"/>
                    <a:pt x="64" y="1"/>
                  </a:cubicBezTo>
                  <a:cubicBezTo>
                    <a:pt x="32" y="1"/>
                    <a:pt x="32" y="1"/>
                    <a:pt x="0" y="1"/>
                  </a:cubicBezTo>
                  <a:cubicBezTo>
                    <a:pt x="0" y="1"/>
                    <a:pt x="0" y="32"/>
                    <a:pt x="0" y="3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3"/>
            <p:cNvSpPr/>
            <p:nvPr/>
          </p:nvSpPr>
          <p:spPr>
            <a:xfrm>
              <a:off x="5723200" y="1686125"/>
              <a:ext cx="4775" cy="2400"/>
            </a:xfrm>
            <a:custGeom>
              <a:avLst/>
              <a:gdLst/>
              <a:ahLst/>
              <a:cxnLst/>
              <a:rect l="l" t="t" r="r" b="b"/>
              <a:pathLst>
                <a:path w="191" h="96" extrusionOk="0">
                  <a:moveTo>
                    <a:pt x="190" y="0"/>
                  </a:moveTo>
                  <a:cubicBezTo>
                    <a:pt x="127" y="32"/>
                    <a:pt x="64" y="64"/>
                    <a:pt x="0" y="95"/>
                  </a:cubicBezTo>
                  <a:cubicBezTo>
                    <a:pt x="95" y="95"/>
                    <a:pt x="159" y="64"/>
                    <a:pt x="1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3"/>
            <p:cNvSpPr/>
            <p:nvPr/>
          </p:nvSpPr>
          <p:spPr>
            <a:xfrm>
              <a:off x="5556925" y="1238000"/>
              <a:ext cx="7950" cy="2400"/>
            </a:xfrm>
            <a:custGeom>
              <a:avLst/>
              <a:gdLst/>
              <a:ahLst/>
              <a:cxnLst/>
              <a:rect l="l" t="t" r="r" b="b"/>
              <a:pathLst>
                <a:path w="318" h="96" extrusionOk="0">
                  <a:moveTo>
                    <a:pt x="1" y="96"/>
                  </a:moveTo>
                  <a:cubicBezTo>
                    <a:pt x="96" y="96"/>
                    <a:pt x="191" y="96"/>
                    <a:pt x="317" y="96"/>
                  </a:cubicBezTo>
                  <a:cubicBezTo>
                    <a:pt x="191" y="1"/>
                    <a:pt x="96" y="1"/>
                    <a:pt x="1" y="9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3"/>
            <p:cNvSpPr/>
            <p:nvPr/>
          </p:nvSpPr>
          <p:spPr>
            <a:xfrm>
              <a:off x="5043100" y="1196050"/>
              <a:ext cx="193200" cy="41975"/>
            </a:xfrm>
            <a:custGeom>
              <a:avLst/>
              <a:gdLst/>
              <a:ahLst/>
              <a:cxnLst/>
              <a:rect l="l" t="t" r="r" b="b"/>
              <a:pathLst>
                <a:path w="7728" h="1679" extrusionOk="0">
                  <a:moveTo>
                    <a:pt x="7569" y="412"/>
                  </a:moveTo>
                  <a:cubicBezTo>
                    <a:pt x="7696" y="254"/>
                    <a:pt x="7728" y="95"/>
                    <a:pt x="7633" y="64"/>
                  </a:cubicBezTo>
                  <a:cubicBezTo>
                    <a:pt x="7506" y="0"/>
                    <a:pt x="7411" y="95"/>
                    <a:pt x="7316" y="159"/>
                  </a:cubicBezTo>
                  <a:cubicBezTo>
                    <a:pt x="6904" y="602"/>
                    <a:pt x="6366" y="792"/>
                    <a:pt x="5764" y="887"/>
                  </a:cubicBezTo>
                  <a:cubicBezTo>
                    <a:pt x="5479" y="950"/>
                    <a:pt x="5163" y="1014"/>
                    <a:pt x="4878" y="1109"/>
                  </a:cubicBezTo>
                  <a:cubicBezTo>
                    <a:pt x="4181" y="1330"/>
                    <a:pt x="3484" y="1299"/>
                    <a:pt x="2787" y="1172"/>
                  </a:cubicBezTo>
                  <a:cubicBezTo>
                    <a:pt x="2376" y="1109"/>
                    <a:pt x="1932" y="1014"/>
                    <a:pt x="1489" y="950"/>
                  </a:cubicBezTo>
                  <a:cubicBezTo>
                    <a:pt x="1077" y="887"/>
                    <a:pt x="634" y="824"/>
                    <a:pt x="286" y="602"/>
                  </a:cubicBezTo>
                  <a:cubicBezTo>
                    <a:pt x="222" y="539"/>
                    <a:pt x="96" y="570"/>
                    <a:pt x="1" y="539"/>
                  </a:cubicBezTo>
                  <a:cubicBezTo>
                    <a:pt x="254" y="982"/>
                    <a:pt x="507" y="1140"/>
                    <a:pt x="982" y="1235"/>
                  </a:cubicBezTo>
                  <a:cubicBezTo>
                    <a:pt x="1647" y="1362"/>
                    <a:pt x="2312" y="1457"/>
                    <a:pt x="2977" y="1552"/>
                  </a:cubicBezTo>
                  <a:cubicBezTo>
                    <a:pt x="3548" y="1647"/>
                    <a:pt x="4118" y="1679"/>
                    <a:pt x="4719" y="1520"/>
                  </a:cubicBezTo>
                  <a:cubicBezTo>
                    <a:pt x="5131" y="1425"/>
                    <a:pt x="5574" y="1330"/>
                    <a:pt x="6018" y="1235"/>
                  </a:cubicBezTo>
                  <a:cubicBezTo>
                    <a:pt x="6271" y="1172"/>
                    <a:pt x="6524" y="1109"/>
                    <a:pt x="6778" y="1014"/>
                  </a:cubicBezTo>
                  <a:cubicBezTo>
                    <a:pt x="7094" y="887"/>
                    <a:pt x="7348" y="697"/>
                    <a:pt x="7569" y="4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3"/>
            <p:cNvSpPr/>
            <p:nvPr/>
          </p:nvSpPr>
          <p:spPr>
            <a:xfrm>
              <a:off x="5237875" y="1246725"/>
              <a:ext cx="53850" cy="30100"/>
            </a:xfrm>
            <a:custGeom>
              <a:avLst/>
              <a:gdLst/>
              <a:ahLst/>
              <a:cxnLst/>
              <a:rect l="l" t="t" r="r" b="b"/>
              <a:pathLst>
                <a:path w="2154" h="1204" extrusionOk="0">
                  <a:moveTo>
                    <a:pt x="285" y="1172"/>
                  </a:moveTo>
                  <a:cubicBezTo>
                    <a:pt x="792" y="950"/>
                    <a:pt x="1330" y="729"/>
                    <a:pt x="1837" y="475"/>
                  </a:cubicBezTo>
                  <a:cubicBezTo>
                    <a:pt x="1964" y="412"/>
                    <a:pt x="2059" y="285"/>
                    <a:pt x="2154" y="158"/>
                  </a:cubicBezTo>
                  <a:cubicBezTo>
                    <a:pt x="2154" y="158"/>
                    <a:pt x="2154" y="95"/>
                    <a:pt x="2122" y="63"/>
                  </a:cubicBezTo>
                  <a:cubicBezTo>
                    <a:pt x="2122" y="32"/>
                    <a:pt x="2059" y="0"/>
                    <a:pt x="2027" y="0"/>
                  </a:cubicBezTo>
                  <a:cubicBezTo>
                    <a:pt x="1995" y="0"/>
                    <a:pt x="1932" y="32"/>
                    <a:pt x="1869" y="32"/>
                  </a:cubicBezTo>
                  <a:cubicBezTo>
                    <a:pt x="1489" y="222"/>
                    <a:pt x="1077" y="412"/>
                    <a:pt x="665" y="634"/>
                  </a:cubicBezTo>
                  <a:cubicBezTo>
                    <a:pt x="507" y="697"/>
                    <a:pt x="317" y="792"/>
                    <a:pt x="159" y="887"/>
                  </a:cubicBezTo>
                  <a:cubicBezTo>
                    <a:pt x="95" y="950"/>
                    <a:pt x="64" y="1045"/>
                    <a:pt x="0" y="1172"/>
                  </a:cubicBezTo>
                  <a:cubicBezTo>
                    <a:pt x="127" y="1172"/>
                    <a:pt x="222" y="1204"/>
                    <a:pt x="285" y="117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3"/>
            <p:cNvSpPr/>
            <p:nvPr/>
          </p:nvSpPr>
          <p:spPr>
            <a:xfrm>
              <a:off x="4389125" y="1146950"/>
              <a:ext cx="35675" cy="48325"/>
            </a:xfrm>
            <a:custGeom>
              <a:avLst/>
              <a:gdLst/>
              <a:ahLst/>
              <a:cxnLst/>
              <a:rect l="l" t="t" r="r" b="b"/>
              <a:pathLst>
                <a:path w="1427" h="1933" extrusionOk="0">
                  <a:moveTo>
                    <a:pt x="223" y="1426"/>
                  </a:moveTo>
                  <a:cubicBezTo>
                    <a:pt x="508" y="1584"/>
                    <a:pt x="793" y="1711"/>
                    <a:pt x="1078" y="1869"/>
                  </a:cubicBezTo>
                  <a:cubicBezTo>
                    <a:pt x="1141" y="1901"/>
                    <a:pt x="1204" y="1933"/>
                    <a:pt x="1236" y="1933"/>
                  </a:cubicBezTo>
                  <a:cubicBezTo>
                    <a:pt x="1299" y="1933"/>
                    <a:pt x="1363" y="1901"/>
                    <a:pt x="1394" y="1869"/>
                  </a:cubicBezTo>
                  <a:cubicBezTo>
                    <a:pt x="1426" y="1806"/>
                    <a:pt x="1426" y="1743"/>
                    <a:pt x="1394" y="1711"/>
                  </a:cubicBezTo>
                  <a:cubicBezTo>
                    <a:pt x="1299" y="1616"/>
                    <a:pt x="1204" y="1521"/>
                    <a:pt x="1109" y="1458"/>
                  </a:cubicBezTo>
                  <a:cubicBezTo>
                    <a:pt x="919" y="1331"/>
                    <a:pt x="698" y="1204"/>
                    <a:pt x="476" y="1078"/>
                  </a:cubicBezTo>
                  <a:cubicBezTo>
                    <a:pt x="571" y="888"/>
                    <a:pt x="666" y="729"/>
                    <a:pt x="761" y="571"/>
                  </a:cubicBezTo>
                  <a:cubicBezTo>
                    <a:pt x="793" y="413"/>
                    <a:pt x="824" y="254"/>
                    <a:pt x="856" y="128"/>
                  </a:cubicBezTo>
                  <a:cubicBezTo>
                    <a:pt x="856" y="96"/>
                    <a:pt x="793" y="33"/>
                    <a:pt x="761" y="1"/>
                  </a:cubicBezTo>
                  <a:cubicBezTo>
                    <a:pt x="729" y="1"/>
                    <a:pt x="666" y="1"/>
                    <a:pt x="634" y="33"/>
                  </a:cubicBezTo>
                  <a:cubicBezTo>
                    <a:pt x="444" y="381"/>
                    <a:pt x="254" y="729"/>
                    <a:pt x="64" y="1109"/>
                  </a:cubicBezTo>
                  <a:cubicBezTo>
                    <a:pt x="1" y="1236"/>
                    <a:pt x="64" y="1363"/>
                    <a:pt x="223" y="142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3"/>
            <p:cNvSpPr/>
            <p:nvPr/>
          </p:nvSpPr>
          <p:spPr>
            <a:xfrm>
              <a:off x="3336150" y="1263350"/>
              <a:ext cx="281075" cy="154400"/>
            </a:xfrm>
            <a:custGeom>
              <a:avLst/>
              <a:gdLst/>
              <a:ahLst/>
              <a:cxnLst/>
              <a:rect l="l" t="t" r="r" b="b"/>
              <a:pathLst>
                <a:path w="11243" h="6176" extrusionOk="0">
                  <a:moveTo>
                    <a:pt x="507" y="6112"/>
                  </a:moveTo>
                  <a:cubicBezTo>
                    <a:pt x="823" y="6176"/>
                    <a:pt x="1077" y="6144"/>
                    <a:pt x="1330" y="6081"/>
                  </a:cubicBezTo>
                  <a:cubicBezTo>
                    <a:pt x="1742" y="5954"/>
                    <a:pt x="2122" y="5827"/>
                    <a:pt x="2502" y="5669"/>
                  </a:cubicBezTo>
                  <a:cubicBezTo>
                    <a:pt x="3009" y="5416"/>
                    <a:pt x="3547" y="5194"/>
                    <a:pt x="4085" y="4941"/>
                  </a:cubicBezTo>
                  <a:cubicBezTo>
                    <a:pt x="5415" y="4244"/>
                    <a:pt x="6777" y="3674"/>
                    <a:pt x="8171" y="3167"/>
                  </a:cubicBezTo>
                  <a:cubicBezTo>
                    <a:pt x="8519" y="3040"/>
                    <a:pt x="8867" y="2914"/>
                    <a:pt x="9247" y="2850"/>
                  </a:cubicBezTo>
                  <a:cubicBezTo>
                    <a:pt x="9722" y="2755"/>
                    <a:pt x="10229" y="2660"/>
                    <a:pt x="10704" y="2534"/>
                  </a:cubicBezTo>
                  <a:cubicBezTo>
                    <a:pt x="11179" y="2407"/>
                    <a:pt x="11243" y="2154"/>
                    <a:pt x="10894" y="1774"/>
                  </a:cubicBezTo>
                  <a:cubicBezTo>
                    <a:pt x="10894" y="1774"/>
                    <a:pt x="10863" y="1742"/>
                    <a:pt x="10831" y="1710"/>
                  </a:cubicBezTo>
                  <a:cubicBezTo>
                    <a:pt x="10166" y="1172"/>
                    <a:pt x="9437" y="760"/>
                    <a:pt x="8677" y="475"/>
                  </a:cubicBezTo>
                  <a:cubicBezTo>
                    <a:pt x="7917" y="190"/>
                    <a:pt x="7094" y="0"/>
                    <a:pt x="6271" y="32"/>
                  </a:cubicBezTo>
                  <a:cubicBezTo>
                    <a:pt x="5922" y="64"/>
                    <a:pt x="5574" y="32"/>
                    <a:pt x="5225" y="64"/>
                  </a:cubicBezTo>
                  <a:cubicBezTo>
                    <a:pt x="5067" y="64"/>
                    <a:pt x="4877" y="64"/>
                    <a:pt x="4719" y="95"/>
                  </a:cubicBezTo>
                  <a:cubicBezTo>
                    <a:pt x="4085" y="222"/>
                    <a:pt x="3420" y="380"/>
                    <a:pt x="2787" y="570"/>
                  </a:cubicBezTo>
                  <a:cubicBezTo>
                    <a:pt x="1932" y="792"/>
                    <a:pt x="1235" y="1330"/>
                    <a:pt x="633" y="1995"/>
                  </a:cubicBezTo>
                  <a:cubicBezTo>
                    <a:pt x="538" y="2090"/>
                    <a:pt x="475" y="2249"/>
                    <a:pt x="380" y="2375"/>
                  </a:cubicBezTo>
                  <a:cubicBezTo>
                    <a:pt x="32" y="3009"/>
                    <a:pt x="0" y="3705"/>
                    <a:pt x="127" y="4402"/>
                  </a:cubicBezTo>
                  <a:cubicBezTo>
                    <a:pt x="222" y="4972"/>
                    <a:pt x="348" y="5511"/>
                    <a:pt x="507" y="6112"/>
                  </a:cubicBezTo>
                  <a:close/>
                  <a:moveTo>
                    <a:pt x="1140" y="2027"/>
                  </a:moveTo>
                  <a:cubicBezTo>
                    <a:pt x="1742" y="1457"/>
                    <a:pt x="2375" y="1014"/>
                    <a:pt x="3199" y="855"/>
                  </a:cubicBezTo>
                  <a:cubicBezTo>
                    <a:pt x="3674" y="760"/>
                    <a:pt x="4149" y="634"/>
                    <a:pt x="4624" y="539"/>
                  </a:cubicBezTo>
                  <a:cubicBezTo>
                    <a:pt x="4782" y="507"/>
                    <a:pt x="4972" y="507"/>
                    <a:pt x="5130" y="507"/>
                  </a:cubicBezTo>
                  <a:cubicBezTo>
                    <a:pt x="5447" y="507"/>
                    <a:pt x="5796" y="507"/>
                    <a:pt x="6112" y="507"/>
                  </a:cubicBezTo>
                  <a:cubicBezTo>
                    <a:pt x="6904" y="475"/>
                    <a:pt x="7664" y="602"/>
                    <a:pt x="8392" y="855"/>
                  </a:cubicBezTo>
                  <a:cubicBezTo>
                    <a:pt x="9152" y="1109"/>
                    <a:pt x="9849" y="1489"/>
                    <a:pt x="10578" y="2122"/>
                  </a:cubicBezTo>
                  <a:cubicBezTo>
                    <a:pt x="10071" y="2217"/>
                    <a:pt x="9691" y="2312"/>
                    <a:pt x="9342" y="2375"/>
                  </a:cubicBezTo>
                  <a:cubicBezTo>
                    <a:pt x="8836" y="2470"/>
                    <a:pt x="8361" y="2597"/>
                    <a:pt x="7886" y="2787"/>
                  </a:cubicBezTo>
                  <a:cubicBezTo>
                    <a:pt x="6556" y="3294"/>
                    <a:pt x="5257" y="3832"/>
                    <a:pt x="3990" y="4466"/>
                  </a:cubicBezTo>
                  <a:cubicBezTo>
                    <a:pt x="3420" y="4751"/>
                    <a:pt x="2819" y="5004"/>
                    <a:pt x="2249" y="5289"/>
                  </a:cubicBezTo>
                  <a:cubicBezTo>
                    <a:pt x="1932" y="5416"/>
                    <a:pt x="1647" y="5511"/>
                    <a:pt x="1330" y="5606"/>
                  </a:cubicBezTo>
                  <a:cubicBezTo>
                    <a:pt x="1172" y="5669"/>
                    <a:pt x="1013" y="5669"/>
                    <a:pt x="887" y="5669"/>
                  </a:cubicBezTo>
                  <a:cubicBezTo>
                    <a:pt x="823" y="5606"/>
                    <a:pt x="792" y="5574"/>
                    <a:pt x="760" y="5511"/>
                  </a:cubicBezTo>
                  <a:cubicBezTo>
                    <a:pt x="602" y="4941"/>
                    <a:pt x="443" y="4339"/>
                    <a:pt x="443" y="3737"/>
                  </a:cubicBezTo>
                  <a:cubicBezTo>
                    <a:pt x="412" y="3072"/>
                    <a:pt x="665" y="2502"/>
                    <a:pt x="1140" y="202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3"/>
            <p:cNvSpPr/>
            <p:nvPr/>
          </p:nvSpPr>
          <p:spPr>
            <a:xfrm>
              <a:off x="5887875" y="2659150"/>
              <a:ext cx="246250" cy="240700"/>
            </a:xfrm>
            <a:custGeom>
              <a:avLst/>
              <a:gdLst/>
              <a:ahLst/>
              <a:cxnLst/>
              <a:rect l="l" t="t" r="r" b="b"/>
              <a:pathLst>
                <a:path w="9850" h="9628" extrusionOk="0">
                  <a:moveTo>
                    <a:pt x="317" y="7316"/>
                  </a:moveTo>
                  <a:cubicBezTo>
                    <a:pt x="761" y="7601"/>
                    <a:pt x="1204" y="7886"/>
                    <a:pt x="1679" y="8171"/>
                  </a:cubicBezTo>
                  <a:cubicBezTo>
                    <a:pt x="2534" y="8678"/>
                    <a:pt x="3452" y="9026"/>
                    <a:pt x="4402" y="9374"/>
                  </a:cubicBezTo>
                  <a:cubicBezTo>
                    <a:pt x="4719" y="9501"/>
                    <a:pt x="5068" y="9564"/>
                    <a:pt x="5416" y="9596"/>
                  </a:cubicBezTo>
                  <a:cubicBezTo>
                    <a:pt x="5828" y="9628"/>
                    <a:pt x="6144" y="9438"/>
                    <a:pt x="6366" y="9089"/>
                  </a:cubicBezTo>
                  <a:cubicBezTo>
                    <a:pt x="6556" y="8804"/>
                    <a:pt x="6746" y="8488"/>
                    <a:pt x="6936" y="8203"/>
                  </a:cubicBezTo>
                  <a:cubicBezTo>
                    <a:pt x="7791" y="6968"/>
                    <a:pt x="8519" y="5669"/>
                    <a:pt x="9216" y="4339"/>
                  </a:cubicBezTo>
                  <a:cubicBezTo>
                    <a:pt x="9406" y="3991"/>
                    <a:pt x="9565" y="3642"/>
                    <a:pt x="9691" y="3294"/>
                  </a:cubicBezTo>
                  <a:cubicBezTo>
                    <a:pt x="9755" y="3104"/>
                    <a:pt x="9786" y="2882"/>
                    <a:pt x="9818" y="2661"/>
                  </a:cubicBezTo>
                  <a:cubicBezTo>
                    <a:pt x="9850" y="2407"/>
                    <a:pt x="9755" y="2217"/>
                    <a:pt x="9501" y="2091"/>
                  </a:cubicBezTo>
                  <a:cubicBezTo>
                    <a:pt x="9216" y="1964"/>
                    <a:pt x="8931" y="1869"/>
                    <a:pt x="8646" y="1742"/>
                  </a:cubicBezTo>
                  <a:cubicBezTo>
                    <a:pt x="8488" y="1647"/>
                    <a:pt x="8329" y="1552"/>
                    <a:pt x="8171" y="1489"/>
                  </a:cubicBezTo>
                  <a:cubicBezTo>
                    <a:pt x="8171" y="1299"/>
                    <a:pt x="8139" y="1204"/>
                    <a:pt x="8139" y="1014"/>
                  </a:cubicBezTo>
                  <a:cubicBezTo>
                    <a:pt x="7981" y="1141"/>
                    <a:pt x="7854" y="1236"/>
                    <a:pt x="7728" y="1299"/>
                  </a:cubicBezTo>
                  <a:cubicBezTo>
                    <a:pt x="7569" y="1236"/>
                    <a:pt x="7411" y="1172"/>
                    <a:pt x="7284" y="1109"/>
                  </a:cubicBezTo>
                  <a:cubicBezTo>
                    <a:pt x="6239" y="475"/>
                    <a:pt x="5036" y="380"/>
                    <a:pt x="3927" y="32"/>
                  </a:cubicBezTo>
                  <a:cubicBezTo>
                    <a:pt x="3896" y="0"/>
                    <a:pt x="3864" y="32"/>
                    <a:pt x="3769" y="32"/>
                  </a:cubicBezTo>
                  <a:cubicBezTo>
                    <a:pt x="3579" y="190"/>
                    <a:pt x="3421" y="412"/>
                    <a:pt x="3294" y="634"/>
                  </a:cubicBezTo>
                  <a:cubicBezTo>
                    <a:pt x="3104" y="982"/>
                    <a:pt x="2882" y="1299"/>
                    <a:pt x="2692" y="1647"/>
                  </a:cubicBezTo>
                  <a:cubicBezTo>
                    <a:pt x="2439" y="2059"/>
                    <a:pt x="2186" y="2502"/>
                    <a:pt x="1932" y="2946"/>
                  </a:cubicBezTo>
                  <a:cubicBezTo>
                    <a:pt x="1426" y="3959"/>
                    <a:pt x="887" y="5004"/>
                    <a:pt x="381" y="6018"/>
                  </a:cubicBezTo>
                  <a:cubicBezTo>
                    <a:pt x="254" y="6239"/>
                    <a:pt x="159" y="6461"/>
                    <a:pt x="95" y="6714"/>
                  </a:cubicBezTo>
                  <a:cubicBezTo>
                    <a:pt x="0" y="6968"/>
                    <a:pt x="95" y="7189"/>
                    <a:pt x="317" y="7316"/>
                  </a:cubicBezTo>
                  <a:close/>
                  <a:moveTo>
                    <a:pt x="6904" y="7474"/>
                  </a:moveTo>
                  <a:cubicBezTo>
                    <a:pt x="6619" y="7949"/>
                    <a:pt x="6303" y="8424"/>
                    <a:pt x="6018" y="8899"/>
                  </a:cubicBezTo>
                  <a:cubicBezTo>
                    <a:pt x="5859" y="9089"/>
                    <a:pt x="5669" y="9216"/>
                    <a:pt x="5416" y="9184"/>
                  </a:cubicBezTo>
                  <a:cubicBezTo>
                    <a:pt x="5226" y="9153"/>
                    <a:pt x="5036" y="9153"/>
                    <a:pt x="4846" y="9089"/>
                  </a:cubicBezTo>
                  <a:cubicBezTo>
                    <a:pt x="4402" y="8963"/>
                    <a:pt x="3991" y="8773"/>
                    <a:pt x="3484" y="8583"/>
                  </a:cubicBezTo>
                  <a:cubicBezTo>
                    <a:pt x="3769" y="7791"/>
                    <a:pt x="4149" y="7158"/>
                    <a:pt x="4656" y="6588"/>
                  </a:cubicBezTo>
                  <a:cubicBezTo>
                    <a:pt x="5479" y="6683"/>
                    <a:pt x="6176" y="7126"/>
                    <a:pt x="6904" y="7348"/>
                  </a:cubicBezTo>
                  <a:cubicBezTo>
                    <a:pt x="6904" y="7411"/>
                    <a:pt x="6936" y="7443"/>
                    <a:pt x="6904" y="7474"/>
                  </a:cubicBezTo>
                  <a:close/>
                  <a:moveTo>
                    <a:pt x="4561" y="6049"/>
                  </a:moveTo>
                  <a:cubicBezTo>
                    <a:pt x="4086" y="6049"/>
                    <a:pt x="3674" y="5796"/>
                    <a:pt x="3262" y="5511"/>
                  </a:cubicBezTo>
                  <a:cubicBezTo>
                    <a:pt x="3579" y="4656"/>
                    <a:pt x="3927" y="3896"/>
                    <a:pt x="4339" y="3041"/>
                  </a:cubicBezTo>
                  <a:cubicBezTo>
                    <a:pt x="4941" y="3357"/>
                    <a:pt x="5479" y="3642"/>
                    <a:pt x="5986" y="3927"/>
                  </a:cubicBezTo>
                  <a:cubicBezTo>
                    <a:pt x="5859" y="4402"/>
                    <a:pt x="5289" y="5289"/>
                    <a:pt x="4561" y="6049"/>
                  </a:cubicBezTo>
                  <a:close/>
                  <a:moveTo>
                    <a:pt x="7158" y="7031"/>
                  </a:moveTo>
                  <a:cubicBezTo>
                    <a:pt x="6429" y="6746"/>
                    <a:pt x="5733" y="6493"/>
                    <a:pt x="5004" y="6208"/>
                  </a:cubicBezTo>
                  <a:cubicBezTo>
                    <a:pt x="5448" y="5543"/>
                    <a:pt x="5923" y="4877"/>
                    <a:pt x="6366" y="4244"/>
                  </a:cubicBezTo>
                  <a:cubicBezTo>
                    <a:pt x="6714" y="4371"/>
                    <a:pt x="7633" y="4877"/>
                    <a:pt x="8139" y="5289"/>
                  </a:cubicBezTo>
                  <a:cubicBezTo>
                    <a:pt x="8044" y="5701"/>
                    <a:pt x="7759" y="6239"/>
                    <a:pt x="7158" y="7031"/>
                  </a:cubicBezTo>
                  <a:close/>
                  <a:moveTo>
                    <a:pt x="7854" y="1869"/>
                  </a:moveTo>
                  <a:cubicBezTo>
                    <a:pt x="8361" y="2027"/>
                    <a:pt x="8836" y="2217"/>
                    <a:pt x="9311" y="2439"/>
                  </a:cubicBezTo>
                  <a:cubicBezTo>
                    <a:pt x="9406" y="2502"/>
                    <a:pt x="9470" y="2629"/>
                    <a:pt x="9438" y="2756"/>
                  </a:cubicBezTo>
                  <a:cubicBezTo>
                    <a:pt x="9406" y="2851"/>
                    <a:pt x="9375" y="2977"/>
                    <a:pt x="9343" y="3072"/>
                  </a:cubicBezTo>
                  <a:cubicBezTo>
                    <a:pt x="9089" y="3642"/>
                    <a:pt x="8804" y="4181"/>
                    <a:pt x="8519" y="4751"/>
                  </a:cubicBezTo>
                  <a:cubicBezTo>
                    <a:pt x="8519" y="4782"/>
                    <a:pt x="8456" y="4846"/>
                    <a:pt x="8393" y="4909"/>
                  </a:cubicBezTo>
                  <a:cubicBezTo>
                    <a:pt x="7791" y="4529"/>
                    <a:pt x="7189" y="4212"/>
                    <a:pt x="6588" y="3832"/>
                  </a:cubicBezTo>
                  <a:cubicBezTo>
                    <a:pt x="6968" y="3104"/>
                    <a:pt x="7284" y="2439"/>
                    <a:pt x="7854" y="1869"/>
                  </a:cubicBezTo>
                  <a:close/>
                  <a:moveTo>
                    <a:pt x="7506" y="1679"/>
                  </a:moveTo>
                  <a:cubicBezTo>
                    <a:pt x="7348" y="1932"/>
                    <a:pt x="7189" y="2122"/>
                    <a:pt x="7063" y="2312"/>
                  </a:cubicBezTo>
                  <a:cubicBezTo>
                    <a:pt x="6904" y="2502"/>
                    <a:pt x="6809" y="2724"/>
                    <a:pt x="6683" y="2914"/>
                  </a:cubicBezTo>
                  <a:cubicBezTo>
                    <a:pt x="6556" y="3136"/>
                    <a:pt x="6429" y="3326"/>
                    <a:pt x="6271" y="3611"/>
                  </a:cubicBezTo>
                  <a:cubicBezTo>
                    <a:pt x="5796" y="3357"/>
                    <a:pt x="5353" y="3136"/>
                    <a:pt x="4941" y="2914"/>
                  </a:cubicBezTo>
                  <a:cubicBezTo>
                    <a:pt x="4814" y="2851"/>
                    <a:pt x="4719" y="2787"/>
                    <a:pt x="4561" y="2692"/>
                  </a:cubicBezTo>
                  <a:cubicBezTo>
                    <a:pt x="4909" y="2027"/>
                    <a:pt x="5448" y="1552"/>
                    <a:pt x="5828" y="951"/>
                  </a:cubicBezTo>
                  <a:cubicBezTo>
                    <a:pt x="6429" y="1109"/>
                    <a:pt x="6936" y="1394"/>
                    <a:pt x="7506" y="1679"/>
                  </a:cubicBezTo>
                  <a:close/>
                  <a:moveTo>
                    <a:pt x="3389" y="1204"/>
                  </a:moveTo>
                  <a:cubicBezTo>
                    <a:pt x="3516" y="951"/>
                    <a:pt x="3674" y="697"/>
                    <a:pt x="3801" y="444"/>
                  </a:cubicBezTo>
                  <a:cubicBezTo>
                    <a:pt x="4339" y="539"/>
                    <a:pt x="4846" y="697"/>
                    <a:pt x="5448" y="919"/>
                  </a:cubicBezTo>
                  <a:cubicBezTo>
                    <a:pt x="5194" y="1236"/>
                    <a:pt x="4973" y="1489"/>
                    <a:pt x="4783" y="1742"/>
                  </a:cubicBezTo>
                  <a:cubicBezTo>
                    <a:pt x="4561" y="1996"/>
                    <a:pt x="4371" y="2249"/>
                    <a:pt x="4181" y="2502"/>
                  </a:cubicBezTo>
                  <a:cubicBezTo>
                    <a:pt x="3927" y="2502"/>
                    <a:pt x="3737" y="2376"/>
                    <a:pt x="3516" y="2281"/>
                  </a:cubicBezTo>
                  <a:cubicBezTo>
                    <a:pt x="3326" y="2186"/>
                    <a:pt x="3167" y="2059"/>
                    <a:pt x="2946" y="1932"/>
                  </a:cubicBezTo>
                  <a:cubicBezTo>
                    <a:pt x="3041" y="1679"/>
                    <a:pt x="3262" y="1457"/>
                    <a:pt x="3389" y="1204"/>
                  </a:cubicBezTo>
                  <a:close/>
                  <a:moveTo>
                    <a:pt x="2787" y="2249"/>
                  </a:moveTo>
                  <a:cubicBezTo>
                    <a:pt x="2977" y="2376"/>
                    <a:pt x="3167" y="2502"/>
                    <a:pt x="3389" y="2597"/>
                  </a:cubicBezTo>
                  <a:cubicBezTo>
                    <a:pt x="3547" y="2724"/>
                    <a:pt x="3737" y="2819"/>
                    <a:pt x="3959" y="2914"/>
                  </a:cubicBezTo>
                  <a:cubicBezTo>
                    <a:pt x="3642" y="3737"/>
                    <a:pt x="3262" y="4497"/>
                    <a:pt x="2914" y="5289"/>
                  </a:cubicBezTo>
                  <a:cubicBezTo>
                    <a:pt x="2407" y="5162"/>
                    <a:pt x="1964" y="4972"/>
                    <a:pt x="1552" y="4751"/>
                  </a:cubicBezTo>
                  <a:cubicBezTo>
                    <a:pt x="1647" y="4307"/>
                    <a:pt x="2502" y="2629"/>
                    <a:pt x="2787" y="2249"/>
                  </a:cubicBezTo>
                  <a:close/>
                  <a:moveTo>
                    <a:pt x="507" y="6588"/>
                  </a:moveTo>
                  <a:cubicBezTo>
                    <a:pt x="539" y="6524"/>
                    <a:pt x="571" y="6429"/>
                    <a:pt x="602" y="6334"/>
                  </a:cubicBezTo>
                  <a:cubicBezTo>
                    <a:pt x="856" y="5923"/>
                    <a:pt x="1077" y="5543"/>
                    <a:pt x="1299" y="5099"/>
                  </a:cubicBezTo>
                  <a:cubicBezTo>
                    <a:pt x="1837" y="5257"/>
                    <a:pt x="2281" y="5416"/>
                    <a:pt x="2692" y="5701"/>
                  </a:cubicBezTo>
                  <a:cubicBezTo>
                    <a:pt x="2502" y="6334"/>
                    <a:pt x="2091" y="6841"/>
                    <a:pt x="1806" y="7411"/>
                  </a:cubicBezTo>
                  <a:cubicBezTo>
                    <a:pt x="1964" y="7601"/>
                    <a:pt x="2059" y="7633"/>
                    <a:pt x="2154" y="7506"/>
                  </a:cubicBezTo>
                  <a:cubicBezTo>
                    <a:pt x="2344" y="7221"/>
                    <a:pt x="2502" y="6968"/>
                    <a:pt x="2661" y="6714"/>
                  </a:cubicBezTo>
                  <a:cubicBezTo>
                    <a:pt x="2787" y="6461"/>
                    <a:pt x="2914" y="6208"/>
                    <a:pt x="3072" y="5891"/>
                  </a:cubicBezTo>
                  <a:cubicBezTo>
                    <a:pt x="3452" y="6081"/>
                    <a:pt x="3832" y="6271"/>
                    <a:pt x="4212" y="6429"/>
                  </a:cubicBezTo>
                  <a:cubicBezTo>
                    <a:pt x="3832" y="7094"/>
                    <a:pt x="3484" y="7728"/>
                    <a:pt x="3104" y="8393"/>
                  </a:cubicBezTo>
                  <a:cubicBezTo>
                    <a:pt x="2977" y="8329"/>
                    <a:pt x="2851" y="8329"/>
                    <a:pt x="2724" y="8266"/>
                  </a:cubicBezTo>
                  <a:cubicBezTo>
                    <a:pt x="2027" y="7918"/>
                    <a:pt x="1331" y="7538"/>
                    <a:pt x="666" y="7094"/>
                  </a:cubicBezTo>
                  <a:cubicBezTo>
                    <a:pt x="444" y="6936"/>
                    <a:pt x="412" y="6841"/>
                    <a:pt x="507" y="658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3"/>
            <p:cNvSpPr/>
            <p:nvPr/>
          </p:nvSpPr>
          <p:spPr>
            <a:xfrm>
              <a:off x="5986850" y="2587100"/>
              <a:ext cx="194000" cy="103750"/>
            </a:xfrm>
            <a:custGeom>
              <a:avLst/>
              <a:gdLst/>
              <a:ahLst/>
              <a:cxnLst/>
              <a:rect l="l" t="t" r="r" b="b"/>
              <a:pathLst>
                <a:path w="7760" h="4150" extrusionOk="0">
                  <a:moveTo>
                    <a:pt x="158" y="1932"/>
                  </a:moveTo>
                  <a:cubicBezTo>
                    <a:pt x="222" y="1869"/>
                    <a:pt x="317" y="1806"/>
                    <a:pt x="443" y="1742"/>
                  </a:cubicBezTo>
                  <a:cubicBezTo>
                    <a:pt x="1140" y="2059"/>
                    <a:pt x="1837" y="2376"/>
                    <a:pt x="2534" y="2692"/>
                  </a:cubicBezTo>
                  <a:cubicBezTo>
                    <a:pt x="2692" y="2756"/>
                    <a:pt x="2882" y="2819"/>
                    <a:pt x="3040" y="2882"/>
                  </a:cubicBezTo>
                  <a:cubicBezTo>
                    <a:pt x="3864" y="3231"/>
                    <a:pt x="4719" y="3421"/>
                    <a:pt x="5542" y="3801"/>
                  </a:cubicBezTo>
                  <a:cubicBezTo>
                    <a:pt x="5701" y="3896"/>
                    <a:pt x="5891" y="3959"/>
                    <a:pt x="6081" y="4023"/>
                  </a:cubicBezTo>
                  <a:cubicBezTo>
                    <a:pt x="6271" y="4054"/>
                    <a:pt x="6461" y="4118"/>
                    <a:pt x="6651" y="4149"/>
                  </a:cubicBezTo>
                  <a:cubicBezTo>
                    <a:pt x="6809" y="4149"/>
                    <a:pt x="6967" y="4118"/>
                    <a:pt x="7062" y="3991"/>
                  </a:cubicBezTo>
                  <a:cubicBezTo>
                    <a:pt x="7284" y="3643"/>
                    <a:pt x="7474" y="3262"/>
                    <a:pt x="7664" y="2914"/>
                  </a:cubicBezTo>
                  <a:cubicBezTo>
                    <a:pt x="7759" y="2692"/>
                    <a:pt x="7696" y="2502"/>
                    <a:pt x="7506" y="2344"/>
                  </a:cubicBezTo>
                  <a:cubicBezTo>
                    <a:pt x="7442" y="2249"/>
                    <a:pt x="7316" y="2186"/>
                    <a:pt x="7221" y="2122"/>
                  </a:cubicBezTo>
                  <a:cubicBezTo>
                    <a:pt x="6651" y="1869"/>
                    <a:pt x="6081" y="1584"/>
                    <a:pt x="5479" y="1362"/>
                  </a:cubicBezTo>
                  <a:cubicBezTo>
                    <a:pt x="4624" y="1014"/>
                    <a:pt x="3737" y="666"/>
                    <a:pt x="2850" y="381"/>
                  </a:cubicBezTo>
                  <a:cubicBezTo>
                    <a:pt x="2375" y="222"/>
                    <a:pt x="1869" y="64"/>
                    <a:pt x="1330" y="32"/>
                  </a:cubicBezTo>
                  <a:cubicBezTo>
                    <a:pt x="1014" y="1"/>
                    <a:pt x="760" y="127"/>
                    <a:pt x="633" y="412"/>
                  </a:cubicBezTo>
                  <a:cubicBezTo>
                    <a:pt x="412" y="761"/>
                    <a:pt x="222" y="1141"/>
                    <a:pt x="32" y="1489"/>
                  </a:cubicBezTo>
                  <a:cubicBezTo>
                    <a:pt x="0" y="1552"/>
                    <a:pt x="0" y="1647"/>
                    <a:pt x="0" y="1711"/>
                  </a:cubicBezTo>
                  <a:cubicBezTo>
                    <a:pt x="0" y="1806"/>
                    <a:pt x="0" y="1901"/>
                    <a:pt x="158" y="1932"/>
                  </a:cubicBezTo>
                  <a:close/>
                  <a:moveTo>
                    <a:pt x="982" y="634"/>
                  </a:moveTo>
                  <a:cubicBezTo>
                    <a:pt x="1077" y="444"/>
                    <a:pt x="1235" y="412"/>
                    <a:pt x="1425" y="444"/>
                  </a:cubicBezTo>
                  <a:cubicBezTo>
                    <a:pt x="1900" y="571"/>
                    <a:pt x="2375" y="634"/>
                    <a:pt x="2819" y="792"/>
                  </a:cubicBezTo>
                  <a:cubicBezTo>
                    <a:pt x="3705" y="1109"/>
                    <a:pt x="4592" y="1457"/>
                    <a:pt x="5479" y="1806"/>
                  </a:cubicBezTo>
                  <a:cubicBezTo>
                    <a:pt x="6049" y="2027"/>
                    <a:pt x="6619" y="2312"/>
                    <a:pt x="7157" y="2566"/>
                  </a:cubicBezTo>
                  <a:cubicBezTo>
                    <a:pt x="7189" y="2597"/>
                    <a:pt x="7221" y="2629"/>
                    <a:pt x="7284" y="2692"/>
                  </a:cubicBezTo>
                  <a:cubicBezTo>
                    <a:pt x="7189" y="3072"/>
                    <a:pt x="6936" y="3357"/>
                    <a:pt x="6746" y="3706"/>
                  </a:cubicBezTo>
                  <a:cubicBezTo>
                    <a:pt x="6619" y="3706"/>
                    <a:pt x="6461" y="3706"/>
                    <a:pt x="6302" y="3674"/>
                  </a:cubicBezTo>
                  <a:cubicBezTo>
                    <a:pt x="5986" y="3579"/>
                    <a:pt x="5701" y="3452"/>
                    <a:pt x="5384" y="3326"/>
                  </a:cubicBezTo>
                  <a:cubicBezTo>
                    <a:pt x="4972" y="3167"/>
                    <a:pt x="4560" y="3009"/>
                    <a:pt x="4117" y="2882"/>
                  </a:cubicBezTo>
                  <a:cubicBezTo>
                    <a:pt x="3484" y="2661"/>
                    <a:pt x="2819" y="2407"/>
                    <a:pt x="2185" y="2091"/>
                  </a:cubicBezTo>
                  <a:cubicBezTo>
                    <a:pt x="1900" y="1932"/>
                    <a:pt x="1584" y="1837"/>
                    <a:pt x="1299" y="1711"/>
                  </a:cubicBezTo>
                  <a:cubicBezTo>
                    <a:pt x="1045" y="1616"/>
                    <a:pt x="824" y="1552"/>
                    <a:pt x="602" y="1362"/>
                  </a:cubicBezTo>
                  <a:cubicBezTo>
                    <a:pt x="665" y="1077"/>
                    <a:pt x="824" y="856"/>
                    <a:pt x="982" y="6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3"/>
            <p:cNvSpPr/>
            <p:nvPr/>
          </p:nvSpPr>
          <p:spPr>
            <a:xfrm>
              <a:off x="4135000" y="2704275"/>
              <a:ext cx="70475" cy="87125"/>
            </a:xfrm>
            <a:custGeom>
              <a:avLst/>
              <a:gdLst/>
              <a:ahLst/>
              <a:cxnLst/>
              <a:rect l="l" t="t" r="r" b="b"/>
              <a:pathLst>
                <a:path w="2819" h="3485" extrusionOk="0">
                  <a:moveTo>
                    <a:pt x="317" y="3326"/>
                  </a:moveTo>
                  <a:cubicBezTo>
                    <a:pt x="792" y="2851"/>
                    <a:pt x="1299" y="2344"/>
                    <a:pt x="1742" y="1837"/>
                  </a:cubicBezTo>
                  <a:cubicBezTo>
                    <a:pt x="2027" y="1521"/>
                    <a:pt x="2280" y="1172"/>
                    <a:pt x="2534" y="824"/>
                  </a:cubicBezTo>
                  <a:cubicBezTo>
                    <a:pt x="2692" y="602"/>
                    <a:pt x="2819" y="349"/>
                    <a:pt x="2819" y="1"/>
                  </a:cubicBezTo>
                  <a:cubicBezTo>
                    <a:pt x="2597" y="127"/>
                    <a:pt x="2502" y="317"/>
                    <a:pt x="2375" y="476"/>
                  </a:cubicBezTo>
                  <a:cubicBezTo>
                    <a:pt x="1900" y="1172"/>
                    <a:pt x="1362" y="1806"/>
                    <a:pt x="792" y="2407"/>
                  </a:cubicBezTo>
                  <a:cubicBezTo>
                    <a:pt x="570" y="2597"/>
                    <a:pt x="380" y="2819"/>
                    <a:pt x="190" y="3041"/>
                  </a:cubicBezTo>
                  <a:cubicBezTo>
                    <a:pt x="127" y="3136"/>
                    <a:pt x="63" y="3231"/>
                    <a:pt x="0" y="3326"/>
                  </a:cubicBezTo>
                  <a:cubicBezTo>
                    <a:pt x="159" y="3484"/>
                    <a:pt x="254" y="3389"/>
                    <a:pt x="317" y="332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3"/>
            <p:cNvSpPr/>
            <p:nvPr/>
          </p:nvSpPr>
          <p:spPr>
            <a:xfrm>
              <a:off x="4042350" y="2819875"/>
              <a:ext cx="47550" cy="54650"/>
            </a:xfrm>
            <a:custGeom>
              <a:avLst/>
              <a:gdLst/>
              <a:ahLst/>
              <a:cxnLst/>
              <a:rect l="l" t="t" r="r" b="b"/>
              <a:pathLst>
                <a:path w="1902" h="2186" extrusionOk="0">
                  <a:moveTo>
                    <a:pt x="223" y="2185"/>
                  </a:moveTo>
                  <a:cubicBezTo>
                    <a:pt x="444" y="1869"/>
                    <a:pt x="666" y="1520"/>
                    <a:pt x="919" y="1204"/>
                  </a:cubicBezTo>
                  <a:cubicBezTo>
                    <a:pt x="1173" y="887"/>
                    <a:pt x="1489" y="634"/>
                    <a:pt x="1774" y="349"/>
                  </a:cubicBezTo>
                  <a:cubicBezTo>
                    <a:pt x="1838" y="285"/>
                    <a:pt x="1838" y="190"/>
                    <a:pt x="1901" y="0"/>
                  </a:cubicBezTo>
                  <a:cubicBezTo>
                    <a:pt x="1743" y="64"/>
                    <a:pt x="1648" y="95"/>
                    <a:pt x="1584" y="127"/>
                  </a:cubicBezTo>
                  <a:cubicBezTo>
                    <a:pt x="1141" y="444"/>
                    <a:pt x="729" y="792"/>
                    <a:pt x="444" y="1235"/>
                  </a:cubicBezTo>
                  <a:cubicBezTo>
                    <a:pt x="318" y="1457"/>
                    <a:pt x="159" y="1679"/>
                    <a:pt x="33" y="1932"/>
                  </a:cubicBezTo>
                  <a:cubicBezTo>
                    <a:pt x="1" y="2027"/>
                    <a:pt x="1" y="2154"/>
                    <a:pt x="223" y="218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3"/>
            <p:cNvSpPr/>
            <p:nvPr/>
          </p:nvSpPr>
          <p:spPr>
            <a:xfrm>
              <a:off x="3991700" y="2860250"/>
              <a:ext cx="30100" cy="32475"/>
            </a:xfrm>
            <a:custGeom>
              <a:avLst/>
              <a:gdLst/>
              <a:ahLst/>
              <a:cxnLst/>
              <a:rect l="l" t="t" r="r" b="b"/>
              <a:pathLst>
                <a:path w="1204" h="1299" extrusionOk="0">
                  <a:moveTo>
                    <a:pt x="855" y="982"/>
                  </a:moveTo>
                  <a:cubicBezTo>
                    <a:pt x="855" y="1077"/>
                    <a:pt x="918" y="1172"/>
                    <a:pt x="982" y="1235"/>
                  </a:cubicBezTo>
                  <a:cubicBezTo>
                    <a:pt x="982" y="1267"/>
                    <a:pt x="1077" y="1267"/>
                    <a:pt x="1140" y="1299"/>
                  </a:cubicBezTo>
                  <a:cubicBezTo>
                    <a:pt x="1203" y="824"/>
                    <a:pt x="982" y="475"/>
                    <a:pt x="633" y="222"/>
                  </a:cubicBezTo>
                  <a:cubicBezTo>
                    <a:pt x="507" y="95"/>
                    <a:pt x="348" y="0"/>
                    <a:pt x="158" y="32"/>
                  </a:cubicBezTo>
                  <a:cubicBezTo>
                    <a:pt x="127" y="32"/>
                    <a:pt x="95" y="95"/>
                    <a:pt x="0" y="159"/>
                  </a:cubicBezTo>
                  <a:cubicBezTo>
                    <a:pt x="95" y="190"/>
                    <a:pt x="158" y="222"/>
                    <a:pt x="190" y="285"/>
                  </a:cubicBezTo>
                  <a:cubicBezTo>
                    <a:pt x="507" y="444"/>
                    <a:pt x="728" y="665"/>
                    <a:pt x="855" y="98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3"/>
            <p:cNvSpPr/>
            <p:nvPr/>
          </p:nvSpPr>
          <p:spPr>
            <a:xfrm>
              <a:off x="3526950" y="2678950"/>
              <a:ext cx="194000" cy="191625"/>
            </a:xfrm>
            <a:custGeom>
              <a:avLst/>
              <a:gdLst/>
              <a:ahLst/>
              <a:cxnLst/>
              <a:rect l="l" t="t" r="r" b="b"/>
              <a:pathLst>
                <a:path w="7760" h="7665" extrusionOk="0">
                  <a:moveTo>
                    <a:pt x="7696" y="4751"/>
                  </a:moveTo>
                  <a:lnTo>
                    <a:pt x="7696" y="4751"/>
                  </a:lnTo>
                  <a:lnTo>
                    <a:pt x="7696" y="4434"/>
                  </a:lnTo>
                  <a:cubicBezTo>
                    <a:pt x="7696" y="3610"/>
                    <a:pt x="7379" y="2914"/>
                    <a:pt x="6746" y="2344"/>
                  </a:cubicBezTo>
                  <a:cubicBezTo>
                    <a:pt x="6366" y="1995"/>
                    <a:pt x="5954" y="1710"/>
                    <a:pt x="5542" y="1425"/>
                  </a:cubicBezTo>
                  <a:cubicBezTo>
                    <a:pt x="4972" y="982"/>
                    <a:pt x="4307" y="697"/>
                    <a:pt x="3611" y="539"/>
                  </a:cubicBezTo>
                  <a:cubicBezTo>
                    <a:pt x="2851" y="349"/>
                    <a:pt x="2059" y="190"/>
                    <a:pt x="1267" y="64"/>
                  </a:cubicBezTo>
                  <a:cubicBezTo>
                    <a:pt x="1045" y="32"/>
                    <a:pt x="792" y="0"/>
                    <a:pt x="539" y="0"/>
                  </a:cubicBezTo>
                  <a:cubicBezTo>
                    <a:pt x="190" y="0"/>
                    <a:pt x="95" y="127"/>
                    <a:pt x="32" y="444"/>
                  </a:cubicBezTo>
                  <a:cubicBezTo>
                    <a:pt x="0" y="824"/>
                    <a:pt x="0" y="1204"/>
                    <a:pt x="95" y="1552"/>
                  </a:cubicBezTo>
                  <a:cubicBezTo>
                    <a:pt x="507" y="2914"/>
                    <a:pt x="1109" y="4117"/>
                    <a:pt x="2122" y="5099"/>
                  </a:cubicBezTo>
                  <a:cubicBezTo>
                    <a:pt x="2787" y="5764"/>
                    <a:pt x="3547" y="6366"/>
                    <a:pt x="4434" y="6746"/>
                  </a:cubicBezTo>
                  <a:cubicBezTo>
                    <a:pt x="4941" y="6936"/>
                    <a:pt x="5416" y="7189"/>
                    <a:pt x="5891" y="7411"/>
                  </a:cubicBezTo>
                  <a:cubicBezTo>
                    <a:pt x="6017" y="7474"/>
                    <a:pt x="6144" y="7537"/>
                    <a:pt x="6271" y="7601"/>
                  </a:cubicBezTo>
                  <a:cubicBezTo>
                    <a:pt x="6461" y="7664"/>
                    <a:pt x="6556" y="7632"/>
                    <a:pt x="6682" y="7506"/>
                  </a:cubicBezTo>
                  <a:cubicBezTo>
                    <a:pt x="7348" y="6777"/>
                    <a:pt x="7759" y="5922"/>
                    <a:pt x="7696" y="4909"/>
                  </a:cubicBezTo>
                  <a:cubicBezTo>
                    <a:pt x="7696" y="4846"/>
                    <a:pt x="7696" y="4782"/>
                    <a:pt x="7696" y="4751"/>
                  </a:cubicBezTo>
                  <a:close/>
                  <a:moveTo>
                    <a:pt x="507" y="507"/>
                  </a:moveTo>
                  <a:cubicBezTo>
                    <a:pt x="634" y="475"/>
                    <a:pt x="729" y="444"/>
                    <a:pt x="824" y="444"/>
                  </a:cubicBezTo>
                  <a:cubicBezTo>
                    <a:pt x="1204" y="507"/>
                    <a:pt x="1584" y="570"/>
                    <a:pt x="2122" y="634"/>
                  </a:cubicBezTo>
                  <a:cubicBezTo>
                    <a:pt x="1584" y="1077"/>
                    <a:pt x="1267" y="1520"/>
                    <a:pt x="760" y="1805"/>
                  </a:cubicBezTo>
                  <a:cubicBezTo>
                    <a:pt x="475" y="1457"/>
                    <a:pt x="444" y="1235"/>
                    <a:pt x="507" y="507"/>
                  </a:cubicBezTo>
                  <a:close/>
                  <a:moveTo>
                    <a:pt x="7221" y="5796"/>
                  </a:moveTo>
                  <a:cubicBezTo>
                    <a:pt x="7126" y="6334"/>
                    <a:pt x="6809" y="6746"/>
                    <a:pt x="6429" y="7157"/>
                  </a:cubicBezTo>
                  <a:cubicBezTo>
                    <a:pt x="5574" y="6746"/>
                    <a:pt x="4719" y="6366"/>
                    <a:pt x="3896" y="5954"/>
                  </a:cubicBezTo>
                  <a:cubicBezTo>
                    <a:pt x="3484" y="5764"/>
                    <a:pt x="3136" y="5416"/>
                    <a:pt x="2787" y="5067"/>
                  </a:cubicBezTo>
                  <a:cubicBezTo>
                    <a:pt x="2882" y="4972"/>
                    <a:pt x="2946" y="4877"/>
                    <a:pt x="3041" y="4814"/>
                  </a:cubicBezTo>
                  <a:cubicBezTo>
                    <a:pt x="3674" y="4339"/>
                    <a:pt x="4339" y="3832"/>
                    <a:pt x="4972" y="3325"/>
                  </a:cubicBezTo>
                  <a:cubicBezTo>
                    <a:pt x="5162" y="3199"/>
                    <a:pt x="5352" y="3104"/>
                    <a:pt x="5447" y="2850"/>
                  </a:cubicBezTo>
                  <a:cubicBezTo>
                    <a:pt x="5321" y="2850"/>
                    <a:pt x="5226" y="2850"/>
                    <a:pt x="5162" y="2882"/>
                  </a:cubicBezTo>
                  <a:cubicBezTo>
                    <a:pt x="4846" y="3072"/>
                    <a:pt x="4561" y="3230"/>
                    <a:pt x="4276" y="3420"/>
                  </a:cubicBezTo>
                  <a:cubicBezTo>
                    <a:pt x="3674" y="3864"/>
                    <a:pt x="3104" y="4307"/>
                    <a:pt x="2502" y="4751"/>
                  </a:cubicBezTo>
                  <a:cubicBezTo>
                    <a:pt x="2217" y="4592"/>
                    <a:pt x="2027" y="4339"/>
                    <a:pt x="1837" y="4054"/>
                  </a:cubicBezTo>
                  <a:cubicBezTo>
                    <a:pt x="1932" y="3959"/>
                    <a:pt x="1995" y="3832"/>
                    <a:pt x="2090" y="3769"/>
                  </a:cubicBezTo>
                  <a:cubicBezTo>
                    <a:pt x="2407" y="3515"/>
                    <a:pt x="2756" y="3294"/>
                    <a:pt x="3104" y="3072"/>
                  </a:cubicBezTo>
                  <a:cubicBezTo>
                    <a:pt x="3326" y="2914"/>
                    <a:pt x="3579" y="2819"/>
                    <a:pt x="3801" y="2629"/>
                  </a:cubicBezTo>
                  <a:cubicBezTo>
                    <a:pt x="3959" y="2502"/>
                    <a:pt x="4086" y="2344"/>
                    <a:pt x="4244" y="2217"/>
                  </a:cubicBezTo>
                  <a:cubicBezTo>
                    <a:pt x="4149" y="2059"/>
                    <a:pt x="4086" y="2122"/>
                    <a:pt x="4022" y="2154"/>
                  </a:cubicBezTo>
                  <a:cubicBezTo>
                    <a:pt x="3579" y="2407"/>
                    <a:pt x="3167" y="2660"/>
                    <a:pt x="2724" y="2914"/>
                  </a:cubicBezTo>
                  <a:cubicBezTo>
                    <a:pt x="2344" y="3135"/>
                    <a:pt x="1995" y="3420"/>
                    <a:pt x="1584" y="3674"/>
                  </a:cubicBezTo>
                  <a:cubicBezTo>
                    <a:pt x="1457" y="3610"/>
                    <a:pt x="1394" y="3452"/>
                    <a:pt x="1362" y="3294"/>
                  </a:cubicBezTo>
                  <a:cubicBezTo>
                    <a:pt x="1837" y="2629"/>
                    <a:pt x="2629" y="2312"/>
                    <a:pt x="3262" y="1647"/>
                  </a:cubicBezTo>
                  <a:cubicBezTo>
                    <a:pt x="3104" y="1679"/>
                    <a:pt x="3009" y="1647"/>
                    <a:pt x="2946" y="1679"/>
                  </a:cubicBezTo>
                  <a:cubicBezTo>
                    <a:pt x="2439" y="1932"/>
                    <a:pt x="1964" y="2217"/>
                    <a:pt x="1584" y="2597"/>
                  </a:cubicBezTo>
                  <a:cubicBezTo>
                    <a:pt x="1457" y="2692"/>
                    <a:pt x="1299" y="2787"/>
                    <a:pt x="1172" y="2914"/>
                  </a:cubicBezTo>
                  <a:cubicBezTo>
                    <a:pt x="950" y="2724"/>
                    <a:pt x="919" y="2470"/>
                    <a:pt x="824" y="2249"/>
                  </a:cubicBezTo>
                  <a:cubicBezTo>
                    <a:pt x="1235" y="1900"/>
                    <a:pt x="1615" y="1520"/>
                    <a:pt x="1995" y="1204"/>
                  </a:cubicBezTo>
                  <a:cubicBezTo>
                    <a:pt x="2375" y="919"/>
                    <a:pt x="2787" y="760"/>
                    <a:pt x="3294" y="887"/>
                  </a:cubicBezTo>
                  <a:cubicBezTo>
                    <a:pt x="4022" y="1077"/>
                    <a:pt x="4719" y="1330"/>
                    <a:pt x="5321" y="1774"/>
                  </a:cubicBezTo>
                  <a:cubicBezTo>
                    <a:pt x="5732" y="2059"/>
                    <a:pt x="6176" y="2375"/>
                    <a:pt x="6556" y="2724"/>
                  </a:cubicBezTo>
                  <a:cubicBezTo>
                    <a:pt x="6999" y="3104"/>
                    <a:pt x="7221" y="3610"/>
                    <a:pt x="7284" y="4149"/>
                  </a:cubicBezTo>
                  <a:cubicBezTo>
                    <a:pt x="7316" y="4719"/>
                    <a:pt x="7316" y="5257"/>
                    <a:pt x="7221" y="579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3"/>
            <p:cNvSpPr/>
            <p:nvPr/>
          </p:nvSpPr>
          <p:spPr>
            <a:xfrm>
              <a:off x="3679750" y="2589475"/>
              <a:ext cx="72850" cy="76025"/>
            </a:xfrm>
            <a:custGeom>
              <a:avLst/>
              <a:gdLst/>
              <a:ahLst/>
              <a:cxnLst/>
              <a:rect l="l" t="t" r="r" b="b"/>
              <a:pathLst>
                <a:path w="2914" h="3041" extrusionOk="0">
                  <a:moveTo>
                    <a:pt x="2154" y="349"/>
                  </a:moveTo>
                  <a:cubicBezTo>
                    <a:pt x="1964" y="127"/>
                    <a:pt x="1711" y="32"/>
                    <a:pt x="1426" y="32"/>
                  </a:cubicBezTo>
                  <a:cubicBezTo>
                    <a:pt x="1077" y="1"/>
                    <a:pt x="697" y="1"/>
                    <a:pt x="285" y="159"/>
                  </a:cubicBezTo>
                  <a:cubicBezTo>
                    <a:pt x="95" y="729"/>
                    <a:pt x="0" y="1331"/>
                    <a:pt x="64" y="1932"/>
                  </a:cubicBezTo>
                  <a:cubicBezTo>
                    <a:pt x="64" y="1996"/>
                    <a:pt x="95" y="2091"/>
                    <a:pt x="159" y="2154"/>
                  </a:cubicBezTo>
                  <a:cubicBezTo>
                    <a:pt x="602" y="2851"/>
                    <a:pt x="1172" y="3041"/>
                    <a:pt x="1932" y="2882"/>
                  </a:cubicBezTo>
                  <a:cubicBezTo>
                    <a:pt x="2217" y="2819"/>
                    <a:pt x="2439" y="2597"/>
                    <a:pt x="2661" y="2376"/>
                  </a:cubicBezTo>
                  <a:cubicBezTo>
                    <a:pt x="2914" y="2091"/>
                    <a:pt x="2914" y="1299"/>
                    <a:pt x="2692" y="1046"/>
                  </a:cubicBezTo>
                  <a:cubicBezTo>
                    <a:pt x="2502" y="824"/>
                    <a:pt x="2344" y="602"/>
                    <a:pt x="2154" y="349"/>
                  </a:cubicBezTo>
                  <a:close/>
                  <a:moveTo>
                    <a:pt x="824" y="2217"/>
                  </a:moveTo>
                  <a:cubicBezTo>
                    <a:pt x="634" y="2217"/>
                    <a:pt x="539" y="2091"/>
                    <a:pt x="539" y="1901"/>
                  </a:cubicBezTo>
                  <a:cubicBezTo>
                    <a:pt x="507" y="1521"/>
                    <a:pt x="507" y="1141"/>
                    <a:pt x="507" y="761"/>
                  </a:cubicBezTo>
                  <a:cubicBezTo>
                    <a:pt x="507" y="602"/>
                    <a:pt x="570" y="476"/>
                    <a:pt x="761" y="476"/>
                  </a:cubicBezTo>
                  <a:cubicBezTo>
                    <a:pt x="887" y="824"/>
                    <a:pt x="887" y="1552"/>
                    <a:pt x="824" y="2217"/>
                  </a:cubicBezTo>
                  <a:close/>
                  <a:moveTo>
                    <a:pt x="1267" y="2439"/>
                  </a:moveTo>
                  <a:cubicBezTo>
                    <a:pt x="1204" y="2407"/>
                    <a:pt x="1141" y="2407"/>
                    <a:pt x="1141" y="2407"/>
                  </a:cubicBezTo>
                  <a:cubicBezTo>
                    <a:pt x="1109" y="1837"/>
                    <a:pt x="1109" y="1267"/>
                    <a:pt x="1077" y="697"/>
                  </a:cubicBezTo>
                  <a:cubicBezTo>
                    <a:pt x="1077" y="634"/>
                    <a:pt x="1077" y="507"/>
                    <a:pt x="1267" y="444"/>
                  </a:cubicBezTo>
                  <a:close/>
                  <a:moveTo>
                    <a:pt x="2312" y="2091"/>
                  </a:moveTo>
                  <a:cubicBezTo>
                    <a:pt x="2154" y="2312"/>
                    <a:pt x="1964" y="2502"/>
                    <a:pt x="1679" y="2502"/>
                  </a:cubicBezTo>
                  <a:cubicBezTo>
                    <a:pt x="1584" y="2122"/>
                    <a:pt x="1552" y="1267"/>
                    <a:pt x="1584" y="507"/>
                  </a:cubicBezTo>
                  <a:cubicBezTo>
                    <a:pt x="1679" y="571"/>
                    <a:pt x="1774" y="571"/>
                    <a:pt x="1837" y="634"/>
                  </a:cubicBezTo>
                  <a:cubicBezTo>
                    <a:pt x="1932" y="792"/>
                    <a:pt x="1996" y="919"/>
                    <a:pt x="2091" y="1077"/>
                  </a:cubicBezTo>
                  <a:cubicBezTo>
                    <a:pt x="2312" y="1141"/>
                    <a:pt x="2376" y="1299"/>
                    <a:pt x="2439" y="1489"/>
                  </a:cubicBezTo>
                  <a:cubicBezTo>
                    <a:pt x="2471" y="1711"/>
                    <a:pt x="2471" y="1932"/>
                    <a:pt x="2312" y="209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3"/>
            <p:cNvSpPr/>
            <p:nvPr/>
          </p:nvSpPr>
          <p:spPr>
            <a:xfrm>
              <a:off x="3732000" y="2616400"/>
              <a:ext cx="25" cy="25"/>
            </a:xfrm>
            <a:custGeom>
              <a:avLst/>
              <a:gdLst/>
              <a:ahLst/>
              <a:cxnLst/>
              <a:rect l="l" t="t" r="r" b="b"/>
              <a:pathLst>
                <a:path w="1" h="1" extrusionOk="0">
                  <a:moveTo>
                    <a:pt x="1" y="0"/>
                  </a:moveTo>
                  <a:cubicBezTo>
                    <a:pt x="1" y="0"/>
                    <a:pt x="1" y="0"/>
                    <a:pt x="1" y="0"/>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3"/>
            <p:cNvSpPr/>
            <p:nvPr/>
          </p:nvSpPr>
          <p:spPr>
            <a:xfrm>
              <a:off x="3758925" y="2664700"/>
              <a:ext cx="74450" cy="67300"/>
            </a:xfrm>
            <a:custGeom>
              <a:avLst/>
              <a:gdLst/>
              <a:ahLst/>
              <a:cxnLst/>
              <a:rect l="l" t="t" r="r" b="b"/>
              <a:pathLst>
                <a:path w="2978" h="2692" extrusionOk="0">
                  <a:moveTo>
                    <a:pt x="602" y="2249"/>
                  </a:moveTo>
                  <a:cubicBezTo>
                    <a:pt x="1014" y="2534"/>
                    <a:pt x="1425" y="2692"/>
                    <a:pt x="1900" y="2692"/>
                  </a:cubicBezTo>
                  <a:cubicBezTo>
                    <a:pt x="2249" y="2692"/>
                    <a:pt x="2471" y="2565"/>
                    <a:pt x="2629" y="2312"/>
                  </a:cubicBezTo>
                  <a:cubicBezTo>
                    <a:pt x="2882" y="1964"/>
                    <a:pt x="2977" y="1552"/>
                    <a:pt x="2946" y="1140"/>
                  </a:cubicBezTo>
                  <a:cubicBezTo>
                    <a:pt x="2882" y="570"/>
                    <a:pt x="2502" y="158"/>
                    <a:pt x="1964" y="95"/>
                  </a:cubicBezTo>
                  <a:cubicBezTo>
                    <a:pt x="1710" y="63"/>
                    <a:pt x="1489" y="95"/>
                    <a:pt x="1299" y="95"/>
                  </a:cubicBezTo>
                  <a:cubicBezTo>
                    <a:pt x="1045" y="63"/>
                    <a:pt x="824" y="63"/>
                    <a:pt x="634" y="32"/>
                  </a:cubicBezTo>
                  <a:cubicBezTo>
                    <a:pt x="475" y="0"/>
                    <a:pt x="380" y="63"/>
                    <a:pt x="285" y="190"/>
                  </a:cubicBezTo>
                  <a:cubicBezTo>
                    <a:pt x="0" y="634"/>
                    <a:pt x="64" y="1584"/>
                    <a:pt x="380" y="2027"/>
                  </a:cubicBezTo>
                  <a:cubicBezTo>
                    <a:pt x="444" y="2090"/>
                    <a:pt x="507" y="2185"/>
                    <a:pt x="602" y="2249"/>
                  </a:cubicBezTo>
                  <a:close/>
                  <a:moveTo>
                    <a:pt x="539" y="507"/>
                  </a:moveTo>
                  <a:cubicBezTo>
                    <a:pt x="634" y="507"/>
                    <a:pt x="729" y="475"/>
                    <a:pt x="855" y="475"/>
                  </a:cubicBezTo>
                  <a:cubicBezTo>
                    <a:pt x="855" y="539"/>
                    <a:pt x="855" y="602"/>
                    <a:pt x="887" y="665"/>
                  </a:cubicBezTo>
                  <a:cubicBezTo>
                    <a:pt x="919" y="697"/>
                    <a:pt x="982" y="760"/>
                    <a:pt x="1045" y="792"/>
                  </a:cubicBezTo>
                  <a:cubicBezTo>
                    <a:pt x="1077" y="729"/>
                    <a:pt x="1140" y="665"/>
                    <a:pt x="1172" y="602"/>
                  </a:cubicBezTo>
                  <a:cubicBezTo>
                    <a:pt x="1204" y="570"/>
                    <a:pt x="1204" y="539"/>
                    <a:pt x="1204" y="475"/>
                  </a:cubicBezTo>
                  <a:cubicBezTo>
                    <a:pt x="1425" y="475"/>
                    <a:pt x="1584" y="443"/>
                    <a:pt x="1774" y="475"/>
                  </a:cubicBezTo>
                  <a:cubicBezTo>
                    <a:pt x="2217" y="475"/>
                    <a:pt x="2471" y="729"/>
                    <a:pt x="2534" y="1172"/>
                  </a:cubicBezTo>
                  <a:cubicBezTo>
                    <a:pt x="2597" y="1520"/>
                    <a:pt x="2502" y="1837"/>
                    <a:pt x="2281" y="2122"/>
                  </a:cubicBezTo>
                  <a:cubicBezTo>
                    <a:pt x="2154" y="2280"/>
                    <a:pt x="1996" y="2375"/>
                    <a:pt x="1837" y="2280"/>
                  </a:cubicBezTo>
                  <a:cubicBezTo>
                    <a:pt x="1584" y="2185"/>
                    <a:pt x="1299" y="2217"/>
                    <a:pt x="1077" y="2090"/>
                  </a:cubicBezTo>
                  <a:cubicBezTo>
                    <a:pt x="1014" y="2059"/>
                    <a:pt x="982" y="2027"/>
                    <a:pt x="887" y="1964"/>
                  </a:cubicBezTo>
                  <a:cubicBezTo>
                    <a:pt x="919" y="1869"/>
                    <a:pt x="950" y="1774"/>
                    <a:pt x="982" y="1679"/>
                  </a:cubicBezTo>
                  <a:cubicBezTo>
                    <a:pt x="887" y="1489"/>
                    <a:pt x="729" y="1647"/>
                    <a:pt x="602" y="1584"/>
                  </a:cubicBezTo>
                  <a:cubicBezTo>
                    <a:pt x="570" y="1552"/>
                    <a:pt x="507" y="1520"/>
                    <a:pt x="507" y="1457"/>
                  </a:cubicBezTo>
                  <a:cubicBezTo>
                    <a:pt x="444" y="1140"/>
                    <a:pt x="444" y="855"/>
                    <a:pt x="539" y="50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3"/>
            <p:cNvSpPr/>
            <p:nvPr/>
          </p:nvSpPr>
          <p:spPr>
            <a:xfrm>
              <a:off x="3590275" y="2574425"/>
              <a:ext cx="67325" cy="64175"/>
            </a:xfrm>
            <a:custGeom>
              <a:avLst/>
              <a:gdLst/>
              <a:ahLst/>
              <a:cxnLst/>
              <a:rect l="l" t="t" r="r" b="b"/>
              <a:pathLst>
                <a:path w="2693" h="2567" extrusionOk="0">
                  <a:moveTo>
                    <a:pt x="1363" y="2534"/>
                  </a:moveTo>
                  <a:cubicBezTo>
                    <a:pt x="1489" y="2534"/>
                    <a:pt x="1553" y="2534"/>
                    <a:pt x="1584" y="2534"/>
                  </a:cubicBezTo>
                  <a:cubicBezTo>
                    <a:pt x="2376" y="2503"/>
                    <a:pt x="2693" y="2154"/>
                    <a:pt x="2661" y="1394"/>
                  </a:cubicBezTo>
                  <a:cubicBezTo>
                    <a:pt x="2661" y="476"/>
                    <a:pt x="2123" y="1"/>
                    <a:pt x="1236" y="64"/>
                  </a:cubicBezTo>
                  <a:cubicBezTo>
                    <a:pt x="1078" y="96"/>
                    <a:pt x="919" y="128"/>
                    <a:pt x="793" y="254"/>
                  </a:cubicBezTo>
                  <a:cubicBezTo>
                    <a:pt x="603" y="413"/>
                    <a:pt x="413" y="539"/>
                    <a:pt x="223" y="698"/>
                  </a:cubicBezTo>
                  <a:cubicBezTo>
                    <a:pt x="159" y="761"/>
                    <a:pt x="96" y="824"/>
                    <a:pt x="96" y="888"/>
                  </a:cubicBezTo>
                  <a:cubicBezTo>
                    <a:pt x="1" y="1236"/>
                    <a:pt x="1" y="1553"/>
                    <a:pt x="159" y="1869"/>
                  </a:cubicBezTo>
                  <a:cubicBezTo>
                    <a:pt x="444" y="2344"/>
                    <a:pt x="856" y="2566"/>
                    <a:pt x="1363" y="2534"/>
                  </a:cubicBezTo>
                  <a:close/>
                  <a:moveTo>
                    <a:pt x="413" y="1109"/>
                  </a:moveTo>
                  <a:cubicBezTo>
                    <a:pt x="571" y="951"/>
                    <a:pt x="761" y="824"/>
                    <a:pt x="919" y="634"/>
                  </a:cubicBezTo>
                  <a:cubicBezTo>
                    <a:pt x="1173" y="381"/>
                    <a:pt x="1426" y="413"/>
                    <a:pt x="1711" y="508"/>
                  </a:cubicBezTo>
                  <a:cubicBezTo>
                    <a:pt x="2028" y="571"/>
                    <a:pt x="2186" y="824"/>
                    <a:pt x="2249" y="1141"/>
                  </a:cubicBezTo>
                  <a:cubicBezTo>
                    <a:pt x="2249" y="1204"/>
                    <a:pt x="2249" y="1268"/>
                    <a:pt x="2249" y="1363"/>
                  </a:cubicBezTo>
                  <a:cubicBezTo>
                    <a:pt x="2281" y="1933"/>
                    <a:pt x="2123" y="2123"/>
                    <a:pt x="1521" y="2154"/>
                  </a:cubicBezTo>
                  <a:cubicBezTo>
                    <a:pt x="1109" y="2186"/>
                    <a:pt x="729" y="2091"/>
                    <a:pt x="508" y="1679"/>
                  </a:cubicBezTo>
                  <a:cubicBezTo>
                    <a:pt x="413" y="1489"/>
                    <a:pt x="349" y="1331"/>
                    <a:pt x="413" y="110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3"/>
            <p:cNvSpPr/>
            <p:nvPr/>
          </p:nvSpPr>
          <p:spPr>
            <a:xfrm>
              <a:off x="3765250" y="2809575"/>
              <a:ext cx="43575" cy="44350"/>
            </a:xfrm>
            <a:custGeom>
              <a:avLst/>
              <a:gdLst/>
              <a:ahLst/>
              <a:cxnLst/>
              <a:rect l="l" t="t" r="r" b="b"/>
              <a:pathLst>
                <a:path w="1743" h="1774" extrusionOk="0">
                  <a:moveTo>
                    <a:pt x="982" y="64"/>
                  </a:moveTo>
                  <a:cubicBezTo>
                    <a:pt x="887" y="32"/>
                    <a:pt x="761" y="32"/>
                    <a:pt x="697" y="1"/>
                  </a:cubicBezTo>
                  <a:cubicBezTo>
                    <a:pt x="286" y="1"/>
                    <a:pt x="96" y="96"/>
                    <a:pt x="32" y="476"/>
                  </a:cubicBezTo>
                  <a:cubicBezTo>
                    <a:pt x="1" y="697"/>
                    <a:pt x="1" y="919"/>
                    <a:pt x="32" y="1109"/>
                  </a:cubicBezTo>
                  <a:cubicBezTo>
                    <a:pt x="64" y="1457"/>
                    <a:pt x="349" y="1679"/>
                    <a:pt x="697" y="1742"/>
                  </a:cubicBezTo>
                  <a:cubicBezTo>
                    <a:pt x="1046" y="1774"/>
                    <a:pt x="1331" y="1616"/>
                    <a:pt x="1489" y="1299"/>
                  </a:cubicBezTo>
                  <a:cubicBezTo>
                    <a:pt x="1743" y="792"/>
                    <a:pt x="1521" y="254"/>
                    <a:pt x="982" y="6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3"/>
            <p:cNvSpPr/>
            <p:nvPr/>
          </p:nvSpPr>
          <p:spPr>
            <a:xfrm>
              <a:off x="3804850" y="2745450"/>
              <a:ext cx="60975" cy="56225"/>
            </a:xfrm>
            <a:custGeom>
              <a:avLst/>
              <a:gdLst/>
              <a:ahLst/>
              <a:cxnLst/>
              <a:rect l="l" t="t" r="r" b="b"/>
              <a:pathLst>
                <a:path w="2439" h="2249" extrusionOk="0">
                  <a:moveTo>
                    <a:pt x="729" y="1995"/>
                  </a:moveTo>
                  <a:cubicBezTo>
                    <a:pt x="982" y="2154"/>
                    <a:pt x="1267" y="2249"/>
                    <a:pt x="1584" y="2217"/>
                  </a:cubicBezTo>
                  <a:cubicBezTo>
                    <a:pt x="1837" y="2217"/>
                    <a:pt x="2027" y="2091"/>
                    <a:pt x="2154" y="1900"/>
                  </a:cubicBezTo>
                  <a:cubicBezTo>
                    <a:pt x="2312" y="1647"/>
                    <a:pt x="2407" y="1362"/>
                    <a:pt x="2375" y="1045"/>
                  </a:cubicBezTo>
                  <a:cubicBezTo>
                    <a:pt x="2439" y="697"/>
                    <a:pt x="2312" y="380"/>
                    <a:pt x="1964" y="190"/>
                  </a:cubicBezTo>
                  <a:cubicBezTo>
                    <a:pt x="1584" y="0"/>
                    <a:pt x="982" y="64"/>
                    <a:pt x="665" y="349"/>
                  </a:cubicBezTo>
                  <a:cubicBezTo>
                    <a:pt x="0" y="887"/>
                    <a:pt x="254" y="1679"/>
                    <a:pt x="729" y="1995"/>
                  </a:cubicBezTo>
                  <a:close/>
                  <a:moveTo>
                    <a:pt x="1299" y="507"/>
                  </a:moveTo>
                  <a:cubicBezTo>
                    <a:pt x="1330" y="507"/>
                    <a:pt x="1394" y="507"/>
                    <a:pt x="1425" y="507"/>
                  </a:cubicBezTo>
                  <a:cubicBezTo>
                    <a:pt x="1837" y="507"/>
                    <a:pt x="2027" y="697"/>
                    <a:pt x="1995" y="1109"/>
                  </a:cubicBezTo>
                  <a:cubicBezTo>
                    <a:pt x="1995" y="1172"/>
                    <a:pt x="1995" y="1204"/>
                    <a:pt x="1995" y="1267"/>
                  </a:cubicBezTo>
                  <a:cubicBezTo>
                    <a:pt x="1869" y="1774"/>
                    <a:pt x="1615" y="1964"/>
                    <a:pt x="1045" y="1710"/>
                  </a:cubicBezTo>
                  <a:cubicBezTo>
                    <a:pt x="729" y="1584"/>
                    <a:pt x="570" y="1267"/>
                    <a:pt x="634" y="1014"/>
                  </a:cubicBezTo>
                  <a:cubicBezTo>
                    <a:pt x="665" y="792"/>
                    <a:pt x="1014" y="507"/>
                    <a:pt x="1299" y="50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3"/>
            <p:cNvSpPr/>
            <p:nvPr/>
          </p:nvSpPr>
          <p:spPr>
            <a:xfrm>
              <a:off x="5905300" y="1757375"/>
              <a:ext cx="39600" cy="49900"/>
            </a:xfrm>
            <a:custGeom>
              <a:avLst/>
              <a:gdLst/>
              <a:ahLst/>
              <a:cxnLst/>
              <a:rect l="l" t="t" r="r" b="b"/>
              <a:pathLst>
                <a:path w="1584" h="1996" extrusionOk="0">
                  <a:moveTo>
                    <a:pt x="317" y="32"/>
                  </a:moveTo>
                  <a:cubicBezTo>
                    <a:pt x="222" y="32"/>
                    <a:pt x="159" y="1"/>
                    <a:pt x="64" y="32"/>
                  </a:cubicBezTo>
                  <a:cubicBezTo>
                    <a:pt x="32" y="32"/>
                    <a:pt x="0" y="127"/>
                    <a:pt x="0" y="159"/>
                  </a:cubicBezTo>
                  <a:cubicBezTo>
                    <a:pt x="32" y="286"/>
                    <a:pt x="32" y="444"/>
                    <a:pt x="95" y="571"/>
                  </a:cubicBezTo>
                  <a:cubicBezTo>
                    <a:pt x="349" y="1141"/>
                    <a:pt x="760" y="1584"/>
                    <a:pt x="1267" y="1996"/>
                  </a:cubicBezTo>
                  <a:cubicBezTo>
                    <a:pt x="1584" y="1742"/>
                    <a:pt x="1457" y="1521"/>
                    <a:pt x="1299" y="1362"/>
                  </a:cubicBezTo>
                  <a:cubicBezTo>
                    <a:pt x="950" y="1014"/>
                    <a:pt x="665" y="602"/>
                    <a:pt x="412" y="159"/>
                  </a:cubicBezTo>
                  <a:cubicBezTo>
                    <a:pt x="412" y="127"/>
                    <a:pt x="349" y="64"/>
                    <a:pt x="317" y="3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3"/>
            <p:cNvSpPr/>
            <p:nvPr/>
          </p:nvSpPr>
          <p:spPr>
            <a:xfrm>
              <a:off x="5893425" y="1785875"/>
              <a:ext cx="34850" cy="40400"/>
            </a:xfrm>
            <a:custGeom>
              <a:avLst/>
              <a:gdLst/>
              <a:ahLst/>
              <a:cxnLst/>
              <a:rect l="l" t="t" r="r" b="b"/>
              <a:pathLst>
                <a:path w="1394" h="1616" extrusionOk="0">
                  <a:moveTo>
                    <a:pt x="127" y="32"/>
                  </a:moveTo>
                  <a:cubicBezTo>
                    <a:pt x="63" y="64"/>
                    <a:pt x="0" y="191"/>
                    <a:pt x="32" y="254"/>
                  </a:cubicBezTo>
                  <a:cubicBezTo>
                    <a:pt x="190" y="507"/>
                    <a:pt x="317" y="761"/>
                    <a:pt x="507" y="982"/>
                  </a:cubicBezTo>
                  <a:cubicBezTo>
                    <a:pt x="729" y="1236"/>
                    <a:pt x="887" y="1552"/>
                    <a:pt x="1330" y="1616"/>
                  </a:cubicBezTo>
                  <a:cubicBezTo>
                    <a:pt x="1330" y="1489"/>
                    <a:pt x="1394" y="1331"/>
                    <a:pt x="1330" y="1236"/>
                  </a:cubicBezTo>
                  <a:cubicBezTo>
                    <a:pt x="1014" y="824"/>
                    <a:pt x="665" y="444"/>
                    <a:pt x="349" y="32"/>
                  </a:cubicBezTo>
                  <a:cubicBezTo>
                    <a:pt x="285" y="1"/>
                    <a:pt x="159" y="1"/>
                    <a:pt x="127" y="3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3"/>
            <p:cNvSpPr/>
            <p:nvPr/>
          </p:nvSpPr>
          <p:spPr>
            <a:xfrm>
              <a:off x="5955175" y="1715425"/>
              <a:ext cx="32475" cy="41975"/>
            </a:xfrm>
            <a:custGeom>
              <a:avLst/>
              <a:gdLst/>
              <a:ahLst/>
              <a:cxnLst/>
              <a:rect l="l" t="t" r="r" b="b"/>
              <a:pathLst>
                <a:path w="1299" h="1679" extrusionOk="0">
                  <a:moveTo>
                    <a:pt x="412" y="222"/>
                  </a:moveTo>
                  <a:cubicBezTo>
                    <a:pt x="349" y="95"/>
                    <a:pt x="222" y="0"/>
                    <a:pt x="32" y="127"/>
                  </a:cubicBezTo>
                  <a:cubicBezTo>
                    <a:pt x="0" y="475"/>
                    <a:pt x="159" y="760"/>
                    <a:pt x="349" y="1014"/>
                  </a:cubicBezTo>
                  <a:cubicBezTo>
                    <a:pt x="570" y="1299"/>
                    <a:pt x="760" y="1615"/>
                    <a:pt x="1140" y="1679"/>
                  </a:cubicBezTo>
                  <a:cubicBezTo>
                    <a:pt x="1267" y="1552"/>
                    <a:pt x="1299" y="1394"/>
                    <a:pt x="1172" y="1299"/>
                  </a:cubicBezTo>
                  <a:cubicBezTo>
                    <a:pt x="855" y="982"/>
                    <a:pt x="634" y="602"/>
                    <a:pt x="412" y="22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3"/>
            <p:cNvSpPr/>
            <p:nvPr/>
          </p:nvSpPr>
          <p:spPr>
            <a:xfrm>
              <a:off x="5940125" y="1736800"/>
              <a:ext cx="30125" cy="38800"/>
            </a:xfrm>
            <a:custGeom>
              <a:avLst/>
              <a:gdLst/>
              <a:ahLst/>
              <a:cxnLst/>
              <a:rect l="l" t="t" r="r" b="b"/>
              <a:pathLst>
                <a:path w="1205" h="1552" extrusionOk="0">
                  <a:moveTo>
                    <a:pt x="1" y="0"/>
                  </a:moveTo>
                  <a:cubicBezTo>
                    <a:pt x="64" y="539"/>
                    <a:pt x="254" y="855"/>
                    <a:pt x="476" y="1172"/>
                  </a:cubicBezTo>
                  <a:cubicBezTo>
                    <a:pt x="571" y="1330"/>
                    <a:pt x="761" y="1425"/>
                    <a:pt x="919" y="1520"/>
                  </a:cubicBezTo>
                  <a:cubicBezTo>
                    <a:pt x="951" y="1552"/>
                    <a:pt x="1077" y="1520"/>
                    <a:pt x="1141" y="1489"/>
                  </a:cubicBezTo>
                  <a:cubicBezTo>
                    <a:pt x="1172" y="1457"/>
                    <a:pt x="1204" y="1330"/>
                    <a:pt x="1172" y="1267"/>
                  </a:cubicBezTo>
                  <a:cubicBezTo>
                    <a:pt x="919" y="887"/>
                    <a:pt x="666" y="507"/>
                    <a:pt x="381" y="127"/>
                  </a:cubicBezTo>
                  <a:cubicBezTo>
                    <a:pt x="317" y="64"/>
                    <a:pt x="191" y="64"/>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3"/>
            <p:cNvSpPr/>
            <p:nvPr/>
          </p:nvSpPr>
          <p:spPr>
            <a:xfrm>
              <a:off x="6136475" y="1596650"/>
              <a:ext cx="19825" cy="28525"/>
            </a:xfrm>
            <a:custGeom>
              <a:avLst/>
              <a:gdLst/>
              <a:ahLst/>
              <a:cxnLst/>
              <a:rect l="l" t="t" r="r" b="b"/>
              <a:pathLst>
                <a:path w="793" h="1141" extrusionOk="0">
                  <a:moveTo>
                    <a:pt x="476" y="191"/>
                  </a:moveTo>
                  <a:cubicBezTo>
                    <a:pt x="412" y="96"/>
                    <a:pt x="254" y="32"/>
                    <a:pt x="127" y="32"/>
                  </a:cubicBezTo>
                  <a:cubicBezTo>
                    <a:pt x="32" y="1"/>
                    <a:pt x="1" y="254"/>
                    <a:pt x="127" y="444"/>
                  </a:cubicBezTo>
                  <a:cubicBezTo>
                    <a:pt x="286" y="666"/>
                    <a:pt x="317" y="951"/>
                    <a:pt x="634" y="1141"/>
                  </a:cubicBezTo>
                  <a:cubicBezTo>
                    <a:pt x="697" y="1014"/>
                    <a:pt x="792" y="919"/>
                    <a:pt x="761" y="856"/>
                  </a:cubicBezTo>
                  <a:cubicBezTo>
                    <a:pt x="697" y="603"/>
                    <a:pt x="602" y="381"/>
                    <a:pt x="476" y="19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3"/>
            <p:cNvSpPr/>
            <p:nvPr/>
          </p:nvSpPr>
          <p:spPr>
            <a:xfrm>
              <a:off x="6107975" y="1610125"/>
              <a:ext cx="22200" cy="26150"/>
            </a:xfrm>
            <a:custGeom>
              <a:avLst/>
              <a:gdLst/>
              <a:ahLst/>
              <a:cxnLst/>
              <a:rect l="l" t="t" r="r" b="b"/>
              <a:pathLst>
                <a:path w="888" h="1046" extrusionOk="0">
                  <a:moveTo>
                    <a:pt x="349" y="127"/>
                  </a:moveTo>
                  <a:cubicBezTo>
                    <a:pt x="285" y="64"/>
                    <a:pt x="127" y="32"/>
                    <a:pt x="0" y="0"/>
                  </a:cubicBezTo>
                  <a:cubicBezTo>
                    <a:pt x="64" y="697"/>
                    <a:pt x="190" y="855"/>
                    <a:pt x="729" y="1045"/>
                  </a:cubicBezTo>
                  <a:cubicBezTo>
                    <a:pt x="887" y="634"/>
                    <a:pt x="476" y="412"/>
                    <a:pt x="349" y="12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3"/>
            <p:cNvSpPr/>
            <p:nvPr/>
          </p:nvSpPr>
          <p:spPr>
            <a:xfrm>
              <a:off x="6177650" y="1572125"/>
              <a:ext cx="15850" cy="24550"/>
            </a:xfrm>
            <a:custGeom>
              <a:avLst/>
              <a:gdLst/>
              <a:ahLst/>
              <a:cxnLst/>
              <a:rect l="l" t="t" r="r" b="b"/>
              <a:pathLst>
                <a:path w="634" h="982" extrusionOk="0">
                  <a:moveTo>
                    <a:pt x="475" y="982"/>
                  </a:moveTo>
                  <a:cubicBezTo>
                    <a:pt x="570" y="887"/>
                    <a:pt x="634" y="823"/>
                    <a:pt x="602" y="792"/>
                  </a:cubicBezTo>
                  <a:cubicBezTo>
                    <a:pt x="507" y="538"/>
                    <a:pt x="412" y="317"/>
                    <a:pt x="285" y="63"/>
                  </a:cubicBezTo>
                  <a:cubicBezTo>
                    <a:pt x="285" y="32"/>
                    <a:pt x="159" y="0"/>
                    <a:pt x="95" y="32"/>
                  </a:cubicBezTo>
                  <a:cubicBezTo>
                    <a:pt x="32" y="63"/>
                    <a:pt x="0" y="158"/>
                    <a:pt x="0" y="222"/>
                  </a:cubicBezTo>
                  <a:cubicBezTo>
                    <a:pt x="64" y="538"/>
                    <a:pt x="190" y="792"/>
                    <a:pt x="475" y="98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3"/>
            <p:cNvSpPr/>
            <p:nvPr/>
          </p:nvSpPr>
          <p:spPr>
            <a:xfrm>
              <a:off x="6077100" y="1644950"/>
              <a:ext cx="11900" cy="15850"/>
            </a:xfrm>
            <a:custGeom>
              <a:avLst/>
              <a:gdLst/>
              <a:ahLst/>
              <a:cxnLst/>
              <a:rect l="l" t="t" r="r" b="b"/>
              <a:pathLst>
                <a:path w="476" h="634" extrusionOk="0">
                  <a:moveTo>
                    <a:pt x="317" y="64"/>
                  </a:moveTo>
                  <a:cubicBezTo>
                    <a:pt x="254" y="32"/>
                    <a:pt x="159" y="1"/>
                    <a:pt x="95" y="32"/>
                  </a:cubicBezTo>
                  <a:cubicBezTo>
                    <a:pt x="64" y="32"/>
                    <a:pt x="0" y="159"/>
                    <a:pt x="32" y="222"/>
                  </a:cubicBezTo>
                  <a:cubicBezTo>
                    <a:pt x="95" y="349"/>
                    <a:pt x="159" y="476"/>
                    <a:pt x="254" y="634"/>
                  </a:cubicBezTo>
                  <a:cubicBezTo>
                    <a:pt x="475" y="349"/>
                    <a:pt x="475" y="254"/>
                    <a:pt x="317" y="6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3"/>
            <p:cNvSpPr/>
            <p:nvPr/>
          </p:nvSpPr>
          <p:spPr>
            <a:xfrm>
              <a:off x="6270275" y="1532525"/>
              <a:ext cx="37250" cy="36450"/>
            </a:xfrm>
            <a:custGeom>
              <a:avLst/>
              <a:gdLst/>
              <a:ahLst/>
              <a:cxnLst/>
              <a:rect l="l" t="t" r="r" b="b"/>
              <a:pathLst>
                <a:path w="1490" h="1458" extrusionOk="0">
                  <a:moveTo>
                    <a:pt x="1" y="317"/>
                  </a:moveTo>
                  <a:cubicBezTo>
                    <a:pt x="1" y="792"/>
                    <a:pt x="317" y="919"/>
                    <a:pt x="507" y="1141"/>
                  </a:cubicBezTo>
                  <a:cubicBezTo>
                    <a:pt x="856" y="1457"/>
                    <a:pt x="856" y="1457"/>
                    <a:pt x="1172" y="1014"/>
                  </a:cubicBezTo>
                  <a:cubicBezTo>
                    <a:pt x="1267" y="887"/>
                    <a:pt x="1489" y="856"/>
                    <a:pt x="1426" y="571"/>
                  </a:cubicBezTo>
                  <a:cubicBezTo>
                    <a:pt x="1267" y="381"/>
                    <a:pt x="1077" y="96"/>
                    <a:pt x="634" y="1"/>
                  </a:cubicBezTo>
                  <a:cubicBezTo>
                    <a:pt x="602" y="159"/>
                    <a:pt x="571" y="286"/>
                    <a:pt x="571" y="412"/>
                  </a:cubicBezTo>
                  <a:cubicBezTo>
                    <a:pt x="412" y="381"/>
                    <a:pt x="254" y="349"/>
                    <a:pt x="1" y="31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3"/>
            <p:cNvSpPr/>
            <p:nvPr/>
          </p:nvSpPr>
          <p:spPr>
            <a:xfrm>
              <a:off x="4564900" y="1700375"/>
              <a:ext cx="30100" cy="32475"/>
            </a:xfrm>
            <a:custGeom>
              <a:avLst/>
              <a:gdLst/>
              <a:ahLst/>
              <a:cxnLst/>
              <a:rect l="l" t="t" r="r" b="b"/>
              <a:pathLst>
                <a:path w="1204" h="1299" extrusionOk="0">
                  <a:moveTo>
                    <a:pt x="32" y="1077"/>
                  </a:moveTo>
                  <a:cubicBezTo>
                    <a:pt x="32" y="1141"/>
                    <a:pt x="0" y="1204"/>
                    <a:pt x="32" y="1236"/>
                  </a:cubicBezTo>
                  <a:cubicBezTo>
                    <a:pt x="64" y="1267"/>
                    <a:pt x="159" y="1299"/>
                    <a:pt x="190" y="1267"/>
                  </a:cubicBezTo>
                  <a:cubicBezTo>
                    <a:pt x="349" y="1172"/>
                    <a:pt x="507" y="1077"/>
                    <a:pt x="634" y="919"/>
                  </a:cubicBezTo>
                  <a:cubicBezTo>
                    <a:pt x="824" y="697"/>
                    <a:pt x="1014" y="444"/>
                    <a:pt x="1204" y="159"/>
                  </a:cubicBezTo>
                  <a:cubicBezTo>
                    <a:pt x="951" y="0"/>
                    <a:pt x="887" y="0"/>
                    <a:pt x="792" y="159"/>
                  </a:cubicBezTo>
                  <a:cubicBezTo>
                    <a:pt x="571" y="444"/>
                    <a:pt x="380" y="760"/>
                    <a:pt x="95" y="982"/>
                  </a:cubicBezTo>
                  <a:cubicBezTo>
                    <a:pt x="64" y="1014"/>
                    <a:pt x="32" y="1045"/>
                    <a:pt x="32" y="107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3"/>
            <p:cNvSpPr/>
            <p:nvPr/>
          </p:nvSpPr>
          <p:spPr>
            <a:xfrm>
              <a:off x="4586275" y="1706700"/>
              <a:ext cx="23775" cy="28525"/>
            </a:xfrm>
            <a:custGeom>
              <a:avLst/>
              <a:gdLst/>
              <a:ahLst/>
              <a:cxnLst/>
              <a:rect l="l" t="t" r="r" b="b"/>
              <a:pathLst>
                <a:path w="951" h="1141" extrusionOk="0">
                  <a:moveTo>
                    <a:pt x="32" y="1141"/>
                  </a:moveTo>
                  <a:cubicBezTo>
                    <a:pt x="96" y="1141"/>
                    <a:pt x="127" y="1141"/>
                    <a:pt x="127" y="1141"/>
                  </a:cubicBezTo>
                  <a:cubicBezTo>
                    <a:pt x="539" y="919"/>
                    <a:pt x="761" y="539"/>
                    <a:pt x="919" y="127"/>
                  </a:cubicBezTo>
                  <a:cubicBezTo>
                    <a:pt x="951" y="96"/>
                    <a:pt x="919" y="32"/>
                    <a:pt x="887" y="32"/>
                  </a:cubicBezTo>
                  <a:cubicBezTo>
                    <a:pt x="856" y="1"/>
                    <a:pt x="824" y="1"/>
                    <a:pt x="792" y="1"/>
                  </a:cubicBezTo>
                  <a:cubicBezTo>
                    <a:pt x="729" y="1"/>
                    <a:pt x="697" y="1"/>
                    <a:pt x="666" y="32"/>
                  </a:cubicBezTo>
                  <a:cubicBezTo>
                    <a:pt x="444" y="349"/>
                    <a:pt x="222" y="666"/>
                    <a:pt x="1" y="983"/>
                  </a:cubicBezTo>
                  <a:cubicBezTo>
                    <a:pt x="1" y="983"/>
                    <a:pt x="32" y="1046"/>
                    <a:pt x="32" y="114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3"/>
            <p:cNvSpPr/>
            <p:nvPr/>
          </p:nvSpPr>
          <p:spPr>
            <a:xfrm>
              <a:off x="4527700" y="1677425"/>
              <a:ext cx="25350" cy="28525"/>
            </a:xfrm>
            <a:custGeom>
              <a:avLst/>
              <a:gdLst/>
              <a:ahLst/>
              <a:cxnLst/>
              <a:rect l="l" t="t" r="r" b="b"/>
              <a:pathLst>
                <a:path w="1014" h="1141" extrusionOk="0">
                  <a:moveTo>
                    <a:pt x="253" y="1108"/>
                  </a:moveTo>
                  <a:cubicBezTo>
                    <a:pt x="633" y="887"/>
                    <a:pt x="918" y="570"/>
                    <a:pt x="1013" y="158"/>
                  </a:cubicBezTo>
                  <a:cubicBezTo>
                    <a:pt x="887" y="0"/>
                    <a:pt x="792" y="32"/>
                    <a:pt x="728" y="158"/>
                  </a:cubicBezTo>
                  <a:cubicBezTo>
                    <a:pt x="538" y="348"/>
                    <a:pt x="380" y="570"/>
                    <a:pt x="222" y="760"/>
                  </a:cubicBezTo>
                  <a:cubicBezTo>
                    <a:pt x="127" y="887"/>
                    <a:pt x="63" y="982"/>
                    <a:pt x="0" y="1108"/>
                  </a:cubicBezTo>
                  <a:cubicBezTo>
                    <a:pt x="95" y="1108"/>
                    <a:pt x="190" y="1140"/>
                    <a:pt x="253" y="110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3"/>
            <p:cNvSpPr/>
            <p:nvPr/>
          </p:nvSpPr>
          <p:spPr>
            <a:xfrm>
              <a:off x="4668625" y="1757375"/>
              <a:ext cx="25" cy="25"/>
            </a:xfrm>
            <a:custGeom>
              <a:avLst/>
              <a:gdLst/>
              <a:ahLst/>
              <a:cxnLst/>
              <a:rect l="l" t="t" r="r" b="b"/>
              <a:pathLst>
                <a:path w="1" h="1" extrusionOk="0">
                  <a:moveTo>
                    <a:pt x="0" y="1"/>
                  </a:moveTo>
                  <a:lnTo>
                    <a:pt x="0" y="1"/>
                  </a:lnTo>
                  <a:cubicBezTo>
                    <a:pt x="0" y="1"/>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3"/>
            <p:cNvSpPr/>
            <p:nvPr/>
          </p:nvSpPr>
          <p:spPr>
            <a:xfrm>
              <a:off x="4545900" y="1685325"/>
              <a:ext cx="22975" cy="26950"/>
            </a:xfrm>
            <a:custGeom>
              <a:avLst/>
              <a:gdLst/>
              <a:ahLst/>
              <a:cxnLst/>
              <a:rect l="l" t="t" r="r" b="b"/>
              <a:pathLst>
                <a:path w="919" h="1078" extrusionOk="0">
                  <a:moveTo>
                    <a:pt x="0" y="919"/>
                  </a:moveTo>
                  <a:cubicBezTo>
                    <a:pt x="0" y="951"/>
                    <a:pt x="0" y="982"/>
                    <a:pt x="32" y="1014"/>
                  </a:cubicBezTo>
                  <a:cubicBezTo>
                    <a:pt x="64" y="1046"/>
                    <a:pt x="127" y="1077"/>
                    <a:pt x="127" y="1046"/>
                  </a:cubicBezTo>
                  <a:cubicBezTo>
                    <a:pt x="507" y="887"/>
                    <a:pt x="792" y="634"/>
                    <a:pt x="887" y="254"/>
                  </a:cubicBezTo>
                  <a:cubicBezTo>
                    <a:pt x="919" y="191"/>
                    <a:pt x="824" y="96"/>
                    <a:pt x="792" y="1"/>
                  </a:cubicBezTo>
                  <a:cubicBezTo>
                    <a:pt x="507" y="317"/>
                    <a:pt x="285" y="571"/>
                    <a:pt x="64" y="824"/>
                  </a:cubicBezTo>
                  <a:cubicBezTo>
                    <a:pt x="32" y="824"/>
                    <a:pt x="0" y="887"/>
                    <a:pt x="0" y="9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3"/>
            <p:cNvSpPr/>
            <p:nvPr/>
          </p:nvSpPr>
          <p:spPr>
            <a:xfrm>
              <a:off x="4431100" y="1603775"/>
              <a:ext cx="18225" cy="23000"/>
            </a:xfrm>
            <a:custGeom>
              <a:avLst/>
              <a:gdLst/>
              <a:ahLst/>
              <a:cxnLst/>
              <a:rect l="l" t="t" r="r" b="b"/>
              <a:pathLst>
                <a:path w="729" h="920" extrusionOk="0">
                  <a:moveTo>
                    <a:pt x="190" y="729"/>
                  </a:moveTo>
                  <a:cubicBezTo>
                    <a:pt x="349" y="634"/>
                    <a:pt x="475" y="508"/>
                    <a:pt x="570" y="381"/>
                  </a:cubicBezTo>
                  <a:cubicBezTo>
                    <a:pt x="665" y="286"/>
                    <a:pt x="729" y="191"/>
                    <a:pt x="634" y="64"/>
                  </a:cubicBezTo>
                  <a:cubicBezTo>
                    <a:pt x="602" y="1"/>
                    <a:pt x="475" y="32"/>
                    <a:pt x="349" y="159"/>
                  </a:cubicBezTo>
                  <a:cubicBezTo>
                    <a:pt x="254" y="254"/>
                    <a:pt x="159" y="349"/>
                    <a:pt x="95" y="444"/>
                  </a:cubicBezTo>
                  <a:cubicBezTo>
                    <a:pt x="0" y="539"/>
                    <a:pt x="0" y="666"/>
                    <a:pt x="64" y="761"/>
                  </a:cubicBezTo>
                  <a:cubicBezTo>
                    <a:pt x="95" y="793"/>
                    <a:pt x="127" y="856"/>
                    <a:pt x="127" y="919"/>
                  </a:cubicBezTo>
                  <a:lnTo>
                    <a:pt x="127" y="919"/>
                  </a:lnTo>
                  <a:cubicBezTo>
                    <a:pt x="95" y="824"/>
                    <a:pt x="127" y="793"/>
                    <a:pt x="190" y="72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3"/>
            <p:cNvSpPr/>
            <p:nvPr/>
          </p:nvSpPr>
          <p:spPr>
            <a:xfrm>
              <a:off x="4416050" y="1585575"/>
              <a:ext cx="19825" cy="19025"/>
            </a:xfrm>
            <a:custGeom>
              <a:avLst/>
              <a:gdLst/>
              <a:ahLst/>
              <a:cxnLst/>
              <a:rect l="l" t="t" r="r" b="b"/>
              <a:pathLst>
                <a:path w="793" h="761" extrusionOk="0">
                  <a:moveTo>
                    <a:pt x="792" y="159"/>
                  </a:moveTo>
                  <a:cubicBezTo>
                    <a:pt x="507" y="0"/>
                    <a:pt x="349" y="190"/>
                    <a:pt x="222" y="317"/>
                  </a:cubicBezTo>
                  <a:cubicBezTo>
                    <a:pt x="96" y="412"/>
                    <a:pt x="1" y="570"/>
                    <a:pt x="191" y="760"/>
                  </a:cubicBezTo>
                  <a:cubicBezTo>
                    <a:pt x="412" y="570"/>
                    <a:pt x="634" y="412"/>
                    <a:pt x="792" y="15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3"/>
            <p:cNvSpPr/>
            <p:nvPr/>
          </p:nvSpPr>
          <p:spPr>
            <a:xfrm>
              <a:off x="4394675" y="1566575"/>
              <a:ext cx="14275" cy="14275"/>
            </a:xfrm>
            <a:custGeom>
              <a:avLst/>
              <a:gdLst/>
              <a:ahLst/>
              <a:cxnLst/>
              <a:rect l="l" t="t" r="r" b="b"/>
              <a:pathLst>
                <a:path w="571" h="571" extrusionOk="0">
                  <a:moveTo>
                    <a:pt x="32" y="380"/>
                  </a:moveTo>
                  <a:cubicBezTo>
                    <a:pt x="1" y="412"/>
                    <a:pt x="1" y="475"/>
                    <a:pt x="32" y="539"/>
                  </a:cubicBezTo>
                  <a:cubicBezTo>
                    <a:pt x="32" y="539"/>
                    <a:pt x="96" y="570"/>
                    <a:pt x="127" y="570"/>
                  </a:cubicBezTo>
                  <a:cubicBezTo>
                    <a:pt x="349" y="475"/>
                    <a:pt x="539" y="349"/>
                    <a:pt x="571" y="95"/>
                  </a:cubicBezTo>
                  <a:cubicBezTo>
                    <a:pt x="571" y="64"/>
                    <a:pt x="539" y="32"/>
                    <a:pt x="507" y="0"/>
                  </a:cubicBezTo>
                  <a:cubicBezTo>
                    <a:pt x="286" y="32"/>
                    <a:pt x="127" y="190"/>
                    <a:pt x="32" y="38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3"/>
            <p:cNvSpPr/>
            <p:nvPr/>
          </p:nvSpPr>
          <p:spPr>
            <a:xfrm>
              <a:off x="4459600" y="1626750"/>
              <a:ext cx="10325" cy="10300"/>
            </a:xfrm>
            <a:custGeom>
              <a:avLst/>
              <a:gdLst/>
              <a:ahLst/>
              <a:cxnLst/>
              <a:rect l="l" t="t" r="r" b="b"/>
              <a:pathLst>
                <a:path w="413" h="412" extrusionOk="0">
                  <a:moveTo>
                    <a:pt x="95" y="412"/>
                  </a:moveTo>
                  <a:cubicBezTo>
                    <a:pt x="190" y="317"/>
                    <a:pt x="285" y="285"/>
                    <a:pt x="381" y="190"/>
                  </a:cubicBezTo>
                  <a:cubicBezTo>
                    <a:pt x="412" y="159"/>
                    <a:pt x="412" y="95"/>
                    <a:pt x="381" y="64"/>
                  </a:cubicBezTo>
                  <a:cubicBezTo>
                    <a:pt x="349" y="32"/>
                    <a:pt x="254" y="0"/>
                    <a:pt x="222" y="32"/>
                  </a:cubicBezTo>
                  <a:cubicBezTo>
                    <a:pt x="159" y="64"/>
                    <a:pt x="95" y="159"/>
                    <a:pt x="32" y="222"/>
                  </a:cubicBezTo>
                  <a:cubicBezTo>
                    <a:pt x="0" y="254"/>
                    <a:pt x="64" y="317"/>
                    <a:pt x="95" y="4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3"/>
            <p:cNvSpPr/>
            <p:nvPr/>
          </p:nvSpPr>
          <p:spPr>
            <a:xfrm>
              <a:off x="4350350" y="1496900"/>
              <a:ext cx="22175" cy="26950"/>
            </a:xfrm>
            <a:custGeom>
              <a:avLst/>
              <a:gdLst/>
              <a:ahLst/>
              <a:cxnLst/>
              <a:rect l="l" t="t" r="r" b="b"/>
              <a:pathLst>
                <a:path w="887" h="1078" extrusionOk="0">
                  <a:moveTo>
                    <a:pt x="887" y="191"/>
                  </a:moveTo>
                  <a:cubicBezTo>
                    <a:pt x="760" y="191"/>
                    <a:pt x="665" y="191"/>
                    <a:pt x="602" y="159"/>
                  </a:cubicBezTo>
                  <a:cubicBezTo>
                    <a:pt x="507" y="127"/>
                    <a:pt x="412" y="64"/>
                    <a:pt x="285" y="1"/>
                  </a:cubicBezTo>
                  <a:cubicBezTo>
                    <a:pt x="158" y="191"/>
                    <a:pt x="0" y="349"/>
                    <a:pt x="0" y="634"/>
                  </a:cubicBezTo>
                  <a:cubicBezTo>
                    <a:pt x="380" y="539"/>
                    <a:pt x="190" y="919"/>
                    <a:pt x="412" y="1077"/>
                  </a:cubicBezTo>
                  <a:cubicBezTo>
                    <a:pt x="697" y="856"/>
                    <a:pt x="824" y="571"/>
                    <a:pt x="887" y="19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3"/>
            <p:cNvSpPr/>
            <p:nvPr/>
          </p:nvSpPr>
          <p:spPr>
            <a:xfrm>
              <a:off x="3817500" y="1234850"/>
              <a:ext cx="22200" cy="11100"/>
            </a:xfrm>
            <a:custGeom>
              <a:avLst/>
              <a:gdLst/>
              <a:ahLst/>
              <a:cxnLst/>
              <a:rect l="l" t="t" r="r" b="b"/>
              <a:pathLst>
                <a:path w="888" h="444" extrusionOk="0">
                  <a:moveTo>
                    <a:pt x="381" y="348"/>
                  </a:moveTo>
                  <a:cubicBezTo>
                    <a:pt x="571" y="348"/>
                    <a:pt x="761" y="443"/>
                    <a:pt x="856" y="222"/>
                  </a:cubicBezTo>
                  <a:cubicBezTo>
                    <a:pt x="888" y="95"/>
                    <a:pt x="729" y="0"/>
                    <a:pt x="349" y="0"/>
                  </a:cubicBezTo>
                  <a:cubicBezTo>
                    <a:pt x="318" y="0"/>
                    <a:pt x="223" y="0"/>
                    <a:pt x="159" y="32"/>
                  </a:cubicBezTo>
                  <a:cubicBezTo>
                    <a:pt x="96" y="63"/>
                    <a:pt x="64" y="127"/>
                    <a:pt x="1" y="158"/>
                  </a:cubicBezTo>
                  <a:cubicBezTo>
                    <a:pt x="64" y="222"/>
                    <a:pt x="96" y="285"/>
                    <a:pt x="159" y="317"/>
                  </a:cubicBezTo>
                  <a:cubicBezTo>
                    <a:pt x="223" y="348"/>
                    <a:pt x="318" y="348"/>
                    <a:pt x="381" y="34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3"/>
            <p:cNvSpPr/>
            <p:nvPr/>
          </p:nvSpPr>
          <p:spPr>
            <a:xfrm>
              <a:off x="3821475" y="1194475"/>
              <a:ext cx="16650" cy="9525"/>
            </a:xfrm>
            <a:custGeom>
              <a:avLst/>
              <a:gdLst/>
              <a:ahLst/>
              <a:cxnLst/>
              <a:rect l="l" t="t" r="r" b="b"/>
              <a:pathLst>
                <a:path w="666" h="381" extrusionOk="0">
                  <a:moveTo>
                    <a:pt x="64" y="285"/>
                  </a:moveTo>
                  <a:cubicBezTo>
                    <a:pt x="159" y="348"/>
                    <a:pt x="285" y="348"/>
                    <a:pt x="380" y="380"/>
                  </a:cubicBezTo>
                  <a:cubicBezTo>
                    <a:pt x="444" y="348"/>
                    <a:pt x="507" y="380"/>
                    <a:pt x="570" y="348"/>
                  </a:cubicBezTo>
                  <a:cubicBezTo>
                    <a:pt x="602" y="317"/>
                    <a:pt x="665" y="253"/>
                    <a:pt x="665" y="222"/>
                  </a:cubicBezTo>
                  <a:cubicBezTo>
                    <a:pt x="665" y="190"/>
                    <a:pt x="634" y="127"/>
                    <a:pt x="570" y="95"/>
                  </a:cubicBezTo>
                  <a:cubicBezTo>
                    <a:pt x="444" y="0"/>
                    <a:pt x="254" y="0"/>
                    <a:pt x="95" y="32"/>
                  </a:cubicBezTo>
                  <a:cubicBezTo>
                    <a:pt x="64" y="63"/>
                    <a:pt x="0" y="127"/>
                    <a:pt x="0" y="158"/>
                  </a:cubicBezTo>
                  <a:cubicBezTo>
                    <a:pt x="0" y="222"/>
                    <a:pt x="32" y="285"/>
                    <a:pt x="64" y="28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3"/>
            <p:cNvSpPr/>
            <p:nvPr/>
          </p:nvSpPr>
          <p:spPr>
            <a:xfrm>
              <a:off x="3818300" y="1259375"/>
              <a:ext cx="15075" cy="8750"/>
            </a:xfrm>
            <a:custGeom>
              <a:avLst/>
              <a:gdLst/>
              <a:ahLst/>
              <a:cxnLst/>
              <a:rect l="l" t="t" r="r" b="b"/>
              <a:pathLst>
                <a:path w="603" h="350" extrusionOk="0">
                  <a:moveTo>
                    <a:pt x="286" y="1"/>
                  </a:moveTo>
                  <a:cubicBezTo>
                    <a:pt x="222" y="33"/>
                    <a:pt x="159" y="33"/>
                    <a:pt x="64" y="64"/>
                  </a:cubicBezTo>
                  <a:cubicBezTo>
                    <a:pt x="64" y="64"/>
                    <a:pt x="1" y="128"/>
                    <a:pt x="1" y="159"/>
                  </a:cubicBezTo>
                  <a:cubicBezTo>
                    <a:pt x="32" y="191"/>
                    <a:pt x="32" y="254"/>
                    <a:pt x="96" y="286"/>
                  </a:cubicBezTo>
                  <a:cubicBezTo>
                    <a:pt x="159" y="318"/>
                    <a:pt x="222" y="318"/>
                    <a:pt x="254" y="318"/>
                  </a:cubicBezTo>
                  <a:cubicBezTo>
                    <a:pt x="412" y="318"/>
                    <a:pt x="539" y="349"/>
                    <a:pt x="571" y="191"/>
                  </a:cubicBezTo>
                  <a:cubicBezTo>
                    <a:pt x="602" y="96"/>
                    <a:pt x="476" y="1"/>
                    <a:pt x="2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3"/>
            <p:cNvSpPr/>
            <p:nvPr/>
          </p:nvSpPr>
          <p:spPr>
            <a:xfrm>
              <a:off x="3822250" y="1096300"/>
              <a:ext cx="36450" cy="31675"/>
            </a:xfrm>
            <a:custGeom>
              <a:avLst/>
              <a:gdLst/>
              <a:ahLst/>
              <a:cxnLst/>
              <a:rect l="l" t="t" r="r" b="b"/>
              <a:pathLst>
                <a:path w="1458" h="1267" extrusionOk="0">
                  <a:moveTo>
                    <a:pt x="286" y="1235"/>
                  </a:moveTo>
                  <a:cubicBezTo>
                    <a:pt x="413" y="1203"/>
                    <a:pt x="539" y="1140"/>
                    <a:pt x="666" y="1077"/>
                  </a:cubicBezTo>
                  <a:cubicBezTo>
                    <a:pt x="1046" y="823"/>
                    <a:pt x="1299" y="507"/>
                    <a:pt x="1458" y="0"/>
                  </a:cubicBezTo>
                  <a:cubicBezTo>
                    <a:pt x="1394" y="32"/>
                    <a:pt x="1299" y="32"/>
                    <a:pt x="1268" y="63"/>
                  </a:cubicBezTo>
                  <a:cubicBezTo>
                    <a:pt x="1141" y="158"/>
                    <a:pt x="1046" y="253"/>
                    <a:pt x="919" y="380"/>
                  </a:cubicBezTo>
                  <a:cubicBezTo>
                    <a:pt x="729" y="602"/>
                    <a:pt x="508" y="823"/>
                    <a:pt x="191" y="918"/>
                  </a:cubicBezTo>
                  <a:cubicBezTo>
                    <a:pt x="128" y="950"/>
                    <a:pt x="64" y="1045"/>
                    <a:pt x="33" y="1108"/>
                  </a:cubicBezTo>
                  <a:cubicBezTo>
                    <a:pt x="1" y="1203"/>
                    <a:pt x="159" y="1267"/>
                    <a:pt x="286" y="123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3"/>
            <p:cNvSpPr/>
            <p:nvPr/>
          </p:nvSpPr>
          <p:spPr>
            <a:xfrm>
              <a:off x="3074875" y="1882475"/>
              <a:ext cx="105325" cy="49900"/>
            </a:xfrm>
            <a:custGeom>
              <a:avLst/>
              <a:gdLst/>
              <a:ahLst/>
              <a:cxnLst/>
              <a:rect l="l" t="t" r="r" b="b"/>
              <a:pathLst>
                <a:path w="4213" h="1996" extrusionOk="0">
                  <a:moveTo>
                    <a:pt x="4054" y="32"/>
                  </a:moveTo>
                  <a:cubicBezTo>
                    <a:pt x="3516" y="0"/>
                    <a:pt x="3009" y="127"/>
                    <a:pt x="2534" y="349"/>
                  </a:cubicBezTo>
                  <a:cubicBezTo>
                    <a:pt x="1710" y="665"/>
                    <a:pt x="950" y="1172"/>
                    <a:pt x="190" y="1647"/>
                  </a:cubicBezTo>
                  <a:cubicBezTo>
                    <a:pt x="127" y="1679"/>
                    <a:pt x="64" y="1774"/>
                    <a:pt x="0" y="1837"/>
                  </a:cubicBezTo>
                  <a:cubicBezTo>
                    <a:pt x="0" y="1869"/>
                    <a:pt x="0" y="1932"/>
                    <a:pt x="32" y="1932"/>
                  </a:cubicBezTo>
                  <a:cubicBezTo>
                    <a:pt x="32" y="1964"/>
                    <a:pt x="64" y="1995"/>
                    <a:pt x="95" y="1995"/>
                  </a:cubicBezTo>
                  <a:cubicBezTo>
                    <a:pt x="190" y="1995"/>
                    <a:pt x="254" y="1964"/>
                    <a:pt x="317" y="1932"/>
                  </a:cubicBezTo>
                  <a:cubicBezTo>
                    <a:pt x="570" y="1805"/>
                    <a:pt x="824" y="1647"/>
                    <a:pt x="1077" y="1489"/>
                  </a:cubicBezTo>
                  <a:cubicBezTo>
                    <a:pt x="1869" y="982"/>
                    <a:pt x="2692" y="539"/>
                    <a:pt x="3642" y="317"/>
                  </a:cubicBezTo>
                  <a:cubicBezTo>
                    <a:pt x="3832" y="254"/>
                    <a:pt x="4022" y="190"/>
                    <a:pt x="4212" y="159"/>
                  </a:cubicBezTo>
                  <a:cubicBezTo>
                    <a:pt x="4212" y="127"/>
                    <a:pt x="4212" y="95"/>
                    <a:pt x="4212" y="64"/>
                  </a:cubicBezTo>
                  <a:cubicBezTo>
                    <a:pt x="4149" y="64"/>
                    <a:pt x="4117" y="32"/>
                    <a:pt x="4054" y="3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3"/>
            <p:cNvSpPr/>
            <p:nvPr/>
          </p:nvSpPr>
          <p:spPr>
            <a:xfrm>
              <a:off x="3161175" y="1932350"/>
              <a:ext cx="56225" cy="18225"/>
            </a:xfrm>
            <a:custGeom>
              <a:avLst/>
              <a:gdLst/>
              <a:ahLst/>
              <a:cxnLst/>
              <a:rect l="l" t="t" r="r" b="b"/>
              <a:pathLst>
                <a:path w="2249" h="729" extrusionOk="0">
                  <a:moveTo>
                    <a:pt x="2249" y="64"/>
                  </a:moveTo>
                  <a:cubicBezTo>
                    <a:pt x="2059" y="32"/>
                    <a:pt x="1995" y="0"/>
                    <a:pt x="1900" y="0"/>
                  </a:cubicBezTo>
                  <a:cubicBezTo>
                    <a:pt x="1425" y="0"/>
                    <a:pt x="982" y="64"/>
                    <a:pt x="539" y="190"/>
                  </a:cubicBezTo>
                  <a:cubicBezTo>
                    <a:pt x="349" y="254"/>
                    <a:pt x="190" y="380"/>
                    <a:pt x="64" y="507"/>
                  </a:cubicBezTo>
                  <a:cubicBezTo>
                    <a:pt x="0" y="507"/>
                    <a:pt x="32" y="634"/>
                    <a:pt x="32" y="729"/>
                  </a:cubicBezTo>
                  <a:cubicBezTo>
                    <a:pt x="285" y="634"/>
                    <a:pt x="539" y="539"/>
                    <a:pt x="760" y="444"/>
                  </a:cubicBezTo>
                  <a:cubicBezTo>
                    <a:pt x="982" y="380"/>
                    <a:pt x="1204" y="349"/>
                    <a:pt x="1425" y="285"/>
                  </a:cubicBezTo>
                  <a:cubicBezTo>
                    <a:pt x="1679" y="254"/>
                    <a:pt x="1932" y="254"/>
                    <a:pt x="2249" y="6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3"/>
            <p:cNvSpPr/>
            <p:nvPr/>
          </p:nvSpPr>
          <p:spPr>
            <a:xfrm>
              <a:off x="3165125" y="1952150"/>
              <a:ext cx="43575" cy="16650"/>
            </a:xfrm>
            <a:custGeom>
              <a:avLst/>
              <a:gdLst/>
              <a:ahLst/>
              <a:cxnLst/>
              <a:rect l="l" t="t" r="r" b="b"/>
              <a:pathLst>
                <a:path w="1743" h="666" extrusionOk="0">
                  <a:moveTo>
                    <a:pt x="1647" y="285"/>
                  </a:moveTo>
                  <a:cubicBezTo>
                    <a:pt x="1679" y="253"/>
                    <a:pt x="1742" y="190"/>
                    <a:pt x="1742" y="158"/>
                  </a:cubicBezTo>
                  <a:cubicBezTo>
                    <a:pt x="1711" y="95"/>
                    <a:pt x="1647" y="0"/>
                    <a:pt x="1616" y="0"/>
                  </a:cubicBezTo>
                  <a:cubicBezTo>
                    <a:pt x="1109" y="32"/>
                    <a:pt x="602" y="127"/>
                    <a:pt x="159" y="348"/>
                  </a:cubicBezTo>
                  <a:cubicBezTo>
                    <a:pt x="96" y="348"/>
                    <a:pt x="64" y="412"/>
                    <a:pt x="32" y="475"/>
                  </a:cubicBezTo>
                  <a:cubicBezTo>
                    <a:pt x="32" y="507"/>
                    <a:pt x="32" y="570"/>
                    <a:pt x="1" y="665"/>
                  </a:cubicBezTo>
                  <a:cubicBezTo>
                    <a:pt x="317" y="602"/>
                    <a:pt x="539" y="539"/>
                    <a:pt x="792" y="475"/>
                  </a:cubicBezTo>
                  <a:cubicBezTo>
                    <a:pt x="1077" y="412"/>
                    <a:pt x="1362" y="348"/>
                    <a:pt x="1647" y="28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3"/>
            <p:cNvSpPr/>
            <p:nvPr/>
          </p:nvSpPr>
          <p:spPr>
            <a:xfrm>
              <a:off x="3153250" y="1911775"/>
              <a:ext cx="47525" cy="16650"/>
            </a:xfrm>
            <a:custGeom>
              <a:avLst/>
              <a:gdLst/>
              <a:ahLst/>
              <a:cxnLst/>
              <a:rect l="l" t="t" r="r" b="b"/>
              <a:pathLst>
                <a:path w="1901" h="666" extrusionOk="0">
                  <a:moveTo>
                    <a:pt x="1552" y="0"/>
                  </a:moveTo>
                  <a:cubicBezTo>
                    <a:pt x="1046" y="32"/>
                    <a:pt x="571" y="190"/>
                    <a:pt x="127" y="412"/>
                  </a:cubicBezTo>
                  <a:cubicBezTo>
                    <a:pt x="32" y="475"/>
                    <a:pt x="1" y="538"/>
                    <a:pt x="127" y="665"/>
                  </a:cubicBezTo>
                  <a:cubicBezTo>
                    <a:pt x="666" y="507"/>
                    <a:pt x="1267" y="348"/>
                    <a:pt x="1901" y="158"/>
                  </a:cubicBezTo>
                  <a:cubicBezTo>
                    <a:pt x="1742" y="95"/>
                    <a:pt x="1647" y="0"/>
                    <a:pt x="15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3"/>
            <p:cNvSpPr/>
            <p:nvPr/>
          </p:nvSpPr>
          <p:spPr>
            <a:xfrm>
              <a:off x="5688350" y="1131125"/>
              <a:ext cx="100575" cy="80000"/>
            </a:xfrm>
            <a:custGeom>
              <a:avLst/>
              <a:gdLst/>
              <a:ahLst/>
              <a:cxnLst/>
              <a:rect l="l" t="t" r="r" b="b"/>
              <a:pathLst>
                <a:path w="4023" h="3200" extrusionOk="0">
                  <a:moveTo>
                    <a:pt x="254" y="951"/>
                  </a:moveTo>
                  <a:cubicBezTo>
                    <a:pt x="856" y="1584"/>
                    <a:pt x="1489" y="2186"/>
                    <a:pt x="1933" y="2946"/>
                  </a:cubicBezTo>
                  <a:cubicBezTo>
                    <a:pt x="1996" y="3072"/>
                    <a:pt x="2123" y="3104"/>
                    <a:pt x="2281" y="3136"/>
                  </a:cubicBezTo>
                  <a:cubicBezTo>
                    <a:pt x="2566" y="3199"/>
                    <a:pt x="2756" y="3104"/>
                    <a:pt x="2883" y="2819"/>
                  </a:cubicBezTo>
                  <a:cubicBezTo>
                    <a:pt x="3168" y="2281"/>
                    <a:pt x="3421" y="1742"/>
                    <a:pt x="3674" y="1204"/>
                  </a:cubicBezTo>
                  <a:cubicBezTo>
                    <a:pt x="3769" y="982"/>
                    <a:pt x="3864" y="761"/>
                    <a:pt x="3960" y="507"/>
                  </a:cubicBezTo>
                  <a:cubicBezTo>
                    <a:pt x="4023" y="254"/>
                    <a:pt x="3960" y="64"/>
                    <a:pt x="3674" y="64"/>
                  </a:cubicBezTo>
                  <a:cubicBezTo>
                    <a:pt x="3326" y="0"/>
                    <a:pt x="2978" y="0"/>
                    <a:pt x="2629" y="32"/>
                  </a:cubicBezTo>
                  <a:cubicBezTo>
                    <a:pt x="1774" y="95"/>
                    <a:pt x="919" y="254"/>
                    <a:pt x="96" y="507"/>
                  </a:cubicBezTo>
                  <a:cubicBezTo>
                    <a:pt x="1" y="697"/>
                    <a:pt x="128" y="824"/>
                    <a:pt x="254" y="951"/>
                  </a:cubicBezTo>
                  <a:close/>
                  <a:moveTo>
                    <a:pt x="3484" y="476"/>
                  </a:moveTo>
                  <a:cubicBezTo>
                    <a:pt x="3326" y="1172"/>
                    <a:pt x="2946" y="1742"/>
                    <a:pt x="2661" y="2407"/>
                  </a:cubicBezTo>
                  <a:cubicBezTo>
                    <a:pt x="2629" y="2534"/>
                    <a:pt x="2503" y="2629"/>
                    <a:pt x="2408" y="2787"/>
                  </a:cubicBezTo>
                  <a:cubicBezTo>
                    <a:pt x="2123" y="2597"/>
                    <a:pt x="1996" y="2312"/>
                    <a:pt x="1838" y="2122"/>
                  </a:cubicBezTo>
                  <a:cubicBezTo>
                    <a:pt x="1648" y="1901"/>
                    <a:pt x="1489" y="1679"/>
                    <a:pt x="1331" y="1489"/>
                  </a:cubicBezTo>
                  <a:cubicBezTo>
                    <a:pt x="1141" y="1267"/>
                    <a:pt x="856" y="1141"/>
                    <a:pt x="729" y="856"/>
                  </a:cubicBezTo>
                  <a:cubicBezTo>
                    <a:pt x="1458" y="539"/>
                    <a:pt x="2756" y="381"/>
                    <a:pt x="3484" y="47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3"/>
            <p:cNvSpPr/>
            <p:nvPr/>
          </p:nvSpPr>
          <p:spPr>
            <a:xfrm>
              <a:off x="4858625" y="2915675"/>
              <a:ext cx="48325" cy="52275"/>
            </a:xfrm>
            <a:custGeom>
              <a:avLst/>
              <a:gdLst/>
              <a:ahLst/>
              <a:cxnLst/>
              <a:rect l="l" t="t" r="r" b="b"/>
              <a:pathLst>
                <a:path w="1933" h="2091" extrusionOk="0">
                  <a:moveTo>
                    <a:pt x="1901" y="507"/>
                  </a:moveTo>
                  <a:cubicBezTo>
                    <a:pt x="1933" y="159"/>
                    <a:pt x="1742" y="0"/>
                    <a:pt x="1426" y="95"/>
                  </a:cubicBezTo>
                  <a:cubicBezTo>
                    <a:pt x="887" y="222"/>
                    <a:pt x="444" y="444"/>
                    <a:pt x="64" y="855"/>
                  </a:cubicBezTo>
                  <a:cubicBezTo>
                    <a:pt x="1" y="950"/>
                    <a:pt x="1" y="1077"/>
                    <a:pt x="96" y="1172"/>
                  </a:cubicBezTo>
                  <a:cubicBezTo>
                    <a:pt x="412" y="1425"/>
                    <a:pt x="761" y="1679"/>
                    <a:pt x="1109" y="1900"/>
                  </a:cubicBezTo>
                  <a:cubicBezTo>
                    <a:pt x="1394" y="2090"/>
                    <a:pt x="1616" y="2027"/>
                    <a:pt x="1711" y="1710"/>
                  </a:cubicBezTo>
                  <a:cubicBezTo>
                    <a:pt x="1806" y="1425"/>
                    <a:pt x="1837" y="1109"/>
                    <a:pt x="1901" y="824"/>
                  </a:cubicBezTo>
                  <a:cubicBezTo>
                    <a:pt x="1901" y="824"/>
                    <a:pt x="1901" y="824"/>
                    <a:pt x="1869" y="792"/>
                  </a:cubicBezTo>
                  <a:cubicBezTo>
                    <a:pt x="1901" y="697"/>
                    <a:pt x="1901" y="602"/>
                    <a:pt x="1901" y="50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3"/>
            <p:cNvSpPr/>
            <p:nvPr/>
          </p:nvSpPr>
          <p:spPr>
            <a:xfrm>
              <a:off x="2728875" y="1967975"/>
              <a:ext cx="25375" cy="18225"/>
            </a:xfrm>
            <a:custGeom>
              <a:avLst/>
              <a:gdLst/>
              <a:ahLst/>
              <a:cxnLst/>
              <a:rect l="l" t="t" r="r" b="b"/>
              <a:pathLst>
                <a:path w="1015" h="729" extrusionOk="0">
                  <a:moveTo>
                    <a:pt x="1014" y="222"/>
                  </a:moveTo>
                  <a:cubicBezTo>
                    <a:pt x="1014" y="191"/>
                    <a:pt x="1014" y="159"/>
                    <a:pt x="1014" y="127"/>
                  </a:cubicBezTo>
                  <a:cubicBezTo>
                    <a:pt x="888" y="1"/>
                    <a:pt x="793" y="32"/>
                    <a:pt x="666" y="127"/>
                  </a:cubicBezTo>
                  <a:cubicBezTo>
                    <a:pt x="476" y="254"/>
                    <a:pt x="318" y="412"/>
                    <a:pt x="96" y="444"/>
                  </a:cubicBezTo>
                  <a:cubicBezTo>
                    <a:pt x="64" y="444"/>
                    <a:pt x="1" y="539"/>
                    <a:pt x="1" y="571"/>
                  </a:cubicBezTo>
                  <a:cubicBezTo>
                    <a:pt x="33" y="634"/>
                    <a:pt x="96" y="697"/>
                    <a:pt x="159" y="729"/>
                  </a:cubicBezTo>
                  <a:cubicBezTo>
                    <a:pt x="191" y="729"/>
                    <a:pt x="254" y="729"/>
                    <a:pt x="286" y="729"/>
                  </a:cubicBezTo>
                  <a:cubicBezTo>
                    <a:pt x="603" y="634"/>
                    <a:pt x="824" y="476"/>
                    <a:pt x="1014" y="22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3"/>
            <p:cNvSpPr/>
            <p:nvPr/>
          </p:nvSpPr>
          <p:spPr>
            <a:xfrm>
              <a:off x="6701775" y="1825475"/>
              <a:ext cx="21400" cy="33275"/>
            </a:xfrm>
            <a:custGeom>
              <a:avLst/>
              <a:gdLst/>
              <a:ahLst/>
              <a:cxnLst/>
              <a:rect l="l" t="t" r="r" b="b"/>
              <a:pathLst>
                <a:path w="856" h="1331" extrusionOk="0">
                  <a:moveTo>
                    <a:pt x="444" y="1267"/>
                  </a:moveTo>
                  <a:cubicBezTo>
                    <a:pt x="507" y="1267"/>
                    <a:pt x="539" y="1204"/>
                    <a:pt x="570" y="1140"/>
                  </a:cubicBezTo>
                  <a:cubicBezTo>
                    <a:pt x="729" y="823"/>
                    <a:pt x="855" y="475"/>
                    <a:pt x="729" y="95"/>
                  </a:cubicBezTo>
                  <a:cubicBezTo>
                    <a:pt x="729" y="63"/>
                    <a:pt x="665" y="32"/>
                    <a:pt x="634" y="0"/>
                  </a:cubicBezTo>
                  <a:cubicBezTo>
                    <a:pt x="507" y="32"/>
                    <a:pt x="349" y="95"/>
                    <a:pt x="222" y="127"/>
                  </a:cubicBezTo>
                  <a:cubicBezTo>
                    <a:pt x="64" y="443"/>
                    <a:pt x="0" y="760"/>
                    <a:pt x="32" y="1109"/>
                  </a:cubicBezTo>
                  <a:cubicBezTo>
                    <a:pt x="32" y="1204"/>
                    <a:pt x="64" y="1299"/>
                    <a:pt x="190" y="1330"/>
                  </a:cubicBezTo>
                  <a:cubicBezTo>
                    <a:pt x="254" y="1330"/>
                    <a:pt x="349" y="1299"/>
                    <a:pt x="444" y="126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3"/>
            <p:cNvSpPr/>
            <p:nvPr/>
          </p:nvSpPr>
          <p:spPr>
            <a:xfrm>
              <a:off x="6440500" y="2473875"/>
              <a:ext cx="49100" cy="57050"/>
            </a:xfrm>
            <a:custGeom>
              <a:avLst/>
              <a:gdLst/>
              <a:ahLst/>
              <a:cxnLst/>
              <a:rect l="l" t="t" r="r" b="b"/>
              <a:pathLst>
                <a:path w="1964" h="2282" extrusionOk="0">
                  <a:moveTo>
                    <a:pt x="1837" y="33"/>
                  </a:moveTo>
                  <a:cubicBezTo>
                    <a:pt x="1711" y="96"/>
                    <a:pt x="1616" y="191"/>
                    <a:pt x="1521" y="286"/>
                  </a:cubicBezTo>
                  <a:cubicBezTo>
                    <a:pt x="1109" y="729"/>
                    <a:pt x="697" y="1173"/>
                    <a:pt x="317" y="1616"/>
                  </a:cubicBezTo>
                  <a:cubicBezTo>
                    <a:pt x="222" y="1711"/>
                    <a:pt x="95" y="1838"/>
                    <a:pt x="32" y="1964"/>
                  </a:cubicBezTo>
                  <a:cubicBezTo>
                    <a:pt x="0" y="2028"/>
                    <a:pt x="32" y="2154"/>
                    <a:pt x="32" y="2281"/>
                  </a:cubicBezTo>
                  <a:cubicBezTo>
                    <a:pt x="127" y="2218"/>
                    <a:pt x="222" y="2218"/>
                    <a:pt x="286" y="2154"/>
                  </a:cubicBezTo>
                  <a:cubicBezTo>
                    <a:pt x="856" y="1616"/>
                    <a:pt x="1394" y="1046"/>
                    <a:pt x="1869" y="413"/>
                  </a:cubicBezTo>
                  <a:cubicBezTo>
                    <a:pt x="1932" y="318"/>
                    <a:pt x="1964" y="223"/>
                    <a:pt x="1964" y="128"/>
                  </a:cubicBezTo>
                  <a:cubicBezTo>
                    <a:pt x="1964" y="96"/>
                    <a:pt x="1837" y="1"/>
                    <a:pt x="1837" y="3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3"/>
            <p:cNvSpPr/>
            <p:nvPr/>
          </p:nvSpPr>
          <p:spPr>
            <a:xfrm>
              <a:off x="6412000" y="2439850"/>
              <a:ext cx="55450" cy="58600"/>
            </a:xfrm>
            <a:custGeom>
              <a:avLst/>
              <a:gdLst/>
              <a:ahLst/>
              <a:cxnLst/>
              <a:rect l="l" t="t" r="r" b="b"/>
              <a:pathLst>
                <a:path w="2218" h="2344" extrusionOk="0">
                  <a:moveTo>
                    <a:pt x="2186" y="190"/>
                  </a:moveTo>
                  <a:cubicBezTo>
                    <a:pt x="2186" y="127"/>
                    <a:pt x="2217" y="32"/>
                    <a:pt x="2186" y="32"/>
                  </a:cubicBezTo>
                  <a:cubicBezTo>
                    <a:pt x="2122" y="0"/>
                    <a:pt x="2027" y="0"/>
                    <a:pt x="1964" y="0"/>
                  </a:cubicBezTo>
                  <a:cubicBezTo>
                    <a:pt x="1932" y="0"/>
                    <a:pt x="1869" y="64"/>
                    <a:pt x="1837" y="95"/>
                  </a:cubicBezTo>
                  <a:cubicBezTo>
                    <a:pt x="1299" y="697"/>
                    <a:pt x="760" y="1267"/>
                    <a:pt x="222" y="1869"/>
                  </a:cubicBezTo>
                  <a:cubicBezTo>
                    <a:pt x="127" y="1964"/>
                    <a:pt x="95" y="2122"/>
                    <a:pt x="0" y="2249"/>
                  </a:cubicBezTo>
                  <a:cubicBezTo>
                    <a:pt x="32" y="2280"/>
                    <a:pt x="64" y="2312"/>
                    <a:pt x="95" y="2344"/>
                  </a:cubicBezTo>
                  <a:cubicBezTo>
                    <a:pt x="190" y="2280"/>
                    <a:pt x="317" y="2249"/>
                    <a:pt x="380" y="2154"/>
                  </a:cubicBezTo>
                  <a:cubicBezTo>
                    <a:pt x="950" y="1552"/>
                    <a:pt x="1521" y="950"/>
                    <a:pt x="2091" y="317"/>
                  </a:cubicBezTo>
                  <a:cubicBezTo>
                    <a:pt x="2122" y="285"/>
                    <a:pt x="2154" y="222"/>
                    <a:pt x="2186" y="19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3"/>
            <p:cNvSpPr/>
            <p:nvPr/>
          </p:nvSpPr>
          <p:spPr>
            <a:xfrm>
              <a:off x="6438125" y="2466750"/>
              <a:ext cx="28525" cy="34075"/>
            </a:xfrm>
            <a:custGeom>
              <a:avLst/>
              <a:gdLst/>
              <a:ahLst/>
              <a:cxnLst/>
              <a:rect l="l" t="t" r="r" b="b"/>
              <a:pathLst>
                <a:path w="1141" h="1363" extrusionOk="0">
                  <a:moveTo>
                    <a:pt x="222" y="1331"/>
                  </a:moveTo>
                  <a:cubicBezTo>
                    <a:pt x="571" y="1014"/>
                    <a:pt x="887" y="634"/>
                    <a:pt x="1109" y="191"/>
                  </a:cubicBezTo>
                  <a:cubicBezTo>
                    <a:pt x="1141" y="159"/>
                    <a:pt x="1109" y="128"/>
                    <a:pt x="1077" y="1"/>
                  </a:cubicBezTo>
                  <a:cubicBezTo>
                    <a:pt x="951" y="64"/>
                    <a:pt x="856" y="96"/>
                    <a:pt x="824" y="159"/>
                  </a:cubicBezTo>
                  <a:cubicBezTo>
                    <a:pt x="571" y="444"/>
                    <a:pt x="349" y="698"/>
                    <a:pt x="127" y="983"/>
                  </a:cubicBezTo>
                  <a:cubicBezTo>
                    <a:pt x="95" y="1046"/>
                    <a:pt x="32" y="1109"/>
                    <a:pt x="32" y="1173"/>
                  </a:cubicBezTo>
                  <a:cubicBezTo>
                    <a:pt x="0" y="1236"/>
                    <a:pt x="32" y="1299"/>
                    <a:pt x="64" y="1331"/>
                  </a:cubicBezTo>
                  <a:cubicBezTo>
                    <a:pt x="95" y="1363"/>
                    <a:pt x="190" y="1363"/>
                    <a:pt x="222" y="133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3"/>
            <p:cNvSpPr/>
            <p:nvPr/>
          </p:nvSpPr>
          <p:spPr>
            <a:xfrm>
              <a:off x="3618775" y="2767625"/>
              <a:ext cx="67325" cy="53050"/>
            </a:xfrm>
            <a:custGeom>
              <a:avLst/>
              <a:gdLst/>
              <a:ahLst/>
              <a:cxnLst/>
              <a:rect l="l" t="t" r="r" b="b"/>
              <a:pathLst>
                <a:path w="2693" h="2122" extrusionOk="0">
                  <a:moveTo>
                    <a:pt x="2249" y="538"/>
                  </a:moveTo>
                  <a:cubicBezTo>
                    <a:pt x="2408" y="412"/>
                    <a:pt x="2566" y="253"/>
                    <a:pt x="2693" y="0"/>
                  </a:cubicBezTo>
                  <a:cubicBezTo>
                    <a:pt x="2598" y="32"/>
                    <a:pt x="2534" y="32"/>
                    <a:pt x="2503" y="63"/>
                  </a:cubicBezTo>
                  <a:cubicBezTo>
                    <a:pt x="1711" y="475"/>
                    <a:pt x="951" y="982"/>
                    <a:pt x="286" y="1552"/>
                  </a:cubicBezTo>
                  <a:cubicBezTo>
                    <a:pt x="191" y="1647"/>
                    <a:pt x="128" y="1710"/>
                    <a:pt x="64" y="1805"/>
                  </a:cubicBezTo>
                  <a:cubicBezTo>
                    <a:pt x="1" y="1932"/>
                    <a:pt x="1" y="2027"/>
                    <a:pt x="128" y="2122"/>
                  </a:cubicBezTo>
                  <a:cubicBezTo>
                    <a:pt x="666" y="1742"/>
                    <a:pt x="1173" y="1330"/>
                    <a:pt x="1679" y="950"/>
                  </a:cubicBezTo>
                  <a:cubicBezTo>
                    <a:pt x="1869" y="823"/>
                    <a:pt x="2059" y="697"/>
                    <a:pt x="2249" y="53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3"/>
            <p:cNvSpPr/>
            <p:nvPr/>
          </p:nvSpPr>
          <p:spPr>
            <a:xfrm>
              <a:off x="3652050" y="2792150"/>
              <a:ext cx="40400" cy="31700"/>
            </a:xfrm>
            <a:custGeom>
              <a:avLst/>
              <a:gdLst/>
              <a:ahLst/>
              <a:cxnLst/>
              <a:rect l="l" t="t" r="r" b="b"/>
              <a:pathLst>
                <a:path w="1616" h="1268" extrusionOk="0">
                  <a:moveTo>
                    <a:pt x="1615" y="64"/>
                  </a:moveTo>
                  <a:cubicBezTo>
                    <a:pt x="1552" y="32"/>
                    <a:pt x="1520" y="1"/>
                    <a:pt x="1520" y="1"/>
                  </a:cubicBezTo>
                  <a:cubicBezTo>
                    <a:pt x="887" y="159"/>
                    <a:pt x="443" y="603"/>
                    <a:pt x="32" y="1046"/>
                  </a:cubicBezTo>
                  <a:cubicBezTo>
                    <a:pt x="0" y="1078"/>
                    <a:pt x="0" y="1204"/>
                    <a:pt x="32" y="1204"/>
                  </a:cubicBezTo>
                  <a:cubicBezTo>
                    <a:pt x="95" y="1236"/>
                    <a:pt x="222" y="1268"/>
                    <a:pt x="253" y="1268"/>
                  </a:cubicBezTo>
                  <a:cubicBezTo>
                    <a:pt x="665" y="951"/>
                    <a:pt x="1077" y="603"/>
                    <a:pt x="1457" y="286"/>
                  </a:cubicBezTo>
                  <a:cubicBezTo>
                    <a:pt x="1520" y="223"/>
                    <a:pt x="1552" y="159"/>
                    <a:pt x="1615" y="6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3"/>
            <p:cNvSpPr/>
            <p:nvPr/>
          </p:nvSpPr>
          <p:spPr>
            <a:xfrm>
              <a:off x="3670250" y="2810375"/>
              <a:ext cx="25350" cy="27725"/>
            </a:xfrm>
            <a:custGeom>
              <a:avLst/>
              <a:gdLst/>
              <a:ahLst/>
              <a:cxnLst/>
              <a:rect l="l" t="t" r="r" b="b"/>
              <a:pathLst>
                <a:path w="1014" h="1109" extrusionOk="0">
                  <a:moveTo>
                    <a:pt x="729" y="64"/>
                  </a:moveTo>
                  <a:cubicBezTo>
                    <a:pt x="507" y="254"/>
                    <a:pt x="285" y="507"/>
                    <a:pt x="32" y="729"/>
                  </a:cubicBezTo>
                  <a:cubicBezTo>
                    <a:pt x="0" y="792"/>
                    <a:pt x="0" y="887"/>
                    <a:pt x="0" y="950"/>
                  </a:cubicBezTo>
                  <a:cubicBezTo>
                    <a:pt x="0" y="982"/>
                    <a:pt x="32" y="1045"/>
                    <a:pt x="64" y="1077"/>
                  </a:cubicBezTo>
                  <a:cubicBezTo>
                    <a:pt x="127" y="1109"/>
                    <a:pt x="190" y="1077"/>
                    <a:pt x="222" y="1045"/>
                  </a:cubicBezTo>
                  <a:cubicBezTo>
                    <a:pt x="475" y="792"/>
                    <a:pt x="729" y="507"/>
                    <a:pt x="950" y="254"/>
                  </a:cubicBezTo>
                  <a:cubicBezTo>
                    <a:pt x="982" y="190"/>
                    <a:pt x="982" y="127"/>
                    <a:pt x="1014" y="32"/>
                  </a:cubicBezTo>
                  <a:cubicBezTo>
                    <a:pt x="919" y="32"/>
                    <a:pt x="792" y="0"/>
                    <a:pt x="729" y="6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3"/>
            <p:cNvSpPr/>
            <p:nvPr/>
          </p:nvSpPr>
          <p:spPr>
            <a:xfrm>
              <a:off x="3732000" y="2616400"/>
              <a:ext cx="25" cy="25"/>
            </a:xfrm>
            <a:custGeom>
              <a:avLst/>
              <a:gdLst/>
              <a:ahLst/>
              <a:cxnLst/>
              <a:rect l="l" t="t" r="r" b="b"/>
              <a:pathLst>
                <a:path w="1" h="1" extrusionOk="0">
                  <a:moveTo>
                    <a:pt x="1" y="0"/>
                  </a:moveTo>
                  <a:lnTo>
                    <a:pt x="1" y="0"/>
                  </a:lnTo>
                  <a:lnTo>
                    <a:pt x="1" y="0"/>
                  </a:lnTo>
                  <a:cubicBezTo>
                    <a:pt x="1" y="0"/>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3"/>
            <p:cNvSpPr/>
            <p:nvPr/>
          </p:nvSpPr>
          <p:spPr>
            <a:xfrm>
              <a:off x="3717750" y="2614025"/>
              <a:ext cx="14275" cy="30900"/>
            </a:xfrm>
            <a:custGeom>
              <a:avLst/>
              <a:gdLst/>
              <a:ahLst/>
              <a:cxnLst/>
              <a:rect l="l" t="t" r="r" b="b"/>
              <a:pathLst>
                <a:path w="571" h="1236" extrusionOk="0">
                  <a:moveTo>
                    <a:pt x="381" y="1235"/>
                  </a:moveTo>
                  <a:cubicBezTo>
                    <a:pt x="444" y="1109"/>
                    <a:pt x="476" y="1045"/>
                    <a:pt x="476" y="982"/>
                  </a:cubicBezTo>
                  <a:cubicBezTo>
                    <a:pt x="476" y="760"/>
                    <a:pt x="476" y="570"/>
                    <a:pt x="476" y="349"/>
                  </a:cubicBezTo>
                  <a:cubicBezTo>
                    <a:pt x="476" y="254"/>
                    <a:pt x="476" y="159"/>
                    <a:pt x="571" y="95"/>
                  </a:cubicBezTo>
                  <a:cubicBezTo>
                    <a:pt x="476" y="64"/>
                    <a:pt x="412" y="32"/>
                    <a:pt x="317" y="0"/>
                  </a:cubicBezTo>
                  <a:cubicBezTo>
                    <a:pt x="159" y="412"/>
                    <a:pt x="1" y="792"/>
                    <a:pt x="381" y="123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3"/>
            <p:cNvSpPr/>
            <p:nvPr/>
          </p:nvSpPr>
          <p:spPr>
            <a:xfrm>
              <a:off x="3802475" y="2684475"/>
              <a:ext cx="14275" cy="7950"/>
            </a:xfrm>
            <a:custGeom>
              <a:avLst/>
              <a:gdLst/>
              <a:ahLst/>
              <a:cxnLst/>
              <a:rect l="l" t="t" r="r" b="b"/>
              <a:pathLst>
                <a:path w="571" h="318" extrusionOk="0">
                  <a:moveTo>
                    <a:pt x="570" y="286"/>
                  </a:moveTo>
                  <a:cubicBezTo>
                    <a:pt x="570" y="223"/>
                    <a:pt x="570" y="191"/>
                    <a:pt x="570" y="159"/>
                  </a:cubicBezTo>
                  <a:cubicBezTo>
                    <a:pt x="412" y="96"/>
                    <a:pt x="254" y="1"/>
                    <a:pt x="0" y="64"/>
                  </a:cubicBezTo>
                  <a:cubicBezTo>
                    <a:pt x="158" y="254"/>
                    <a:pt x="349" y="318"/>
                    <a:pt x="539" y="318"/>
                  </a:cubicBezTo>
                  <a:cubicBezTo>
                    <a:pt x="539" y="318"/>
                    <a:pt x="570" y="286"/>
                    <a:pt x="570" y="28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3"/>
            <p:cNvSpPr/>
            <p:nvPr/>
          </p:nvSpPr>
          <p:spPr>
            <a:xfrm>
              <a:off x="3792975" y="2689225"/>
              <a:ext cx="7925" cy="6375"/>
            </a:xfrm>
            <a:custGeom>
              <a:avLst/>
              <a:gdLst/>
              <a:ahLst/>
              <a:cxnLst/>
              <a:rect l="l" t="t" r="r" b="b"/>
              <a:pathLst>
                <a:path w="317" h="255" extrusionOk="0">
                  <a:moveTo>
                    <a:pt x="127" y="254"/>
                  </a:moveTo>
                  <a:cubicBezTo>
                    <a:pt x="190" y="254"/>
                    <a:pt x="222" y="191"/>
                    <a:pt x="317" y="128"/>
                  </a:cubicBezTo>
                  <a:cubicBezTo>
                    <a:pt x="222" y="64"/>
                    <a:pt x="158" y="1"/>
                    <a:pt x="127" y="1"/>
                  </a:cubicBezTo>
                  <a:cubicBezTo>
                    <a:pt x="95" y="33"/>
                    <a:pt x="32" y="96"/>
                    <a:pt x="0" y="159"/>
                  </a:cubicBezTo>
                  <a:cubicBezTo>
                    <a:pt x="63" y="191"/>
                    <a:pt x="95" y="254"/>
                    <a:pt x="127" y="25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3"/>
            <p:cNvSpPr/>
            <p:nvPr/>
          </p:nvSpPr>
          <p:spPr>
            <a:xfrm>
              <a:off x="3806425" y="2705850"/>
              <a:ext cx="4775" cy="7950"/>
            </a:xfrm>
            <a:custGeom>
              <a:avLst/>
              <a:gdLst/>
              <a:ahLst/>
              <a:cxnLst/>
              <a:rect l="l" t="t" r="r" b="b"/>
              <a:pathLst>
                <a:path w="191" h="318" extrusionOk="0">
                  <a:moveTo>
                    <a:pt x="0" y="33"/>
                  </a:moveTo>
                  <a:cubicBezTo>
                    <a:pt x="0" y="128"/>
                    <a:pt x="32" y="191"/>
                    <a:pt x="32" y="286"/>
                  </a:cubicBezTo>
                  <a:cubicBezTo>
                    <a:pt x="32" y="286"/>
                    <a:pt x="96" y="318"/>
                    <a:pt x="127" y="318"/>
                  </a:cubicBezTo>
                  <a:cubicBezTo>
                    <a:pt x="159" y="318"/>
                    <a:pt x="191" y="254"/>
                    <a:pt x="191" y="223"/>
                  </a:cubicBezTo>
                  <a:cubicBezTo>
                    <a:pt x="159" y="159"/>
                    <a:pt x="96" y="96"/>
                    <a:pt x="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3"/>
            <p:cNvSpPr/>
            <p:nvPr/>
          </p:nvSpPr>
          <p:spPr>
            <a:xfrm>
              <a:off x="3786625" y="2701100"/>
              <a:ext cx="4000" cy="3200"/>
            </a:xfrm>
            <a:custGeom>
              <a:avLst/>
              <a:gdLst/>
              <a:ahLst/>
              <a:cxnLst/>
              <a:rect l="l" t="t" r="r" b="b"/>
              <a:pathLst>
                <a:path w="160" h="128" extrusionOk="0">
                  <a:moveTo>
                    <a:pt x="32" y="128"/>
                  </a:moveTo>
                  <a:cubicBezTo>
                    <a:pt x="64" y="128"/>
                    <a:pt x="127" y="96"/>
                    <a:pt x="159" y="96"/>
                  </a:cubicBezTo>
                  <a:cubicBezTo>
                    <a:pt x="159" y="33"/>
                    <a:pt x="127" y="1"/>
                    <a:pt x="127" y="1"/>
                  </a:cubicBezTo>
                  <a:cubicBezTo>
                    <a:pt x="96" y="1"/>
                    <a:pt x="32" y="1"/>
                    <a:pt x="1" y="33"/>
                  </a:cubicBezTo>
                  <a:cubicBezTo>
                    <a:pt x="1" y="64"/>
                    <a:pt x="32" y="128"/>
                    <a:pt x="32" y="12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3"/>
            <p:cNvSpPr/>
            <p:nvPr/>
          </p:nvSpPr>
          <p:spPr>
            <a:xfrm>
              <a:off x="6666150" y="2700325"/>
              <a:ext cx="3975" cy="2400"/>
            </a:xfrm>
            <a:custGeom>
              <a:avLst/>
              <a:gdLst/>
              <a:ahLst/>
              <a:cxnLst/>
              <a:rect l="l" t="t" r="r" b="b"/>
              <a:pathLst>
                <a:path w="159" h="96" extrusionOk="0">
                  <a:moveTo>
                    <a:pt x="64" y="95"/>
                  </a:moveTo>
                  <a:cubicBezTo>
                    <a:pt x="95" y="64"/>
                    <a:pt x="127" y="64"/>
                    <a:pt x="159" y="32"/>
                  </a:cubicBezTo>
                  <a:cubicBezTo>
                    <a:pt x="127" y="32"/>
                    <a:pt x="95" y="0"/>
                    <a:pt x="95" y="0"/>
                  </a:cubicBezTo>
                  <a:cubicBezTo>
                    <a:pt x="64" y="0"/>
                    <a:pt x="32" y="32"/>
                    <a:pt x="0" y="64"/>
                  </a:cubicBezTo>
                  <a:cubicBezTo>
                    <a:pt x="32" y="64"/>
                    <a:pt x="64" y="64"/>
                    <a:pt x="64" y="9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3"/>
            <p:cNvSpPr/>
            <p:nvPr/>
          </p:nvSpPr>
          <p:spPr>
            <a:xfrm>
              <a:off x="6131725" y="2800875"/>
              <a:ext cx="825" cy="800"/>
            </a:xfrm>
            <a:custGeom>
              <a:avLst/>
              <a:gdLst/>
              <a:ahLst/>
              <a:cxnLst/>
              <a:rect l="l" t="t" r="r" b="b"/>
              <a:pathLst>
                <a:path w="33" h="32" extrusionOk="0">
                  <a:moveTo>
                    <a:pt x="1" y="32"/>
                  </a:moveTo>
                  <a:lnTo>
                    <a:pt x="32" y="32"/>
                  </a:lnTo>
                  <a:lnTo>
                    <a:pt x="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0" name="Google Shape;570;p13"/>
          <p:cNvSpPr txBox="1"/>
          <p:nvPr/>
        </p:nvSpPr>
        <p:spPr>
          <a:xfrm>
            <a:off x="4504900" y="1275898"/>
            <a:ext cx="4036200" cy="22350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r>
              <a:rPr lang="en" sz="4500">
                <a:solidFill>
                  <a:srgbClr val="F9CB9C"/>
                </a:solidFill>
                <a:latin typeface="Special Elite"/>
                <a:ea typeface="Special Elite"/>
                <a:cs typeface="Special Elite"/>
                <a:sym typeface="Special Elite"/>
              </a:rPr>
              <a:t>Group 1</a:t>
            </a:r>
            <a:endParaRPr sz="4500">
              <a:solidFill>
                <a:srgbClr val="F9CB9C"/>
              </a:solidFill>
              <a:latin typeface="Special Elite"/>
              <a:ea typeface="Special Elite"/>
              <a:cs typeface="Special Elite"/>
              <a:sym typeface="Special Elite"/>
            </a:endParaRPr>
          </a:p>
        </p:txBody>
      </p:sp>
      <p:sp>
        <p:nvSpPr>
          <p:cNvPr id="571" name="Google Shape;571;p13"/>
          <p:cNvSpPr txBox="1"/>
          <p:nvPr/>
        </p:nvSpPr>
        <p:spPr>
          <a:xfrm>
            <a:off x="4172750" y="3510900"/>
            <a:ext cx="4368000" cy="356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500">
                <a:solidFill>
                  <a:srgbClr val="FFFFFF"/>
                </a:solidFill>
                <a:latin typeface="Barlow Semi Condensed"/>
                <a:ea typeface="Barlow Semi Condensed"/>
                <a:cs typeface="Barlow Semi Condensed"/>
                <a:sym typeface="Barlow Semi Condensed"/>
              </a:rPr>
              <a:t>Jonathan Obas, Harry Hargreaves, Lavina Denny</a:t>
            </a:r>
            <a:endParaRPr sz="1500">
              <a:solidFill>
                <a:srgbClr val="FFFFFF"/>
              </a:solidFill>
              <a:latin typeface="Barlow Semi Condensed"/>
              <a:ea typeface="Barlow Semi Condensed"/>
              <a:cs typeface="Barlow Semi Condensed"/>
              <a:sym typeface="Barlow Semi Condense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75"/>
        <p:cNvGrpSpPr/>
        <p:nvPr/>
      </p:nvGrpSpPr>
      <p:grpSpPr>
        <a:xfrm>
          <a:off x="0" y="0"/>
          <a:ext cx="0" cy="0"/>
          <a:chOff x="0" y="0"/>
          <a:chExt cx="0" cy="0"/>
        </a:xfrm>
      </p:grpSpPr>
      <p:sp>
        <p:nvSpPr>
          <p:cNvPr id="576" name="Google Shape;576;p14"/>
          <p:cNvSpPr txBox="1"/>
          <p:nvPr/>
        </p:nvSpPr>
        <p:spPr>
          <a:xfrm>
            <a:off x="710250" y="457200"/>
            <a:ext cx="7723500" cy="402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000">
                <a:solidFill>
                  <a:srgbClr val="FFFFFF"/>
                </a:solidFill>
                <a:latin typeface="Special Elite"/>
                <a:ea typeface="Special Elite"/>
                <a:cs typeface="Special Elite"/>
                <a:sym typeface="Special Elite"/>
              </a:rPr>
              <a:t>Problem Statement</a:t>
            </a:r>
            <a:endParaRPr sz="4000">
              <a:solidFill>
                <a:srgbClr val="FFFFFF"/>
              </a:solidFill>
              <a:latin typeface="Special Elite"/>
              <a:ea typeface="Special Elite"/>
              <a:cs typeface="Special Elite"/>
              <a:sym typeface="Special Elite"/>
            </a:endParaRPr>
          </a:p>
        </p:txBody>
      </p:sp>
      <p:sp>
        <p:nvSpPr>
          <p:cNvPr id="577" name="Google Shape;577;p14"/>
          <p:cNvSpPr txBox="1"/>
          <p:nvPr/>
        </p:nvSpPr>
        <p:spPr>
          <a:xfrm>
            <a:off x="624300" y="1013025"/>
            <a:ext cx="7895400" cy="3179400"/>
          </a:xfrm>
          <a:prstGeom prst="rect">
            <a:avLst/>
          </a:prstGeom>
          <a:noFill/>
          <a:ln>
            <a:noFill/>
          </a:ln>
        </p:spPr>
        <p:txBody>
          <a:bodyPr spcFirstLastPara="1" wrap="square" lIns="91425" tIns="91425" rIns="91425" bIns="91425" anchor="ctr" anchorCtr="0">
            <a:noAutofit/>
          </a:bodyPr>
          <a:lstStyle/>
          <a:p>
            <a:pPr marL="457200" lvl="0" indent="-419100" algn="l" rtl="0">
              <a:lnSpc>
                <a:spcPct val="115000"/>
              </a:lnSpc>
              <a:spcBef>
                <a:spcPts val="0"/>
              </a:spcBef>
              <a:spcAft>
                <a:spcPts val="0"/>
              </a:spcAft>
              <a:buClr>
                <a:srgbClr val="FFFFFF"/>
              </a:buClr>
              <a:buSzPts val="3000"/>
              <a:buFont typeface="Barlow Semi Condensed Light"/>
              <a:buChar char="-"/>
            </a:pPr>
            <a:r>
              <a:rPr lang="en" sz="3000">
                <a:solidFill>
                  <a:srgbClr val="FFFFFF"/>
                </a:solidFill>
                <a:latin typeface="Barlow Semi Condensed Light"/>
                <a:ea typeface="Barlow Semi Condensed Light"/>
                <a:cs typeface="Barlow Semi Condensed Light"/>
                <a:sym typeface="Barlow Semi Condensed Light"/>
              </a:rPr>
              <a:t>Lack of proper communication</a:t>
            </a:r>
            <a:endParaRPr sz="3000">
              <a:solidFill>
                <a:srgbClr val="FFFFFF"/>
              </a:solidFill>
              <a:latin typeface="Barlow Semi Condensed Light"/>
              <a:ea typeface="Barlow Semi Condensed Light"/>
              <a:cs typeface="Barlow Semi Condensed Light"/>
              <a:sym typeface="Barlow Semi Condensed Light"/>
            </a:endParaRPr>
          </a:p>
          <a:p>
            <a:pPr marL="457200" lvl="0" indent="-419100" algn="l" rtl="0">
              <a:lnSpc>
                <a:spcPct val="115000"/>
              </a:lnSpc>
              <a:spcBef>
                <a:spcPts val="0"/>
              </a:spcBef>
              <a:spcAft>
                <a:spcPts val="0"/>
              </a:spcAft>
              <a:buClr>
                <a:srgbClr val="FFFFFF"/>
              </a:buClr>
              <a:buSzPts val="3000"/>
              <a:buFont typeface="Barlow Semi Condensed Light"/>
              <a:buChar char="-"/>
            </a:pPr>
            <a:r>
              <a:rPr lang="en" sz="3000">
                <a:solidFill>
                  <a:srgbClr val="FFFFFF"/>
                </a:solidFill>
                <a:latin typeface="Barlow Semi Condensed Light"/>
                <a:ea typeface="Barlow Semi Condensed Light"/>
                <a:cs typeface="Barlow Semi Condensed Light"/>
                <a:sym typeface="Barlow Semi Condensed Light"/>
              </a:rPr>
              <a:t>Handouts, forms, and permission often lost</a:t>
            </a:r>
            <a:endParaRPr sz="3000">
              <a:solidFill>
                <a:srgbClr val="FFFFFF"/>
              </a:solidFill>
              <a:latin typeface="Barlow Semi Condensed Light"/>
              <a:ea typeface="Barlow Semi Condensed Light"/>
              <a:cs typeface="Barlow Semi Condensed Light"/>
              <a:sym typeface="Barlow Semi Condensed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81"/>
        <p:cNvGrpSpPr/>
        <p:nvPr/>
      </p:nvGrpSpPr>
      <p:grpSpPr>
        <a:xfrm>
          <a:off x="0" y="0"/>
          <a:ext cx="0" cy="0"/>
          <a:chOff x="0" y="0"/>
          <a:chExt cx="0" cy="0"/>
        </a:xfrm>
      </p:grpSpPr>
      <p:sp>
        <p:nvSpPr>
          <p:cNvPr id="582" name="Google Shape;582;p15"/>
          <p:cNvSpPr txBox="1"/>
          <p:nvPr/>
        </p:nvSpPr>
        <p:spPr>
          <a:xfrm>
            <a:off x="710250" y="457200"/>
            <a:ext cx="7723500" cy="402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000">
                <a:solidFill>
                  <a:srgbClr val="FFFFFF"/>
                </a:solidFill>
                <a:latin typeface="Special Elite"/>
                <a:ea typeface="Special Elite"/>
                <a:cs typeface="Special Elite"/>
                <a:sym typeface="Special Elite"/>
              </a:rPr>
              <a:t>Our Idea</a:t>
            </a:r>
            <a:endParaRPr sz="4000">
              <a:solidFill>
                <a:srgbClr val="FFFFFF"/>
              </a:solidFill>
              <a:latin typeface="Special Elite"/>
              <a:ea typeface="Special Elite"/>
              <a:cs typeface="Special Elite"/>
              <a:sym typeface="Special Elite"/>
            </a:endParaRPr>
          </a:p>
        </p:txBody>
      </p:sp>
      <p:sp>
        <p:nvSpPr>
          <p:cNvPr id="583" name="Google Shape;583;p15"/>
          <p:cNvSpPr txBox="1"/>
          <p:nvPr/>
        </p:nvSpPr>
        <p:spPr>
          <a:xfrm>
            <a:off x="624300" y="1013025"/>
            <a:ext cx="7895400" cy="3179400"/>
          </a:xfrm>
          <a:prstGeom prst="rect">
            <a:avLst/>
          </a:prstGeom>
          <a:noFill/>
          <a:ln>
            <a:noFill/>
          </a:ln>
        </p:spPr>
        <p:txBody>
          <a:bodyPr spcFirstLastPara="1" wrap="square" lIns="91425" tIns="91425" rIns="91425" bIns="91425" anchor="b" anchorCtr="0">
            <a:noAutofit/>
          </a:bodyPr>
          <a:lstStyle/>
          <a:p>
            <a:pPr marL="457200" lvl="0" indent="-419100" algn="l" rtl="0">
              <a:lnSpc>
                <a:spcPct val="115000"/>
              </a:lnSpc>
              <a:spcBef>
                <a:spcPts val="0"/>
              </a:spcBef>
              <a:spcAft>
                <a:spcPts val="0"/>
              </a:spcAft>
              <a:buClr>
                <a:schemeClr val="dk1"/>
              </a:buClr>
              <a:buSzPts val="3000"/>
              <a:buFont typeface="Barlow Semi Condensed Light"/>
              <a:buChar char="-"/>
            </a:pPr>
            <a:r>
              <a:rPr lang="en" sz="3000">
                <a:solidFill>
                  <a:schemeClr val="dk1"/>
                </a:solidFill>
                <a:latin typeface="Barlow Semi Condensed Light"/>
                <a:ea typeface="Barlow Semi Condensed Light"/>
                <a:cs typeface="Barlow Semi Condensed Light"/>
                <a:sym typeface="Barlow Semi Condensed Light"/>
              </a:rPr>
              <a:t>Goal: cut out child as middle man for handing out important documents</a:t>
            </a:r>
            <a:endParaRPr sz="3000">
              <a:solidFill>
                <a:srgbClr val="FFFFFF"/>
              </a:solidFill>
              <a:latin typeface="Barlow Semi Condensed Light"/>
              <a:ea typeface="Barlow Semi Condensed Light"/>
              <a:cs typeface="Barlow Semi Condensed Light"/>
              <a:sym typeface="Barlow Semi Condensed Light"/>
            </a:endParaRPr>
          </a:p>
          <a:p>
            <a:pPr marL="457200" lvl="0" indent="-419100" algn="l" rtl="0">
              <a:lnSpc>
                <a:spcPct val="115000"/>
              </a:lnSpc>
              <a:spcBef>
                <a:spcPts val="0"/>
              </a:spcBef>
              <a:spcAft>
                <a:spcPts val="0"/>
              </a:spcAft>
              <a:buClr>
                <a:srgbClr val="FFFFFF"/>
              </a:buClr>
              <a:buSzPts val="3000"/>
              <a:buFont typeface="Barlow Semi Condensed Light"/>
              <a:buChar char="-"/>
            </a:pPr>
            <a:r>
              <a:rPr lang="en" sz="3000">
                <a:solidFill>
                  <a:srgbClr val="FFFFFF"/>
                </a:solidFill>
                <a:latin typeface="Barlow Semi Condensed Light"/>
                <a:ea typeface="Barlow Semi Condensed Light"/>
                <a:cs typeface="Barlow Semi Condensed Light"/>
                <a:sym typeface="Barlow Semi Condensed Light"/>
              </a:rPr>
              <a:t>Target users: Educators and Parents</a:t>
            </a:r>
            <a:endParaRPr sz="1200">
              <a:solidFill>
                <a:schemeClr val="dk1"/>
              </a:solidFill>
              <a:latin typeface="Times New Roman"/>
              <a:ea typeface="Times New Roman"/>
              <a:cs typeface="Times New Roman"/>
              <a:sym typeface="Times New Roman"/>
            </a:endParaRPr>
          </a:p>
          <a:p>
            <a:pPr marL="457200" lvl="0" indent="-419100" algn="l" rtl="0">
              <a:lnSpc>
                <a:spcPct val="115000"/>
              </a:lnSpc>
              <a:spcBef>
                <a:spcPts val="0"/>
              </a:spcBef>
              <a:spcAft>
                <a:spcPts val="0"/>
              </a:spcAft>
              <a:buClr>
                <a:schemeClr val="dk1"/>
              </a:buClr>
              <a:buSzPts val="3000"/>
              <a:buFont typeface="Barlow Semi Condensed Light"/>
              <a:buChar char="-"/>
            </a:pPr>
            <a:r>
              <a:rPr lang="en" sz="3000">
                <a:solidFill>
                  <a:schemeClr val="dk1"/>
                </a:solidFill>
                <a:latin typeface="Barlow Semi Condensed Light"/>
                <a:ea typeface="Barlow Semi Condensed Light"/>
                <a:cs typeface="Barlow Semi Condensed Light"/>
                <a:sym typeface="Barlow Semi Condensed Light"/>
              </a:rPr>
              <a:t>Teachers, PTAs, and administrators can digitally post handouts and announcements</a:t>
            </a:r>
            <a:endParaRPr sz="3000">
              <a:solidFill>
                <a:srgbClr val="FFFFFF"/>
              </a:solidFill>
              <a:latin typeface="Barlow Semi Condensed Light"/>
              <a:ea typeface="Barlow Semi Condensed Light"/>
              <a:cs typeface="Barlow Semi Condensed Light"/>
              <a:sym typeface="Barlow Semi Condensed Light"/>
            </a:endParaRPr>
          </a:p>
        </p:txBody>
      </p:sp>
      <p:sp>
        <p:nvSpPr>
          <p:cNvPr id="584" name="Google Shape;584;p15"/>
          <p:cNvSpPr/>
          <p:nvPr/>
        </p:nvSpPr>
        <p:spPr>
          <a:xfrm rot="2063966">
            <a:off x="7238167" y="324582"/>
            <a:ext cx="63669" cy="48762"/>
          </a:xfrm>
          <a:custGeom>
            <a:avLst/>
            <a:gdLst/>
            <a:ahLst/>
            <a:cxnLst/>
            <a:rect l="l" t="t" r="r" b="b"/>
            <a:pathLst>
              <a:path w="4339" h="3536" extrusionOk="0">
                <a:moveTo>
                  <a:pt x="538" y="1"/>
                </a:moveTo>
                <a:cubicBezTo>
                  <a:pt x="253" y="33"/>
                  <a:pt x="63" y="159"/>
                  <a:pt x="32" y="381"/>
                </a:cubicBezTo>
                <a:cubicBezTo>
                  <a:pt x="0" y="571"/>
                  <a:pt x="95" y="666"/>
                  <a:pt x="380" y="824"/>
                </a:cubicBezTo>
                <a:cubicBezTo>
                  <a:pt x="602" y="951"/>
                  <a:pt x="855" y="1141"/>
                  <a:pt x="1077" y="1331"/>
                </a:cubicBezTo>
                <a:cubicBezTo>
                  <a:pt x="1393" y="1616"/>
                  <a:pt x="1679" y="1964"/>
                  <a:pt x="2027" y="2218"/>
                </a:cubicBezTo>
                <a:cubicBezTo>
                  <a:pt x="2565" y="2629"/>
                  <a:pt x="3104" y="3009"/>
                  <a:pt x="3674" y="3421"/>
                </a:cubicBezTo>
                <a:cubicBezTo>
                  <a:pt x="3737" y="3453"/>
                  <a:pt x="3800" y="3484"/>
                  <a:pt x="3895" y="3516"/>
                </a:cubicBezTo>
                <a:cubicBezTo>
                  <a:pt x="3941" y="3529"/>
                  <a:pt x="3982" y="3535"/>
                  <a:pt x="4019" y="3535"/>
                </a:cubicBezTo>
                <a:cubicBezTo>
                  <a:pt x="4165" y="3535"/>
                  <a:pt x="4250" y="3439"/>
                  <a:pt x="4275" y="3263"/>
                </a:cubicBezTo>
                <a:cubicBezTo>
                  <a:pt x="4339" y="3009"/>
                  <a:pt x="4180" y="2851"/>
                  <a:pt x="4022" y="2724"/>
                </a:cubicBezTo>
                <a:cubicBezTo>
                  <a:pt x="3484" y="2249"/>
                  <a:pt x="2945" y="1806"/>
                  <a:pt x="2407" y="1363"/>
                </a:cubicBezTo>
                <a:cubicBezTo>
                  <a:pt x="1964" y="983"/>
                  <a:pt x="1489" y="666"/>
                  <a:pt x="1013" y="286"/>
                </a:cubicBezTo>
                <a:cubicBezTo>
                  <a:pt x="918" y="223"/>
                  <a:pt x="855" y="128"/>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5"/>
          <p:cNvSpPr/>
          <p:nvPr/>
        </p:nvSpPr>
        <p:spPr>
          <a:xfrm rot="2063966">
            <a:off x="7475913" y="280346"/>
            <a:ext cx="47411" cy="67171"/>
          </a:xfrm>
          <a:custGeom>
            <a:avLst/>
            <a:gdLst/>
            <a:ahLst/>
            <a:cxnLst/>
            <a:rect l="l" t="t" r="r" b="b"/>
            <a:pathLst>
              <a:path w="3231" h="4871" extrusionOk="0">
                <a:moveTo>
                  <a:pt x="398" y="0"/>
                </a:moveTo>
                <a:cubicBezTo>
                  <a:pt x="352" y="0"/>
                  <a:pt x="303" y="8"/>
                  <a:pt x="254" y="25"/>
                </a:cubicBezTo>
                <a:cubicBezTo>
                  <a:pt x="64" y="56"/>
                  <a:pt x="32" y="183"/>
                  <a:pt x="1" y="341"/>
                </a:cubicBezTo>
                <a:cubicBezTo>
                  <a:pt x="1" y="563"/>
                  <a:pt x="64" y="753"/>
                  <a:pt x="191" y="943"/>
                </a:cubicBezTo>
                <a:cubicBezTo>
                  <a:pt x="602" y="1513"/>
                  <a:pt x="982" y="2115"/>
                  <a:pt x="1394" y="2717"/>
                </a:cubicBezTo>
                <a:cubicBezTo>
                  <a:pt x="1742" y="3287"/>
                  <a:pt x="2091" y="3857"/>
                  <a:pt x="2439" y="4395"/>
                </a:cubicBezTo>
                <a:cubicBezTo>
                  <a:pt x="2534" y="4553"/>
                  <a:pt x="2661" y="4712"/>
                  <a:pt x="2787" y="4870"/>
                </a:cubicBezTo>
                <a:cubicBezTo>
                  <a:pt x="3167" y="4712"/>
                  <a:pt x="3231" y="4553"/>
                  <a:pt x="3104" y="4237"/>
                </a:cubicBezTo>
                <a:cubicBezTo>
                  <a:pt x="3041" y="4047"/>
                  <a:pt x="2946" y="3888"/>
                  <a:pt x="2851" y="3698"/>
                </a:cubicBezTo>
                <a:cubicBezTo>
                  <a:pt x="2281" y="2780"/>
                  <a:pt x="1711" y="1861"/>
                  <a:pt x="1109" y="943"/>
                </a:cubicBezTo>
                <a:cubicBezTo>
                  <a:pt x="982" y="690"/>
                  <a:pt x="761" y="500"/>
                  <a:pt x="666" y="183"/>
                </a:cubicBezTo>
                <a:cubicBezTo>
                  <a:pt x="642" y="66"/>
                  <a:pt x="532" y="0"/>
                  <a:pt x="3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5"/>
          <p:cNvSpPr/>
          <p:nvPr/>
        </p:nvSpPr>
        <p:spPr>
          <a:xfrm rot="2063966">
            <a:off x="7736797" y="371381"/>
            <a:ext cx="12561" cy="74301"/>
          </a:xfrm>
          <a:custGeom>
            <a:avLst/>
            <a:gdLst/>
            <a:ahLst/>
            <a:cxnLst/>
            <a:rect l="l" t="t" r="r" b="b"/>
            <a:pathLst>
              <a:path w="856" h="5388" extrusionOk="0">
                <a:moveTo>
                  <a:pt x="444" y="0"/>
                </a:moveTo>
                <a:cubicBezTo>
                  <a:pt x="127" y="159"/>
                  <a:pt x="32" y="285"/>
                  <a:pt x="1" y="570"/>
                </a:cubicBezTo>
                <a:cubicBezTo>
                  <a:pt x="1" y="824"/>
                  <a:pt x="1" y="1077"/>
                  <a:pt x="1" y="1330"/>
                </a:cubicBezTo>
                <a:cubicBezTo>
                  <a:pt x="32" y="1774"/>
                  <a:pt x="64" y="2249"/>
                  <a:pt x="64" y="2692"/>
                </a:cubicBezTo>
                <a:cubicBezTo>
                  <a:pt x="96" y="3326"/>
                  <a:pt x="64" y="3927"/>
                  <a:pt x="96" y="4561"/>
                </a:cubicBezTo>
                <a:cubicBezTo>
                  <a:pt x="96" y="4719"/>
                  <a:pt x="96" y="4909"/>
                  <a:pt x="159" y="5067"/>
                </a:cubicBezTo>
                <a:cubicBezTo>
                  <a:pt x="188" y="5214"/>
                  <a:pt x="245" y="5388"/>
                  <a:pt x="429" y="5388"/>
                </a:cubicBezTo>
                <a:cubicBezTo>
                  <a:pt x="443" y="5388"/>
                  <a:pt x="459" y="5386"/>
                  <a:pt x="476" y="5384"/>
                </a:cubicBezTo>
                <a:cubicBezTo>
                  <a:pt x="666" y="5384"/>
                  <a:pt x="792" y="5226"/>
                  <a:pt x="792" y="5004"/>
                </a:cubicBezTo>
                <a:cubicBezTo>
                  <a:pt x="824" y="4877"/>
                  <a:pt x="792" y="4782"/>
                  <a:pt x="824" y="4656"/>
                </a:cubicBezTo>
                <a:cubicBezTo>
                  <a:pt x="856" y="3294"/>
                  <a:pt x="761" y="1964"/>
                  <a:pt x="666" y="602"/>
                </a:cubicBezTo>
                <a:cubicBezTo>
                  <a:pt x="666" y="380"/>
                  <a:pt x="634" y="159"/>
                  <a:pt x="4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5"/>
          <p:cNvSpPr/>
          <p:nvPr/>
        </p:nvSpPr>
        <p:spPr>
          <a:xfrm rot="2063966">
            <a:off x="7912392" y="639940"/>
            <a:ext cx="56992" cy="46790"/>
          </a:xfrm>
          <a:custGeom>
            <a:avLst/>
            <a:gdLst/>
            <a:ahLst/>
            <a:cxnLst/>
            <a:rect l="l" t="t" r="r" b="b"/>
            <a:pathLst>
              <a:path w="3884" h="3393" extrusionOk="0">
                <a:moveTo>
                  <a:pt x="3575" y="1"/>
                </a:moveTo>
                <a:cubicBezTo>
                  <a:pt x="3556" y="1"/>
                  <a:pt x="3536" y="2"/>
                  <a:pt x="3515" y="4"/>
                </a:cubicBezTo>
                <a:cubicBezTo>
                  <a:pt x="3294" y="36"/>
                  <a:pt x="3072" y="163"/>
                  <a:pt x="2914" y="289"/>
                </a:cubicBezTo>
                <a:cubicBezTo>
                  <a:pt x="2312" y="796"/>
                  <a:pt x="1774" y="1334"/>
                  <a:pt x="1204" y="1841"/>
                </a:cubicBezTo>
                <a:cubicBezTo>
                  <a:pt x="950" y="2063"/>
                  <a:pt x="729" y="2316"/>
                  <a:pt x="444" y="2475"/>
                </a:cubicBezTo>
                <a:cubicBezTo>
                  <a:pt x="222" y="2633"/>
                  <a:pt x="64" y="2791"/>
                  <a:pt x="0" y="3076"/>
                </a:cubicBezTo>
                <a:cubicBezTo>
                  <a:pt x="177" y="3289"/>
                  <a:pt x="285" y="3392"/>
                  <a:pt x="407" y="3392"/>
                </a:cubicBezTo>
                <a:cubicBezTo>
                  <a:pt x="503" y="3392"/>
                  <a:pt x="607" y="3328"/>
                  <a:pt x="760" y="3203"/>
                </a:cubicBezTo>
                <a:cubicBezTo>
                  <a:pt x="824" y="3140"/>
                  <a:pt x="919" y="3076"/>
                  <a:pt x="1014" y="3013"/>
                </a:cubicBezTo>
                <a:cubicBezTo>
                  <a:pt x="1774" y="2316"/>
                  <a:pt x="2534" y="1651"/>
                  <a:pt x="3262" y="954"/>
                </a:cubicBezTo>
                <a:cubicBezTo>
                  <a:pt x="3452" y="796"/>
                  <a:pt x="3579" y="606"/>
                  <a:pt x="3737" y="416"/>
                </a:cubicBezTo>
                <a:cubicBezTo>
                  <a:pt x="3884" y="181"/>
                  <a:pt x="3813" y="1"/>
                  <a:pt x="35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5"/>
          <p:cNvSpPr/>
          <p:nvPr/>
        </p:nvSpPr>
        <p:spPr>
          <a:xfrm rot="2063966">
            <a:off x="7669530" y="1091259"/>
            <a:ext cx="56640" cy="21030"/>
          </a:xfrm>
          <a:custGeom>
            <a:avLst/>
            <a:gdLst/>
            <a:ahLst/>
            <a:cxnLst/>
            <a:rect l="l" t="t" r="r" b="b"/>
            <a:pathLst>
              <a:path w="3860" h="1525" extrusionOk="0">
                <a:moveTo>
                  <a:pt x="289" y="0"/>
                </a:moveTo>
                <a:cubicBezTo>
                  <a:pt x="102" y="0"/>
                  <a:pt x="1" y="150"/>
                  <a:pt x="59" y="353"/>
                </a:cubicBezTo>
                <a:cubicBezTo>
                  <a:pt x="122" y="511"/>
                  <a:pt x="249" y="638"/>
                  <a:pt x="439" y="733"/>
                </a:cubicBezTo>
                <a:cubicBezTo>
                  <a:pt x="1041" y="986"/>
                  <a:pt x="1642" y="1176"/>
                  <a:pt x="2244" y="1303"/>
                </a:cubicBezTo>
                <a:cubicBezTo>
                  <a:pt x="2656" y="1366"/>
                  <a:pt x="3036" y="1461"/>
                  <a:pt x="3384" y="1524"/>
                </a:cubicBezTo>
                <a:cubicBezTo>
                  <a:pt x="3574" y="1493"/>
                  <a:pt x="3764" y="1524"/>
                  <a:pt x="3827" y="1303"/>
                </a:cubicBezTo>
                <a:cubicBezTo>
                  <a:pt x="3859" y="1113"/>
                  <a:pt x="3796" y="986"/>
                  <a:pt x="3574" y="859"/>
                </a:cubicBezTo>
                <a:cubicBezTo>
                  <a:pt x="3479" y="796"/>
                  <a:pt x="3384" y="764"/>
                  <a:pt x="3289" y="733"/>
                </a:cubicBezTo>
                <a:cubicBezTo>
                  <a:pt x="2909" y="606"/>
                  <a:pt x="2529" y="448"/>
                  <a:pt x="2117" y="353"/>
                </a:cubicBezTo>
                <a:cubicBezTo>
                  <a:pt x="1547" y="226"/>
                  <a:pt x="946" y="99"/>
                  <a:pt x="344" y="4"/>
                </a:cubicBezTo>
                <a:cubicBezTo>
                  <a:pt x="325" y="2"/>
                  <a:pt x="306" y="0"/>
                  <a:pt x="2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5"/>
          <p:cNvSpPr/>
          <p:nvPr/>
        </p:nvSpPr>
        <p:spPr>
          <a:xfrm rot="2063966">
            <a:off x="7388787" y="1242849"/>
            <a:ext cx="56699" cy="20037"/>
          </a:xfrm>
          <a:custGeom>
            <a:avLst/>
            <a:gdLst/>
            <a:ahLst/>
            <a:cxnLst/>
            <a:rect l="l" t="t" r="r" b="b"/>
            <a:pathLst>
              <a:path w="3864" h="1453" extrusionOk="0">
                <a:moveTo>
                  <a:pt x="507" y="1"/>
                </a:moveTo>
                <a:cubicBezTo>
                  <a:pt x="356" y="1"/>
                  <a:pt x="206" y="33"/>
                  <a:pt x="64" y="112"/>
                </a:cubicBezTo>
                <a:cubicBezTo>
                  <a:pt x="0" y="270"/>
                  <a:pt x="95" y="397"/>
                  <a:pt x="222" y="460"/>
                </a:cubicBezTo>
                <a:cubicBezTo>
                  <a:pt x="285" y="523"/>
                  <a:pt x="412" y="523"/>
                  <a:pt x="444" y="587"/>
                </a:cubicBezTo>
                <a:cubicBezTo>
                  <a:pt x="634" y="903"/>
                  <a:pt x="982" y="935"/>
                  <a:pt x="1330" y="1030"/>
                </a:cubicBezTo>
                <a:cubicBezTo>
                  <a:pt x="1584" y="1094"/>
                  <a:pt x="1805" y="1157"/>
                  <a:pt x="2027" y="1252"/>
                </a:cubicBezTo>
                <a:cubicBezTo>
                  <a:pt x="2425" y="1401"/>
                  <a:pt x="2803" y="1453"/>
                  <a:pt x="3192" y="1453"/>
                </a:cubicBezTo>
                <a:cubicBezTo>
                  <a:pt x="3299" y="1453"/>
                  <a:pt x="3406" y="1449"/>
                  <a:pt x="3515" y="1442"/>
                </a:cubicBezTo>
                <a:cubicBezTo>
                  <a:pt x="3705" y="1442"/>
                  <a:pt x="3800" y="1347"/>
                  <a:pt x="3832" y="1157"/>
                </a:cubicBezTo>
                <a:cubicBezTo>
                  <a:pt x="3864" y="935"/>
                  <a:pt x="3737" y="840"/>
                  <a:pt x="3610" y="713"/>
                </a:cubicBezTo>
                <a:cubicBezTo>
                  <a:pt x="3579" y="698"/>
                  <a:pt x="3547" y="698"/>
                  <a:pt x="3515" y="698"/>
                </a:cubicBezTo>
                <a:cubicBezTo>
                  <a:pt x="3484" y="698"/>
                  <a:pt x="3452" y="698"/>
                  <a:pt x="3420" y="682"/>
                </a:cubicBezTo>
                <a:cubicBezTo>
                  <a:pt x="2597" y="492"/>
                  <a:pt x="1774" y="270"/>
                  <a:pt x="950" y="80"/>
                </a:cubicBezTo>
                <a:cubicBezTo>
                  <a:pt x="808" y="33"/>
                  <a:pt x="657" y="1"/>
                  <a:pt x="5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5"/>
          <p:cNvSpPr/>
          <p:nvPr/>
        </p:nvSpPr>
        <p:spPr>
          <a:xfrm rot="2063966">
            <a:off x="7862333" y="916948"/>
            <a:ext cx="56714" cy="11804"/>
          </a:xfrm>
          <a:custGeom>
            <a:avLst/>
            <a:gdLst/>
            <a:ahLst/>
            <a:cxnLst/>
            <a:rect l="l" t="t" r="r" b="b"/>
            <a:pathLst>
              <a:path w="3865" h="856" extrusionOk="0">
                <a:moveTo>
                  <a:pt x="983" y="1"/>
                </a:moveTo>
                <a:cubicBezTo>
                  <a:pt x="824" y="1"/>
                  <a:pt x="666" y="32"/>
                  <a:pt x="539" y="96"/>
                </a:cubicBezTo>
                <a:cubicBezTo>
                  <a:pt x="381" y="159"/>
                  <a:pt x="254" y="254"/>
                  <a:pt x="128" y="381"/>
                </a:cubicBezTo>
                <a:cubicBezTo>
                  <a:pt x="1" y="507"/>
                  <a:pt x="33" y="697"/>
                  <a:pt x="191" y="792"/>
                </a:cubicBezTo>
                <a:cubicBezTo>
                  <a:pt x="286" y="824"/>
                  <a:pt x="413" y="856"/>
                  <a:pt x="508" y="856"/>
                </a:cubicBezTo>
                <a:lnTo>
                  <a:pt x="888" y="856"/>
                </a:lnTo>
                <a:cubicBezTo>
                  <a:pt x="1204" y="824"/>
                  <a:pt x="1553" y="824"/>
                  <a:pt x="1901" y="824"/>
                </a:cubicBezTo>
                <a:cubicBezTo>
                  <a:pt x="2376" y="792"/>
                  <a:pt x="2819" y="761"/>
                  <a:pt x="3295" y="729"/>
                </a:cubicBezTo>
                <a:cubicBezTo>
                  <a:pt x="3453" y="697"/>
                  <a:pt x="3643" y="666"/>
                  <a:pt x="3833" y="634"/>
                </a:cubicBezTo>
                <a:cubicBezTo>
                  <a:pt x="3865" y="159"/>
                  <a:pt x="3770" y="32"/>
                  <a:pt x="3390" y="32"/>
                </a:cubicBezTo>
                <a:cubicBezTo>
                  <a:pt x="2598" y="1"/>
                  <a:pt x="1774" y="1"/>
                  <a:pt x="9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5"/>
          <p:cNvSpPr/>
          <p:nvPr/>
        </p:nvSpPr>
        <p:spPr>
          <a:xfrm rot="2063966">
            <a:off x="6911246" y="837211"/>
            <a:ext cx="39986" cy="29952"/>
          </a:xfrm>
          <a:custGeom>
            <a:avLst/>
            <a:gdLst/>
            <a:ahLst/>
            <a:cxnLst/>
            <a:rect l="l" t="t" r="r" b="b"/>
            <a:pathLst>
              <a:path w="2725" h="2172" extrusionOk="0">
                <a:moveTo>
                  <a:pt x="2380" y="1"/>
                </a:moveTo>
                <a:cubicBezTo>
                  <a:pt x="2346" y="1"/>
                  <a:pt x="2312" y="4"/>
                  <a:pt x="2281" y="12"/>
                </a:cubicBezTo>
                <a:cubicBezTo>
                  <a:pt x="2186" y="12"/>
                  <a:pt x="2059" y="76"/>
                  <a:pt x="1964" y="139"/>
                </a:cubicBezTo>
                <a:cubicBezTo>
                  <a:pt x="1394" y="582"/>
                  <a:pt x="856" y="994"/>
                  <a:pt x="286" y="1437"/>
                </a:cubicBezTo>
                <a:cubicBezTo>
                  <a:pt x="191" y="1532"/>
                  <a:pt x="96" y="1659"/>
                  <a:pt x="1" y="1754"/>
                </a:cubicBezTo>
                <a:cubicBezTo>
                  <a:pt x="125" y="2044"/>
                  <a:pt x="249" y="2172"/>
                  <a:pt x="418" y="2172"/>
                </a:cubicBezTo>
                <a:cubicBezTo>
                  <a:pt x="507" y="2172"/>
                  <a:pt x="609" y="2136"/>
                  <a:pt x="729" y="2071"/>
                </a:cubicBezTo>
                <a:cubicBezTo>
                  <a:pt x="824" y="2039"/>
                  <a:pt x="887" y="1976"/>
                  <a:pt x="982" y="1944"/>
                </a:cubicBezTo>
                <a:cubicBezTo>
                  <a:pt x="1457" y="1564"/>
                  <a:pt x="1964" y="1152"/>
                  <a:pt x="2439" y="772"/>
                </a:cubicBezTo>
                <a:cubicBezTo>
                  <a:pt x="2534" y="677"/>
                  <a:pt x="2629" y="582"/>
                  <a:pt x="2692" y="456"/>
                </a:cubicBezTo>
                <a:cubicBezTo>
                  <a:pt x="2724" y="361"/>
                  <a:pt x="2692" y="171"/>
                  <a:pt x="2629" y="107"/>
                </a:cubicBezTo>
                <a:cubicBezTo>
                  <a:pt x="2582" y="36"/>
                  <a:pt x="2481" y="1"/>
                  <a:pt x="23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5"/>
          <p:cNvSpPr/>
          <p:nvPr/>
        </p:nvSpPr>
        <p:spPr>
          <a:xfrm rot="2063966">
            <a:off x="6993662" y="616846"/>
            <a:ext cx="42289" cy="32917"/>
          </a:xfrm>
          <a:custGeom>
            <a:avLst/>
            <a:gdLst/>
            <a:ahLst/>
            <a:cxnLst/>
            <a:rect l="l" t="t" r="r" b="b"/>
            <a:pathLst>
              <a:path w="2882" h="2387" extrusionOk="0">
                <a:moveTo>
                  <a:pt x="2432" y="1"/>
                </a:moveTo>
                <a:cubicBezTo>
                  <a:pt x="2318" y="1"/>
                  <a:pt x="2201" y="63"/>
                  <a:pt x="2059" y="177"/>
                </a:cubicBezTo>
                <a:cubicBezTo>
                  <a:pt x="1900" y="304"/>
                  <a:pt x="1742" y="431"/>
                  <a:pt x="1584" y="589"/>
                </a:cubicBezTo>
                <a:cubicBezTo>
                  <a:pt x="1172" y="937"/>
                  <a:pt x="760" y="1286"/>
                  <a:pt x="348" y="1634"/>
                </a:cubicBezTo>
                <a:cubicBezTo>
                  <a:pt x="253" y="1729"/>
                  <a:pt x="158" y="1856"/>
                  <a:pt x="95" y="1982"/>
                </a:cubicBezTo>
                <a:cubicBezTo>
                  <a:pt x="32" y="2109"/>
                  <a:pt x="0" y="2267"/>
                  <a:pt x="127" y="2362"/>
                </a:cubicBezTo>
                <a:cubicBezTo>
                  <a:pt x="174" y="2378"/>
                  <a:pt x="238" y="2386"/>
                  <a:pt x="301" y="2386"/>
                </a:cubicBezTo>
                <a:cubicBezTo>
                  <a:pt x="364" y="2386"/>
                  <a:pt x="428" y="2378"/>
                  <a:pt x="475" y="2362"/>
                </a:cubicBezTo>
                <a:cubicBezTo>
                  <a:pt x="570" y="2362"/>
                  <a:pt x="665" y="2267"/>
                  <a:pt x="728" y="2204"/>
                </a:cubicBezTo>
                <a:cubicBezTo>
                  <a:pt x="1299" y="1729"/>
                  <a:pt x="1900" y="1222"/>
                  <a:pt x="2470" y="747"/>
                </a:cubicBezTo>
                <a:cubicBezTo>
                  <a:pt x="2597" y="621"/>
                  <a:pt x="2724" y="462"/>
                  <a:pt x="2882" y="304"/>
                </a:cubicBezTo>
                <a:cubicBezTo>
                  <a:pt x="2708" y="95"/>
                  <a:pt x="2572" y="1"/>
                  <a:pt x="24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5"/>
          <p:cNvSpPr/>
          <p:nvPr/>
        </p:nvSpPr>
        <p:spPr>
          <a:xfrm rot="2063966">
            <a:off x="7296859" y="1305605"/>
            <a:ext cx="30213" cy="26187"/>
          </a:xfrm>
          <a:custGeom>
            <a:avLst/>
            <a:gdLst/>
            <a:ahLst/>
            <a:cxnLst/>
            <a:rect l="l" t="t" r="r" b="b"/>
            <a:pathLst>
              <a:path w="2059" h="1899" extrusionOk="0">
                <a:moveTo>
                  <a:pt x="440" y="1"/>
                </a:moveTo>
                <a:cubicBezTo>
                  <a:pt x="298" y="1"/>
                  <a:pt x="156" y="62"/>
                  <a:pt x="0" y="217"/>
                </a:cubicBezTo>
                <a:cubicBezTo>
                  <a:pt x="63" y="502"/>
                  <a:pt x="222" y="724"/>
                  <a:pt x="443" y="882"/>
                </a:cubicBezTo>
                <a:cubicBezTo>
                  <a:pt x="665" y="1072"/>
                  <a:pt x="855" y="1262"/>
                  <a:pt x="1077" y="1421"/>
                </a:cubicBezTo>
                <a:cubicBezTo>
                  <a:pt x="1235" y="1579"/>
                  <a:pt x="1362" y="1737"/>
                  <a:pt x="1552" y="1832"/>
                </a:cubicBezTo>
                <a:cubicBezTo>
                  <a:pt x="1619" y="1877"/>
                  <a:pt x="1679" y="1898"/>
                  <a:pt x="1731" y="1898"/>
                </a:cubicBezTo>
                <a:cubicBezTo>
                  <a:pt x="1828" y="1898"/>
                  <a:pt x="1902" y="1828"/>
                  <a:pt x="1964" y="1706"/>
                </a:cubicBezTo>
                <a:cubicBezTo>
                  <a:pt x="2059" y="1547"/>
                  <a:pt x="2027" y="1421"/>
                  <a:pt x="1964" y="1294"/>
                </a:cubicBezTo>
                <a:cubicBezTo>
                  <a:pt x="1742" y="819"/>
                  <a:pt x="1362" y="502"/>
                  <a:pt x="982" y="217"/>
                </a:cubicBezTo>
                <a:cubicBezTo>
                  <a:pt x="789" y="95"/>
                  <a:pt x="615" y="1"/>
                  <a:pt x="4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5"/>
          <p:cNvSpPr/>
          <p:nvPr/>
        </p:nvSpPr>
        <p:spPr>
          <a:xfrm rot="2063966">
            <a:off x="6883034" y="1077498"/>
            <a:ext cx="22788" cy="28104"/>
          </a:xfrm>
          <a:custGeom>
            <a:avLst/>
            <a:gdLst/>
            <a:ahLst/>
            <a:cxnLst/>
            <a:rect l="l" t="t" r="r" b="b"/>
            <a:pathLst>
              <a:path w="1553" h="2038" extrusionOk="0">
                <a:moveTo>
                  <a:pt x="1141" y="1"/>
                </a:moveTo>
                <a:cubicBezTo>
                  <a:pt x="1046" y="33"/>
                  <a:pt x="887" y="96"/>
                  <a:pt x="792" y="223"/>
                </a:cubicBezTo>
                <a:cubicBezTo>
                  <a:pt x="571" y="539"/>
                  <a:pt x="381" y="856"/>
                  <a:pt x="191" y="1204"/>
                </a:cubicBezTo>
                <a:cubicBezTo>
                  <a:pt x="127" y="1331"/>
                  <a:pt x="96" y="1489"/>
                  <a:pt x="32" y="1648"/>
                </a:cubicBezTo>
                <a:cubicBezTo>
                  <a:pt x="1" y="1774"/>
                  <a:pt x="32" y="1933"/>
                  <a:pt x="191" y="1996"/>
                </a:cubicBezTo>
                <a:cubicBezTo>
                  <a:pt x="256" y="2022"/>
                  <a:pt x="316" y="2038"/>
                  <a:pt x="376" y="2038"/>
                </a:cubicBezTo>
                <a:cubicBezTo>
                  <a:pt x="459" y="2038"/>
                  <a:pt x="541" y="2007"/>
                  <a:pt x="634" y="1933"/>
                </a:cubicBezTo>
                <a:cubicBezTo>
                  <a:pt x="666" y="1869"/>
                  <a:pt x="729" y="1806"/>
                  <a:pt x="761" y="1743"/>
                </a:cubicBezTo>
                <a:cubicBezTo>
                  <a:pt x="982" y="1394"/>
                  <a:pt x="1172" y="1046"/>
                  <a:pt x="1362" y="729"/>
                </a:cubicBezTo>
                <a:cubicBezTo>
                  <a:pt x="1426" y="603"/>
                  <a:pt x="1489" y="444"/>
                  <a:pt x="1521" y="318"/>
                </a:cubicBezTo>
                <a:cubicBezTo>
                  <a:pt x="1552" y="96"/>
                  <a:pt x="1426" y="1"/>
                  <a:pt x="11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5"/>
          <p:cNvSpPr/>
          <p:nvPr/>
        </p:nvSpPr>
        <p:spPr>
          <a:xfrm rot="2063966">
            <a:off x="7579416" y="1048683"/>
            <a:ext cx="12106" cy="9363"/>
          </a:xfrm>
          <a:custGeom>
            <a:avLst/>
            <a:gdLst/>
            <a:ahLst/>
            <a:cxnLst/>
            <a:rect l="l" t="t" r="r" b="b"/>
            <a:pathLst>
              <a:path w="825" h="679" extrusionOk="0">
                <a:moveTo>
                  <a:pt x="434" y="1"/>
                </a:moveTo>
                <a:cubicBezTo>
                  <a:pt x="273" y="1"/>
                  <a:pt x="154" y="137"/>
                  <a:pt x="1" y="425"/>
                </a:cubicBezTo>
                <a:cubicBezTo>
                  <a:pt x="64" y="520"/>
                  <a:pt x="128" y="615"/>
                  <a:pt x="159" y="678"/>
                </a:cubicBezTo>
                <a:cubicBezTo>
                  <a:pt x="603" y="615"/>
                  <a:pt x="603" y="615"/>
                  <a:pt x="824" y="171"/>
                </a:cubicBezTo>
                <a:cubicBezTo>
                  <a:pt x="662" y="59"/>
                  <a:pt x="539" y="1"/>
                  <a:pt x="4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5"/>
          <p:cNvSpPr/>
          <p:nvPr/>
        </p:nvSpPr>
        <p:spPr>
          <a:xfrm rot="2063966">
            <a:off x="7590791" y="405111"/>
            <a:ext cx="7454" cy="3379"/>
          </a:xfrm>
          <a:custGeom>
            <a:avLst/>
            <a:gdLst/>
            <a:ahLst/>
            <a:cxnLst/>
            <a:rect l="l" t="t" r="r" b="b"/>
            <a:pathLst>
              <a:path w="508" h="245" extrusionOk="0">
                <a:moveTo>
                  <a:pt x="321" y="0"/>
                </a:moveTo>
                <a:cubicBezTo>
                  <a:pt x="222" y="0"/>
                  <a:pt x="117" y="58"/>
                  <a:pt x="1" y="117"/>
                </a:cubicBezTo>
                <a:cubicBezTo>
                  <a:pt x="102" y="204"/>
                  <a:pt x="191" y="244"/>
                  <a:pt x="269" y="244"/>
                </a:cubicBezTo>
                <a:cubicBezTo>
                  <a:pt x="361" y="244"/>
                  <a:pt x="439" y="188"/>
                  <a:pt x="507" y="85"/>
                </a:cubicBezTo>
                <a:cubicBezTo>
                  <a:pt x="446" y="24"/>
                  <a:pt x="385" y="0"/>
                  <a:pt x="3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5"/>
          <p:cNvSpPr/>
          <p:nvPr/>
        </p:nvSpPr>
        <p:spPr>
          <a:xfrm rot="2063966">
            <a:off x="6895750" y="332246"/>
            <a:ext cx="801151" cy="1267925"/>
          </a:xfrm>
          <a:custGeom>
            <a:avLst/>
            <a:gdLst/>
            <a:ahLst/>
            <a:cxnLst/>
            <a:rect l="l" t="t" r="r" b="b"/>
            <a:pathLst>
              <a:path w="54598" h="91945" extrusionOk="0">
                <a:moveTo>
                  <a:pt x="36257" y="69953"/>
                </a:moveTo>
                <a:cubicBezTo>
                  <a:pt x="36610" y="69953"/>
                  <a:pt x="36892" y="70078"/>
                  <a:pt x="37148" y="70306"/>
                </a:cubicBezTo>
                <a:cubicBezTo>
                  <a:pt x="37623" y="70718"/>
                  <a:pt x="37782" y="71288"/>
                  <a:pt x="37845" y="71889"/>
                </a:cubicBezTo>
                <a:cubicBezTo>
                  <a:pt x="37877" y="72333"/>
                  <a:pt x="37687" y="72649"/>
                  <a:pt x="37306" y="72776"/>
                </a:cubicBezTo>
                <a:cubicBezTo>
                  <a:pt x="36800" y="72934"/>
                  <a:pt x="36293" y="73061"/>
                  <a:pt x="35786" y="73093"/>
                </a:cubicBezTo>
                <a:cubicBezTo>
                  <a:pt x="35330" y="73150"/>
                  <a:pt x="34863" y="73161"/>
                  <a:pt x="34398" y="73161"/>
                </a:cubicBezTo>
                <a:cubicBezTo>
                  <a:pt x="34088" y="73161"/>
                  <a:pt x="33779" y="73156"/>
                  <a:pt x="33475" y="73156"/>
                </a:cubicBezTo>
                <a:lnTo>
                  <a:pt x="33475" y="73219"/>
                </a:lnTo>
                <a:cubicBezTo>
                  <a:pt x="32619" y="73156"/>
                  <a:pt x="31764" y="73124"/>
                  <a:pt x="30909" y="73061"/>
                </a:cubicBezTo>
                <a:cubicBezTo>
                  <a:pt x="29548" y="72966"/>
                  <a:pt x="28186" y="72839"/>
                  <a:pt x="26824" y="72713"/>
                </a:cubicBezTo>
                <a:cubicBezTo>
                  <a:pt x="25272" y="72554"/>
                  <a:pt x="23720" y="72396"/>
                  <a:pt x="22169" y="72206"/>
                </a:cubicBezTo>
                <a:cubicBezTo>
                  <a:pt x="21662" y="72143"/>
                  <a:pt x="21155" y="71953"/>
                  <a:pt x="20649" y="71858"/>
                </a:cubicBezTo>
                <a:cubicBezTo>
                  <a:pt x="20110" y="71794"/>
                  <a:pt x="19635" y="71636"/>
                  <a:pt x="19128" y="71446"/>
                </a:cubicBezTo>
                <a:cubicBezTo>
                  <a:pt x="18970" y="71383"/>
                  <a:pt x="18812" y="71288"/>
                  <a:pt x="18748" y="71098"/>
                </a:cubicBezTo>
                <a:cubicBezTo>
                  <a:pt x="18558" y="70686"/>
                  <a:pt x="18748" y="70306"/>
                  <a:pt x="19192" y="70179"/>
                </a:cubicBezTo>
                <a:cubicBezTo>
                  <a:pt x="19403" y="70103"/>
                  <a:pt x="19614" y="70061"/>
                  <a:pt x="19832" y="70061"/>
                </a:cubicBezTo>
                <a:cubicBezTo>
                  <a:pt x="19974" y="70061"/>
                  <a:pt x="20119" y="70078"/>
                  <a:pt x="20269" y="70116"/>
                </a:cubicBezTo>
                <a:cubicBezTo>
                  <a:pt x="20715" y="70213"/>
                  <a:pt x="21161" y="70250"/>
                  <a:pt x="21614" y="70250"/>
                </a:cubicBezTo>
                <a:cubicBezTo>
                  <a:pt x="21901" y="70250"/>
                  <a:pt x="22191" y="70235"/>
                  <a:pt x="22485" y="70211"/>
                </a:cubicBezTo>
                <a:cubicBezTo>
                  <a:pt x="23119" y="70148"/>
                  <a:pt x="23784" y="70148"/>
                  <a:pt x="24449" y="70148"/>
                </a:cubicBezTo>
                <a:cubicBezTo>
                  <a:pt x="26191" y="70148"/>
                  <a:pt x="27901" y="70116"/>
                  <a:pt x="29643" y="70116"/>
                </a:cubicBezTo>
                <a:cubicBezTo>
                  <a:pt x="31258" y="70116"/>
                  <a:pt x="32873" y="70084"/>
                  <a:pt x="34488" y="70084"/>
                </a:cubicBezTo>
                <a:cubicBezTo>
                  <a:pt x="35026" y="70053"/>
                  <a:pt x="35596" y="70021"/>
                  <a:pt x="36135" y="69958"/>
                </a:cubicBezTo>
                <a:cubicBezTo>
                  <a:pt x="36176" y="69954"/>
                  <a:pt x="36217" y="69953"/>
                  <a:pt x="36257" y="69953"/>
                </a:cubicBezTo>
                <a:close/>
                <a:moveTo>
                  <a:pt x="19287" y="72143"/>
                </a:moveTo>
                <a:cubicBezTo>
                  <a:pt x="20142" y="72301"/>
                  <a:pt x="20965" y="72459"/>
                  <a:pt x="21820" y="72586"/>
                </a:cubicBezTo>
                <a:cubicBezTo>
                  <a:pt x="22707" y="72713"/>
                  <a:pt x="23625" y="72839"/>
                  <a:pt x="24512" y="72934"/>
                </a:cubicBezTo>
                <a:cubicBezTo>
                  <a:pt x="25716" y="73093"/>
                  <a:pt x="26887" y="73219"/>
                  <a:pt x="28091" y="73314"/>
                </a:cubicBezTo>
                <a:cubicBezTo>
                  <a:pt x="29643" y="73441"/>
                  <a:pt x="31194" y="73568"/>
                  <a:pt x="32778" y="73663"/>
                </a:cubicBezTo>
                <a:cubicBezTo>
                  <a:pt x="33760" y="73726"/>
                  <a:pt x="34773" y="73726"/>
                  <a:pt x="35755" y="73758"/>
                </a:cubicBezTo>
                <a:cubicBezTo>
                  <a:pt x="35913" y="73758"/>
                  <a:pt x="36071" y="73758"/>
                  <a:pt x="36230" y="73789"/>
                </a:cubicBezTo>
                <a:cubicBezTo>
                  <a:pt x="36293" y="74075"/>
                  <a:pt x="36356" y="74328"/>
                  <a:pt x="36388" y="74613"/>
                </a:cubicBezTo>
                <a:cubicBezTo>
                  <a:pt x="36420" y="74740"/>
                  <a:pt x="36420" y="74866"/>
                  <a:pt x="36356" y="74993"/>
                </a:cubicBezTo>
                <a:cubicBezTo>
                  <a:pt x="36147" y="75532"/>
                  <a:pt x="35625" y="76043"/>
                  <a:pt x="34926" y="76043"/>
                </a:cubicBezTo>
                <a:cubicBezTo>
                  <a:pt x="34886" y="76043"/>
                  <a:pt x="34846" y="76041"/>
                  <a:pt x="34805" y="76038"/>
                </a:cubicBezTo>
                <a:cubicBezTo>
                  <a:pt x="33950" y="75975"/>
                  <a:pt x="33094" y="75943"/>
                  <a:pt x="32271" y="75911"/>
                </a:cubicBezTo>
                <a:cubicBezTo>
                  <a:pt x="32049" y="75880"/>
                  <a:pt x="31859" y="75848"/>
                  <a:pt x="31669" y="75816"/>
                </a:cubicBezTo>
                <a:cubicBezTo>
                  <a:pt x="31099" y="75753"/>
                  <a:pt x="30529" y="75658"/>
                  <a:pt x="29991" y="75595"/>
                </a:cubicBezTo>
                <a:cubicBezTo>
                  <a:pt x="29453" y="75531"/>
                  <a:pt x="28914" y="75436"/>
                  <a:pt x="28376" y="75373"/>
                </a:cubicBezTo>
                <a:cubicBezTo>
                  <a:pt x="27552" y="75246"/>
                  <a:pt x="26697" y="75151"/>
                  <a:pt x="25874" y="75025"/>
                </a:cubicBezTo>
                <a:cubicBezTo>
                  <a:pt x="25304" y="74961"/>
                  <a:pt x="24734" y="74835"/>
                  <a:pt x="24164" y="74771"/>
                </a:cubicBezTo>
                <a:cubicBezTo>
                  <a:pt x="22897" y="74613"/>
                  <a:pt x="21662" y="74455"/>
                  <a:pt x="20395" y="74328"/>
                </a:cubicBezTo>
                <a:cubicBezTo>
                  <a:pt x="19952" y="74265"/>
                  <a:pt x="19508" y="74201"/>
                  <a:pt x="19065" y="74170"/>
                </a:cubicBezTo>
                <a:cubicBezTo>
                  <a:pt x="18780" y="74106"/>
                  <a:pt x="18717" y="74043"/>
                  <a:pt x="18717" y="73789"/>
                </a:cubicBezTo>
                <a:cubicBezTo>
                  <a:pt x="18685" y="73599"/>
                  <a:pt x="18685" y="73441"/>
                  <a:pt x="18717" y="73251"/>
                </a:cubicBezTo>
                <a:cubicBezTo>
                  <a:pt x="18717" y="72808"/>
                  <a:pt x="18907" y="72459"/>
                  <a:pt x="19287" y="72143"/>
                </a:cubicBezTo>
                <a:close/>
                <a:moveTo>
                  <a:pt x="21187" y="74898"/>
                </a:moveTo>
                <a:cubicBezTo>
                  <a:pt x="22454" y="75056"/>
                  <a:pt x="23752" y="75246"/>
                  <a:pt x="25051" y="75436"/>
                </a:cubicBezTo>
                <a:cubicBezTo>
                  <a:pt x="26602" y="75658"/>
                  <a:pt x="28122" y="75943"/>
                  <a:pt x="29674" y="76165"/>
                </a:cubicBezTo>
                <a:cubicBezTo>
                  <a:pt x="30086" y="76228"/>
                  <a:pt x="30529" y="76260"/>
                  <a:pt x="30941" y="76291"/>
                </a:cubicBezTo>
                <a:cubicBezTo>
                  <a:pt x="31638" y="76386"/>
                  <a:pt x="32303" y="76481"/>
                  <a:pt x="32999" y="76576"/>
                </a:cubicBezTo>
                <a:cubicBezTo>
                  <a:pt x="33538" y="76640"/>
                  <a:pt x="34076" y="76671"/>
                  <a:pt x="34615" y="76766"/>
                </a:cubicBezTo>
                <a:cubicBezTo>
                  <a:pt x="35185" y="76893"/>
                  <a:pt x="35786" y="77051"/>
                  <a:pt x="36356" y="77178"/>
                </a:cubicBezTo>
                <a:cubicBezTo>
                  <a:pt x="36673" y="77273"/>
                  <a:pt x="36863" y="77558"/>
                  <a:pt x="37085" y="77780"/>
                </a:cubicBezTo>
                <a:cubicBezTo>
                  <a:pt x="37338" y="78001"/>
                  <a:pt x="37401" y="78255"/>
                  <a:pt x="37465" y="78571"/>
                </a:cubicBezTo>
                <a:cubicBezTo>
                  <a:pt x="37528" y="79015"/>
                  <a:pt x="37401" y="79363"/>
                  <a:pt x="37085" y="79648"/>
                </a:cubicBezTo>
                <a:cubicBezTo>
                  <a:pt x="36926" y="79775"/>
                  <a:pt x="36768" y="79838"/>
                  <a:pt x="36578" y="79902"/>
                </a:cubicBezTo>
                <a:cubicBezTo>
                  <a:pt x="36388" y="79933"/>
                  <a:pt x="36166" y="79965"/>
                  <a:pt x="35945" y="79965"/>
                </a:cubicBezTo>
                <a:cubicBezTo>
                  <a:pt x="35628" y="79997"/>
                  <a:pt x="35311" y="80028"/>
                  <a:pt x="34995" y="80028"/>
                </a:cubicBezTo>
                <a:lnTo>
                  <a:pt x="34995" y="80060"/>
                </a:lnTo>
                <a:cubicBezTo>
                  <a:pt x="34509" y="80060"/>
                  <a:pt x="34023" y="80046"/>
                  <a:pt x="33538" y="80046"/>
                </a:cubicBezTo>
                <a:cubicBezTo>
                  <a:pt x="33295" y="80046"/>
                  <a:pt x="33052" y="80049"/>
                  <a:pt x="32809" y="80060"/>
                </a:cubicBezTo>
                <a:cubicBezTo>
                  <a:pt x="32694" y="80063"/>
                  <a:pt x="32578" y="80064"/>
                  <a:pt x="32462" y="80064"/>
                </a:cubicBezTo>
                <a:cubicBezTo>
                  <a:pt x="31248" y="80064"/>
                  <a:pt x="30033" y="79919"/>
                  <a:pt x="28819" y="79775"/>
                </a:cubicBezTo>
                <a:cubicBezTo>
                  <a:pt x="26634" y="79522"/>
                  <a:pt x="24544" y="78920"/>
                  <a:pt x="22454" y="78350"/>
                </a:cubicBezTo>
                <a:cubicBezTo>
                  <a:pt x="21567" y="78128"/>
                  <a:pt x="20680" y="77938"/>
                  <a:pt x="19762" y="77748"/>
                </a:cubicBezTo>
                <a:cubicBezTo>
                  <a:pt x="19413" y="77653"/>
                  <a:pt x="19128" y="77431"/>
                  <a:pt x="18875" y="77178"/>
                </a:cubicBezTo>
                <a:cubicBezTo>
                  <a:pt x="18748" y="77051"/>
                  <a:pt x="18717" y="76893"/>
                  <a:pt x="18748" y="76703"/>
                </a:cubicBezTo>
                <a:cubicBezTo>
                  <a:pt x="18843" y="76165"/>
                  <a:pt x="19128" y="75816"/>
                  <a:pt x="19603" y="75563"/>
                </a:cubicBezTo>
                <a:cubicBezTo>
                  <a:pt x="20047" y="75341"/>
                  <a:pt x="20490" y="75151"/>
                  <a:pt x="20934" y="74930"/>
                </a:cubicBezTo>
                <a:cubicBezTo>
                  <a:pt x="20997" y="74898"/>
                  <a:pt x="21092" y="74898"/>
                  <a:pt x="21187" y="74898"/>
                </a:cubicBezTo>
                <a:close/>
                <a:moveTo>
                  <a:pt x="21487" y="78831"/>
                </a:moveTo>
                <a:cubicBezTo>
                  <a:pt x="21764" y="78831"/>
                  <a:pt x="22021" y="78883"/>
                  <a:pt x="22295" y="78952"/>
                </a:cubicBezTo>
                <a:cubicBezTo>
                  <a:pt x="23784" y="79332"/>
                  <a:pt x="25272" y="79712"/>
                  <a:pt x="26761" y="80060"/>
                </a:cubicBezTo>
                <a:cubicBezTo>
                  <a:pt x="28027" y="80345"/>
                  <a:pt x="29326" y="80503"/>
                  <a:pt x="30624" y="80598"/>
                </a:cubicBezTo>
                <a:cubicBezTo>
                  <a:pt x="31511" y="80662"/>
                  <a:pt x="32429" y="80662"/>
                  <a:pt x="33348" y="80662"/>
                </a:cubicBezTo>
                <a:cubicBezTo>
                  <a:pt x="34108" y="80693"/>
                  <a:pt x="34900" y="80662"/>
                  <a:pt x="35660" y="80788"/>
                </a:cubicBezTo>
                <a:cubicBezTo>
                  <a:pt x="36230" y="80852"/>
                  <a:pt x="36831" y="80852"/>
                  <a:pt x="37433" y="80883"/>
                </a:cubicBezTo>
                <a:cubicBezTo>
                  <a:pt x="37496" y="80883"/>
                  <a:pt x="37560" y="80883"/>
                  <a:pt x="37655" y="80915"/>
                </a:cubicBezTo>
                <a:cubicBezTo>
                  <a:pt x="37782" y="81485"/>
                  <a:pt x="37560" y="81960"/>
                  <a:pt x="37180" y="82372"/>
                </a:cubicBezTo>
                <a:cubicBezTo>
                  <a:pt x="37085" y="82435"/>
                  <a:pt x="36958" y="82498"/>
                  <a:pt x="36831" y="82530"/>
                </a:cubicBezTo>
                <a:cubicBezTo>
                  <a:pt x="35850" y="82752"/>
                  <a:pt x="34868" y="82910"/>
                  <a:pt x="33886" y="82942"/>
                </a:cubicBezTo>
                <a:cubicBezTo>
                  <a:pt x="33094" y="82942"/>
                  <a:pt x="32271" y="82973"/>
                  <a:pt x="31479" y="83005"/>
                </a:cubicBezTo>
                <a:cubicBezTo>
                  <a:pt x="30624" y="83037"/>
                  <a:pt x="29801" y="83068"/>
                  <a:pt x="28946" y="83068"/>
                </a:cubicBezTo>
                <a:cubicBezTo>
                  <a:pt x="28524" y="83079"/>
                  <a:pt x="28101" y="83083"/>
                  <a:pt x="27679" y="83083"/>
                </a:cubicBezTo>
                <a:cubicBezTo>
                  <a:pt x="26835" y="83083"/>
                  <a:pt x="25990" y="83068"/>
                  <a:pt x="25146" y="83068"/>
                </a:cubicBezTo>
                <a:cubicBezTo>
                  <a:pt x="23942" y="83100"/>
                  <a:pt x="22739" y="83132"/>
                  <a:pt x="21535" y="83132"/>
                </a:cubicBezTo>
                <a:cubicBezTo>
                  <a:pt x="20839" y="83132"/>
                  <a:pt x="20142" y="83068"/>
                  <a:pt x="19445" y="82973"/>
                </a:cubicBezTo>
                <a:cubicBezTo>
                  <a:pt x="19160" y="82942"/>
                  <a:pt x="18875" y="82815"/>
                  <a:pt x="18527" y="82688"/>
                </a:cubicBezTo>
                <a:cubicBezTo>
                  <a:pt x="19078" y="82108"/>
                  <a:pt x="19656" y="81794"/>
                  <a:pt x="20357" y="81794"/>
                </a:cubicBezTo>
                <a:cubicBezTo>
                  <a:pt x="20422" y="81794"/>
                  <a:pt x="20487" y="81796"/>
                  <a:pt x="20554" y="81802"/>
                </a:cubicBezTo>
                <a:cubicBezTo>
                  <a:pt x="21282" y="81865"/>
                  <a:pt x="22042" y="81960"/>
                  <a:pt x="22770" y="82023"/>
                </a:cubicBezTo>
                <a:cubicBezTo>
                  <a:pt x="23309" y="82087"/>
                  <a:pt x="23847" y="82182"/>
                  <a:pt x="24386" y="82245"/>
                </a:cubicBezTo>
                <a:cubicBezTo>
                  <a:pt x="24639" y="82277"/>
                  <a:pt x="24924" y="82308"/>
                  <a:pt x="25209" y="82308"/>
                </a:cubicBezTo>
                <a:cubicBezTo>
                  <a:pt x="26803" y="82433"/>
                  <a:pt x="28377" y="82518"/>
                  <a:pt x="29962" y="82518"/>
                </a:cubicBezTo>
                <a:cubicBezTo>
                  <a:pt x="30393" y="82518"/>
                  <a:pt x="30825" y="82512"/>
                  <a:pt x="31258" y="82498"/>
                </a:cubicBezTo>
                <a:cubicBezTo>
                  <a:pt x="32176" y="82467"/>
                  <a:pt x="33094" y="82435"/>
                  <a:pt x="34013" y="82372"/>
                </a:cubicBezTo>
                <a:cubicBezTo>
                  <a:pt x="34235" y="82340"/>
                  <a:pt x="34425" y="82277"/>
                  <a:pt x="34678" y="82245"/>
                </a:cubicBezTo>
                <a:cubicBezTo>
                  <a:pt x="34583" y="81992"/>
                  <a:pt x="34488" y="81865"/>
                  <a:pt x="34235" y="81865"/>
                </a:cubicBezTo>
                <a:cubicBezTo>
                  <a:pt x="33776" y="81843"/>
                  <a:pt x="33302" y="81806"/>
                  <a:pt x="32823" y="81806"/>
                </a:cubicBezTo>
                <a:cubicBezTo>
                  <a:pt x="32608" y="81806"/>
                  <a:pt x="32392" y="81814"/>
                  <a:pt x="32176" y="81833"/>
                </a:cubicBezTo>
                <a:cubicBezTo>
                  <a:pt x="31582" y="81868"/>
                  <a:pt x="30989" y="81882"/>
                  <a:pt x="30395" y="81882"/>
                </a:cubicBezTo>
                <a:cubicBezTo>
                  <a:pt x="29374" y="81882"/>
                  <a:pt x="28352" y="81842"/>
                  <a:pt x="27331" y="81802"/>
                </a:cubicBezTo>
                <a:cubicBezTo>
                  <a:pt x="26507" y="81770"/>
                  <a:pt x="25716" y="81738"/>
                  <a:pt x="24892" y="81675"/>
                </a:cubicBezTo>
                <a:cubicBezTo>
                  <a:pt x="24417" y="81643"/>
                  <a:pt x="23974" y="81548"/>
                  <a:pt x="23499" y="81485"/>
                </a:cubicBezTo>
                <a:cubicBezTo>
                  <a:pt x="22802" y="81422"/>
                  <a:pt x="22105" y="81390"/>
                  <a:pt x="21409" y="81327"/>
                </a:cubicBezTo>
                <a:cubicBezTo>
                  <a:pt x="20459" y="81232"/>
                  <a:pt x="19508" y="81010"/>
                  <a:pt x="18558" y="80788"/>
                </a:cubicBezTo>
                <a:cubicBezTo>
                  <a:pt x="18590" y="80662"/>
                  <a:pt x="18622" y="80567"/>
                  <a:pt x="18590" y="80503"/>
                </a:cubicBezTo>
                <a:cubicBezTo>
                  <a:pt x="18463" y="80123"/>
                  <a:pt x="18558" y="79838"/>
                  <a:pt x="18843" y="79617"/>
                </a:cubicBezTo>
                <a:cubicBezTo>
                  <a:pt x="19287" y="79237"/>
                  <a:pt x="19825" y="79110"/>
                  <a:pt x="20364" y="78983"/>
                </a:cubicBezTo>
                <a:cubicBezTo>
                  <a:pt x="20649" y="78920"/>
                  <a:pt x="20902" y="78920"/>
                  <a:pt x="21155" y="78857"/>
                </a:cubicBezTo>
                <a:cubicBezTo>
                  <a:pt x="21270" y="78839"/>
                  <a:pt x="21380" y="78831"/>
                  <a:pt x="21487" y="78831"/>
                </a:cubicBezTo>
                <a:close/>
                <a:moveTo>
                  <a:pt x="35913" y="83385"/>
                </a:moveTo>
                <a:lnTo>
                  <a:pt x="35913" y="83385"/>
                </a:lnTo>
                <a:cubicBezTo>
                  <a:pt x="35881" y="83702"/>
                  <a:pt x="35881" y="83702"/>
                  <a:pt x="35501" y="83924"/>
                </a:cubicBezTo>
                <a:cubicBezTo>
                  <a:pt x="35470" y="83765"/>
                  <a:pt x="35470" y="83639"/>
                  <a:pt x="35438" y="83480"/>
                </a:cubicBezTo>
                <a:cubicBezTo>
                  <a:pt x="35596" y="83449"/>
                  <a:pt x="35755" y="83417"/>
                  <a:pt x="35913" y="83385"/>
                </a:cubicBezTo>
                <a:close/>
                <a:moveTo>
                  <a:pt x="20490" y="83892"/>
                </a:moveTo>
                <a:cubicBezTo>
                  <a:pt x="20585" y="84209"/>
                  <a:pt x="20649" y="84525"/>
                  <a:pt x="20712" y="84810"/>
                </a:cubicBezTo>
                <a:cubicBezTo>
                  <a:pt x="20680" y="84842"/>
                  <a:pt x="20649" y="84842"/>
                  <a:pt x="20649" y="84874"/>
                </a:cubicBezTo>
                <a:cubicBezTo>
                  <a:pt x="20269" y="84557"/>
                  <a:pt x="19888" y="84272"/>
                  <a:pt x="19445" y="83892"/>
                </a:cubicBezTo>
                <a:close/>
                <a:moveTo>
                  <a:pt x="34995" y="83512"/>
                </a:moveTo>
                <a:cubicBezTo>
                  <a:pt x="35153" y="84114"/>
                  <a:pt x="35090" y="84335"/>
                  <a:pt x="34646" y="84684"/>
                </a:cubicBezTo>
                <a:cubicBezTo>
                  <a:pt x="34393" y="84874"/>
                  <a:pt x="34108" y="85064"/>
                  <a:pt x="33855" y="85254"/>
                </a:cubicBezTo>
                <a:cubicBezTo>
                  <a:pt x="33855" y="85254"/>
                  <a:pt x="33823" y="85254"/>
                  <a:pt x="33760" y="85285"/>
                </a:cubicBezTo>
                <a:cubicBezTo>
                  <a:pt x="33886" y="84715"/>
                  <a:pt x="34013" y="84177"/>
                  <a:pt x="34108" y="83575"/>
                </a:cubicBezTo>
                <a:cubicBezTo>
                  <a:pt x="34425" y="83544"/>
                  <a:pt x="34710" y="83544"/>
                  <a:pt x="34995" y="83512"/>
                </a:cubicBezTo>
                <a:close/>
                <a:moveTo>
                  <a:pt x="21535" y="83797"/>
                </a:moveTo>
                <a:cubicBezTo>
                  <a:pt x="22137" y="84652"/>
                  <a:pt x="22707" y="85475"/>
                  <a:pt x="23277" y="86330"/>
                </a:cubicBezTo>
                <a:cubicBezTo>
                  <a:pt x="22865" y="86330"/>
                  <a:pt x="22485" y="86235"/>
                  <a:pt x="22169" y="86014"/>
                </a:cubicBezTo>
                <a:cubicBezTo>
                  <a:pt x="21599" y="85634"/>
                  <a:pt x="21124" y="85222"/>
                  <a:pt x="21060" y="84494"/>
                </a:cubicBezTo>
                <a:cubicBezTo>
                  <a:pt x="21029" y="84272"/>
                  <a:pt x="20934" y="84082"/>
                  <a:pt x="20870" y="83892"/>
                </a:cubicBezTo>
                <a:cubicBezTo>
                  <a:pt x="20870" y="83892"/>
                  <a:pt x="20902" y="83860"/>
                  <a:pt x="20902" y="83829"/>
                </a:cubicBezTo>
                <a:cubicBezTo>
                  <a:pt x="21124" y="83829"/>
                  <a:pt x="21345" y="83797"/>
                  <a:pt x="21535" y="83797"/>
                </a:cubicBezTo>
                <a:close/>
                <a:moveTo>
                  <a:pt x="23784" y="83765"/>
                </a:moveTo>
                <a:cubicBezTo>
                  <a:pt x="24195" y="84684"/>
                  <a:pt x="24639" y="85602"/>
                  <a:pt x="25051" y="86552"/>
                </a:cubicBezTo>
                <a:cubicBezTo>
                  <a:pt x="24952" y="86567"/>
                  <a:pt x="24856" y="86573"/>
                  <a:pt x="24764" y="86573"/>
                </a:cubicBezTo>
                <a:cubicBezTo>
                  <a:pt x="24471" y="86573"/>
                  <a:pt x="24207" y="86513"/>
                  <a:pt x="23942" y="86489"/>
                </a:cubicBezTo>
                <a:cubicBezTo>
                  <a:pt x="23910" y="86489"/>
                  <a:pt x="23847" y="86425"/>
                  <a:pt x="23815" y="86362"/>
                </a:cubicBezTo>
                <a:cubicBezTo>
                  <a:pt x="23214" y="85570"/>
                  <a:pt x="22612" y="84747"/>
                  <a:pt x="22010" y="83955"/>
                </a:cubicBezTo>
                <a:cubicBezTo>
                  <a:pt x="21979" y="83892"/>
                  <a:pt x="21979" y="83860"/>
                  <a:pt x="21947" y="83765"/>
                </a:cubicBezTo>
                <a:close/>
                <a:moveTo>
                  <a:pt x="33728" y="83575"/>
                </a:moveTo>
                <a:cubicBezTo>
                  <a:pt x="33665" y="83860"/>
                  <a:pt x="33633" y="84082"/>
                  <a:pt x="33570" y="84304"/>
                </a:cubicBezTo>
                <a:cubicBezTo>
                  <a:pt x="33475" y="84684"/>
                  <a:pt x="33316" y="85064"/>
                  <a:pt x="33221" y="85444"/>
                </a:cubicBezTo>
                <a:cubicBezTo>
                  <a:pt x="33126" y="85824"/>
                  <a:pt x="32873" y="86109"/>
                  <a:pt x="32524" y="86267"/>
                </a:cubicBezTo>
                <a:cubicBezTo>
                  <a:pt x="32207" y="86411"/>
                  <a:pt x="31916" y="86687"/>
                  <a:pt x="31555" y="86687"/>
                </a:cubicBezTo>
                <a:cubicBezTo>
                  <a:pt x="31520" y="86687"/>
                  <a:pt x="31484" y="86684"/>
                  <a:pt x="31448" y="86679"/>
                </a:cubicBezTo>
                <a:cubicBezTo>
                  <a:pt x="31416" y="86647"/>
                  <a:pt x="31353" y="86647"/>
                  <a:pt x="31321" y="86647"/>
                </a:cubicBezTo>
                <a:cubicBezTo>
                  <a:pt x="31733" y="85665"/>
                  <a:pt x="32303" y="84747"/>
                  <a:pt x="32366" y="83639"/>
                </a:cubicBezTo>
                <a:cubicBezTo>
                  <a:pt x="32809" y="83607"/>
                  <a:pt x="33253" y="83607"/>
                  <a:pt x="33728" y="83575"/>
                </a:cubicBezTo>
                <a:close/>
                <a:moveTo>
                  <a:pt x="24973" y="83721"/>
                </a:moveTo>
                <a:cubicBezTo>
                  <a:pt x="25263" y="83721"/>
                  <a:pt x="25569" y="83737"/>
                  <a:pt x="25811" y="83765"/>
                </a:cubicBezTo>
                <a:cubicBezTo>
                  <a:pt x="26127" y="84715"/>
                  <a:pt x="26349" y="85697"/>
                  <a:pt x="26349" y="86742"/>
                </a:cubicBezTo>
                <a:cubicBezTo>
                  <a:pt x="26222" y="86710"/>
                  <a:pt x="26127" y="86679"/>
                  <a:pt x="26064" y="86679"/>
                </a:cubicBezTo>
                <a:cubicBezTo>
                  <a:pt x="26003" y="86689"/>
                  <a:pt x="25947" y="86695"/>
                  <a:pt x="25896" y="86695"/>
                </a:cubicBezTo>
                <a:cubicBezTo>
                  <a:pt x="25497" y="86695"/>
                  <a:pt x="25381" y="86382"/>
                  <a:pt x="25241" y="86045"/>
                </a:cubicBezTo>
                <a:cubicBezTo>
                  <a:pt x="24956" y="85380"/>
                  <a:pt x="24607" y="84747"/>
                  <a:pt x="24259" y="84082"/>
                </a:cubicBezTo>
                <a:cubicBezTo>
                  <a:pt x="24227" y="83987"/>
                  <a:pt x="24164" y="83892"/>
                  <a:pt x="24132" y="83797"/>
                </a:cubicBezTo>
                <a:cubicBezTo>
                  <a:pt x="24289" y="83745"/>
                  <a:pt x="24619" y="83721"/>
                  <a:pt x="24973" y="83721"/>
                </a:cubicBezTo>
                <a:close/>
                <a:moveTo>
                  <a:pt x="28344" y="83734"/>
                </a:moveTo>
                <a:cubicBezTo>
                  <a:pt x="28312" y="84779"/>
                  <a:pt x="28407" y="85760"/>
                  <a:pt x="28186" y="86742"/>
                </a:cubicBezTo>
                <a:lnTo>
                  <a:pt x="26824" y="86742"/>
                </a:lnTo>
                <a:cubicBezTo>
                  <a:pt x="26761" y="85697"/>
                  <a:pt x="26602" y="84715"/>
                  <a:pt x="26159" y="83734"/>
                </a:cubicBezTo>
                <a:close/>
                <a:moveTo>
                  <a:pt x="30403" y="83734"/>
                </a:moveTo>
                <a:cubicBezTo>
                  <a:pt x="30403" y="83829"/>
                  <a:pt x="30403" y="83924"/>
                  <a:pt x="30403" y="84019"/>
                </a:cubicBezTo>
                <a:cubicBezTo>
                  <a:pt x="30213" y="84905"/>
                  <a:pt x="29896" y="85697"/>
                  <a:pt x="29516" y="86489"/>
                </a:cubicBezTo>
                <a:cubicBezTo>
                  <a:pt x="29421" y="86710"/>
                  <a:pt x="29326" y="86774"/>
                  <a:pt x="29104" y="86774"/>
                </a:cubicBezTo>
                <a:cubicBezTo>
                  <a:pt x="29051" y="86763"/>
                  <a:pt x="28995" y="86760"/>
                  <a:pt x="28938" y="86760"/>
                </a:cubicBezTo>
                <a:cubicBezTo>
                  <a:pt x="28823" y="86760"/>
                  <a:pt x="28703" y="86774"/>
                  <a:pt x="28597" y="86774"/>
                </a:cubicBezTo>
                <a:cubicBezTo>
                  <a:pt x="28629" y="85760"/>
                  <a:pt x="28629" y="84779"/>
                  <a:pt x="28661" y="83734"/>
                </a:cubicBezTo>
                <a:close/>
                <a:moveTo>
                  <a:pt x="32081" y="83670"/>
                </a:moveTo>
                <a:cubicBezTo>
                  <a:pt x="31796" y="84747"/>
                  <a:pt x="31321" y="85729"/>
                  <a:pt x="30783" y="86774"/>
                </a:cubicBezTo>
                <a:lnTo>
                  <a:pt x="29864" y="86774"/>
                </a:lnTo>
                <a:cubicBezTo>
                  <a:pt x="30276" y="85760"/>
                  <a:pt x="30719" y="84810"/>
                  <a:pt x="30751" y="83670"/>
                </a:cubicBezTo>
                <a:close/>
                <a:moveTo>
                  <a:pt x="26064" y="88389"/>
                </a:moveTo>
                <a:cubicBezTo>
                  <a:pt x="26476" y="88421"/>
                  <a:pt x="26856" y="88452"/>
                  <a:pt x="27331" y="88516"/>
                </a:cubicBezTo>
                <a:cubicBezTo>
                  <a:pt x="27267" y="88737"/>
                  <a:pt x="27236" y="88927"/>
                  <a:pt x="27172" y="89181"/>
                </a:cubicBezTo>
                <a:cubicBezTo>
                  <a:pt x="26792" y="89054"/>
                  <a:pt x="26444" y="88927"/>
                  <a:pt x="26127" y="88737"/>
                </a:cubicBezTo>
                <a:cubicBezTo>
                  <a:pt x="26064" y="88706"/>
                  <a:pt x="26032" y="88579"/>
                  <a:pt x="26001" y="88484"/>
                </a:cubicBezTo>
                <a:cubicBezTo>
                  <a:pt x="26032" y="88452"/>
                  <a:pt x="26032" y="88421"/>
                  <a:pt x="26064" y="88389"/>
                </a:cubicBezTo>
                <a:close/>
                <a:moveTo>
                  <a:pt x="33570" y="1"/>
                </a:moveTo>
                <a:cubicBezTo>
                  <a:pt x="33506" y="1"/>
                  <a:pt x="33411" y="33"/>
                  <a:pt x="33348" y="33"/>
                </a:cubicBezTo>
                <a:cubicBezTo>
                  <a:pt x="33411" y="254"/>
                  <a:pt x="33411" y="286"/>
                  <a:pt x="33570" y="318"/>
                </a:cubicBezTo>
                <a:cubicBezTo>
                  <a:pt x="33823" y="413"/>
                  <a:pt x="34108" y="444"/>
                  <a:pt x="34361" y="508"/>
                </a:cubicBezTo>
                <a:cubicBezTo>
                  <a:pt x="34583" y="539"/>
                  <a:pt x="34805" y="539"/>
                  <a:pt x="34995" y="634"/>
                </a:cubicBezTo>
                <a:cubicBezTo>
                  <a:pt x="35976" y="1078"/>
                  <a:pt x="36990" y="1489"/>
                  <a:pt x="37972" y="1996"/>
                </a:cubicBezTo>
                <a:cubicBezTo>
                  <a:pt x="38763" y="2376"/>
                  <a:pt x="39523" y="2851"/>
                  <a:pt x="40315" y="3326"/>
                </a:cubicBezTo>
                <a:cubicBezTo>
                  <a:pt x="40663" y="3548"/>
                  <a:pt x="41012" y="3770"/>
                  <a:pt x="41392" y="4023"/>
                </a:cubicBezTo>
                <a:cubicBezTo>
                  <a:pt x="42279" y="4593"/>
                  <a:pt x="43070" y="5353"/>
                  <a:pt x="43830" y="6081"/>
                </a:cubicBezTo>
                <a:cubicBezTo>
                  <a:pt x="45002" y="7253"/>
                  <a:pt x="46237" y="8362"/>
                  <a:pt x="47441" y="9470"/>
                </a:cubicBezTo>
                <a:cubicBezTo>
                  <a:pt x="48201" y="10198"/>
                  <a:pt x="48834" y="10990"/>
                  <a:pt x="49436" y="11845"/>
                </a:cubicBezTo>
                <a:cubicBezTo>
                  <a:pt x="50386" y="13239"/>
                  <a:pt x="51146" y="14790"/>
                  <a:pt x="51969" y="16279"/>
                </a:cubicBezTo>
                <a:cubicBezTo>
                  <a:pt x="52793" y="17799"/>
                  <a:pt x="53236" y="19477"/>
                  <a:pt x="53426" y="21187"/>
                </a:cubicBezTo>
                <a:cubicBezTo>
                  <a:pt x="53584" y="22423"/>
                  <a:pt x="53679" y="23689"/>
                  <a:pt x="53711" y="24924"/>
                </a:cubicBezTo>
                <a:cubicBezTo>
                  <a:pt x="53774" y="25938"/>
                  <a:pt x="53743" y="26920"/>
                  <a:pt x="53679" y="27933"/>
                </a:cubicBezTo>
                <a:cubicBezTo>
                  <a:pt x="53616" y="28788"/>
                  <a:pt x="53426" y="29643"/>
                  <a:pt x="53268" y="30466"/>
                </a:cubicBezTo>
                <a:cubicBezTo>
                  <a:pt x="53014" y="31955"/>
                  <a:pt x="52698" y="33443"/>
                  <a:pt x="52033" y="34837"/>
                </a:cubicBezTo>
                <a:cubicBezTo>
                  <a:pt x="50956" y="37212"/>
                  <a:pt x="49816" y="39587"/>
                  <a:pt x="48422" y="41836"/>
                </a:cubicBezTo>
                <a:cubicBezTo>
                  <a:pt x="47916" y="42659"/>
                  <a:pt x="47409" y="43451"/>
                  <a:pt x="46776" y="44147"/>
                </a:cubicBezTo>
                <a:cubicBezTo>
                  <a:pt x="46269" y="44686"/>
                  <a:pt x="45857" y="45319"/>
                  <a:pt x="45572" y="45984"/>
                </a:cubicBezTo>
                <a:cubicBezTo>
                  <a:pt x="45319" y="46523"/>
                  <a:pt x="45034" y="47061"/>
                  <a:pt x="44812" y="47599"/>
                </a:cubicBezTo>
                <a:cubicBezTo>
                  <a:pt x="44432" y="48486"/>
                  <a:pt x="44020" y="49341"/>
                  <a:pt x="43735" y="50260"/>
                </a:cubicBezTo>
                <a:cubicBezTo>
                  <a:pt x="43260" y="51653"/>
                  <a:pt x="43102" y="53141"/>
                  <a:pt x="42849" y="54566"/>
                </a:cubicBezTo>
                <a:cubicBezTo>
                  <a:pt x="42722" y="55232"/>
                  <a:pt x="42722" y="55928"/>
                  <a:pt x="42627" y="56593"/>
                </a:cubicBezTo>
                <a:cubicBezTo>
                  <a:pt x="42532" y="57227"/>
                  <a:pt x="42405" y="57860"/>
                  <a:pt x="42279" y="58462"/>
                </a:cubicBezTo>
                <a:cubicBezTo>
                  <a:pt x="42089" y="59475"/>
                  <a:pt x="41962" y="60489"/>
                  <a:pt x="41740" y="61502"/>
                </a:cubicBezTo>
                <a:cubicBezTo>
                  <a:pt x="41487" y="62515"/>
                  <a:pt x="41233" y="63529"/>
                  <a:pt x="40917" y="64511"/>
                </a:cubicBezTo>
                <a:cubicBezTo>
                  <a:pt x="40505" y="65714"/>
                  <a:pt x="39872" y="66727"/>
                  <a:pt x="39080" y="67646"/>
                </a:cubicBezTo>
                <a:cubicBezTo>
                  <a:pt x="38985" y="67772"/>
                  <a:pt x="38858" y="67899"/>
                  <a:pt x="38732" y="67994"/>
                </a:cubicBezTo>
                <a:cubicBezTo>
                  <a:pt x="38193" y="68469"/>
                  <a:pt x="37528" y="68754"/>
                  <a:pt x="36863" y="69007"/>
                </a:cubicBezTo>
                <a:cubicBezTo>
                  <a:pt x="35945" y="69324"/>
                  <a:pt x="35026" y="69546"/>
                  <a:pt x="34045" y="69546"/>
                </a:cubicBezTo>
                <a:cubicBezTo>
                  <a:pt x="33772" y="69540"/>
                  <a:pt x="33497" y="69537"/>
                  <a:pt x="33221" y="69537"/>
                </a:cubicBezTo>
                <a:cubicBezTo>
                  <a:pt x="32114" y="69537"/>
                  <a:pt x="30979" y="69578"/>
                  <a:pt x="29864" y="69578"/>
                </a:cubicBezTo>
                <a:cubicBezTo>
                  <a:pt x="27996" y="69578"/>
                  <a:pt x="26127" y="69578"/>
                  <a:pt x="24259" y="69609"/>
                </a:cubicBezTo>
                <a:cubicBezTo>
                  <a:pt x="22960" y="69609"/>
                  <a:pt x="21694" y="69514"/>
                  <a:pt x="20395" y="69356"/>
                </a:cubicBezTo>
                <a:cubicBezTo>
                  <a:pt x="19033" y="69198"/>
                  <a:pt x="17767" y="68754"/>
                  <a:pt x="16563" y="68089"/>
                </a:cubicBezTo>
                <a:cubicBezTo>
                  <a:pt x="16215" y="67899"/>
                  <a:pt x="15867" y="67677"/>
                  <a:pt x="15518" y="67487"/>
                </a:cubicBezTo>
                <a:cubicBezTo>
                  <a:pt x="15233" y="67361"/>
                  <a:pt x="14980" y="67171"/>
                  <a:pt x="14821" y="66917"/>
                </a:cubicBezTo>
                <a:cubicBezTo>
                  <a:pt x="14441" y="66411"/>
                  <a:pt x="14061" y="65904"/>
                  <a:pt x="13776" y="65302"/>
                </a:cubicBezTo>
                <a:cubicBezTo>
                  <a:pt x="13301" y="64352"/>
                  <a:pt x="12953" y="63339"/>
                  <a:pt x="12763" y="62262"/>
                </a:cubicBezTo>
                <a:cubicBezTo>
                  <a:pt x="12668" y="61597"/>
                  <a:pt x="12605" y="60900"/>
                  <a:pt x="12541" y="60204"/>
                </a:cubicBezTo>
                <a:cubicBezTo>
                  <a:pt x="12478" y="59697"/>
                  <a:pt x="12446" y="59158"/>
                  <a:pt x="12383" y="58620"/>
                </a:cubicBezTo>
                <a:cubicBezTo>
                  <a:pt x="12288" y="57702"/>
                  <a:pt x="12193" y="56752"/>
                  <a:pt x="12035" y="55833"/>
                </a:cubicBezTo>
                <a:cubicBezTo>
                  <a:pt x="11971" y="55327"/>
                  <a:pt x="11781" y="54820"/>
                  <a:pt x="11655" y="54313"/>
                </a:cubicBezTo>
                <a:cubicBezTo>
                  <a:pt x="11243" y="52666"/>
                  <a:pt x="10609" y="51083"/>
                  <a:pt x="9944" y="49531"/>
                </a:cubicBezTo>
                <a:cubicBezTo>
                  <a:pt x="9279" y="48043"/>
                  <a:pt x="8519" y="46586"/>
                  <a:pt x="7728" y="45129"/>
                </a:cubicBezTo>
                <a:cubicBezTo>
                  <a:pt x="7474" y="44622"/>
                  <a:pt x="7221" y="44147"/>
                  <a:pt x="6968" y="43641"/>
                </a:cubicBezTo>
                <a:cubicBezTo>
                  <a:pt x="6302" y="42374"/>
                  <a:pt x="5606" y="41107"/>
                  <a:pt x="4941" y="39809"/>
                </a:cubicBezTo>
                <a:cubicBezTo>
                  <a:pt x="4339" y="38700"/>
                  <a:pt x="3832" y="37529"/>
                  <a:pt x="3357" y="36325"/>
                </a:cubicBezTo>
                <a:cubicBezTo>
                  <a:pt x="3041" y="35438"/>
                  <a:pt x="2661" y="34520"/>
                  <a:pt x="2312" y="33633"/>
                </a:cubicBezTo>
                <a:cubicBezTo>
                  <a:pt x="2280" y="33538"/>
                  <a:pt x="2280" y="33443"/>
                  <a:pt x="2249" y="33348"/>
                </a:cubicBezTo>
                <a:cubicBezTo>
                  <a:pt x="2185" y="33063"/>
                  <a:pt x="2154" y="32747"/>
                  <a:pt x="2059" y="32462"/>
                </a:cubicBezTo>
                <a:cubicBezTo>
                  <a:pt x="1805" y="31512"/>
                  <a:pt x="1489" y="30561"/>
                  <a:pt x="1267" y="29580"/>
                </a:cubicBezTo>
                <a:cubicBezTo>
                  <a:pt x="1077" y="28788"/>
                  <a:pt x="1014" y="27965"/>
                  <a:pt x="887" y="27173"/>
                </a:cubicBezTo>
                <a:cubicBezTo>
                  <a:pt x="570" y="25558"/>
                  <a:pt x="634" y="23943"/>
                  <a:pt x="950" y="22328"/>
                </a:cubicBezTo>
                <a:cubicBezTo>
                  <a:pt x="1299" y="20491"/>
                  <a:pt x="1869" y="18686"/>
                  <a:pt x="2534" y="16912"/>
                </a:cubicBezTo>
                <a:cubicBezTo>
                  <a:pt x="3674" y="13935"/>
                  <a:pt x="5162" y="11148"/>
                  <a:pt x="7189" y="8647"/>
                </a:cubicBezTo>
                <a:cubicBezTo>
                  <a:pt x="7759" y="7918"/>
                  <a:pt x="8361" y="7221"/>
                  <a:pt x="9026" y="6556"/>
                </a:cubicBezTo>
                <a:cubicBezTo>
                  <a:pt x="10863" y="4751"/>
                  <a:pt x="13016" y="3358"/>
                  <a:pt x="15265" y="2091"/>
                </a:cubicBezTo>
                <a:cubicBezTo>
                  <a:pt x="15867" y="1743"/>
                  <a:pt x="16468" y="1394"/>
                  <a:pt x="17102" y="1078"/>
                </a:cubicBezTo>
                <a:cubicBezTo>
                  <a:pt x="17260" y="983"/>
                  <a:pt x="17418" y="919"/>
                  <a:pt x="17577" y="888"/>
                </a:cubicBezTo>
                <a:cubicBezTo>
                  <a:pt x="17830" y="793"/>
                  <a:pt x="17988" y="603"/>
                  <a:pt x="17988" y="349"/>
                </a:cubicBezTo>
                <a:lnTo>
                  <a:pt x="17988" y="349"/>
                </a:lnTo>
                <a:cubicBezTo>
                  <a:pt x="17672" y="508"/>
                  <a:pt x="17387" y="666"/>
                  <a:pt x="17070" y="824"/>
                </a:cubicBezTo>
                <a:cubicBezTo>
                  <a:pt x="15486" y="1584"/>
                  <a:pt x="13903" y="2408"/>
                  <a:pt x="12415" y="3358"/>
                </a:cubicBezTo>
                <a:cubicBezTo>
                  <a:pt x="10863" y="4308"/>
                  <a:pt x="9374" y="5416"/>
                  <a:pt x="8108" y="6746"/>
                </a:cubicBezTo>
                <a:cubicBezTo>
                  <a:pt x="6587" y="8330"/>
                  <a:pt x="5289" y="10135"/>
                  <a:pt x="4212" y="12067"/>
                </a:cubicBezTo>
                <a:cubicBezTo>
                  <a:pt x="2502" y="15012"/>
                  <a:pt x="1299" y="18179"/>
                  <a:pt x="507" y="21472"/>
                </a:cubicBezTo>
                <a:cubicBezTo>
                  <a:pt x="190" y="22739"/>
                  <a:pt x="0" y="24038"/>
                  <a:pt x="64" y="25336"/>
                </a:cubicBezTo>
                <a:cubicBezTo>
                  <a:pt x="95" y="26064"/>
                  <a:pt x="190" y="26761"/>
                  <a:pt x="285" y="27490"/>
                </a:cubicBezTo>
                <a:cubicBezTo>
                  <a:pt x="475" y="28946"/>
                  <a:pt x="697" y="30371"/>
                  <a:pt x="1172" y="31765"/>
                </a:cubicBezTo>
                <a:cubicBezTo>
                  <a:pt x="1362" y="32367"/>
                  <a:pt x="1584" y="33000"/>
                  <a:pt x="1615" y="33665"/>
                </a:cubicBezTo>
                <a:cubicBezTo>
                  <a:pt x="1615" y="33760"/>
                  <a:pt x="1679" y="33855"/>
                  <a:pt x="1710" y="33950"/>
                </a:cubicBezTo>
                <a:cubicBezTo>
                  <a:pt x="1837" y="34235"/>
                  <a:pt x="1995" y="34520"/>
                  <a:pt x="2090" y="34837"/>
                </a:cubicBezTo>
                <a:cubicBezTo>
                  <a:pt x="2724" y="36547"/>
                  <a:pt x="3357" y="38257"/>
                  <a:pt x="4212" y="39904"/>
                </a:cubicBezTo>
                <a:cubicBezTo>
                  <a:pt x="4782" y="41012"/>
                  <a:pt x="5384" y="42121"/>
                  <a:pt x="5986" y="43229"/>
                </a:cubicBezTo>
                <a:cubicBezTo>
                  <a:pt x="6239" y="43672"/>
                  <a:pt x="6492" y="44116"/>
                  <a:pt x="6619" y="44654"/>
                </a:cubicBezTo>
                <a:cubicBezTo>
                  <a:pt x="6619" y="44749"/>
                  <a:pt x="6714" y="44844"/>
                  <a:pt x="6777" y="44907"/>
                </a:cubicBezTo>
                <a:cubicBezTo>
                  <a:pt x="6936" y="45224"/>
                  <a:pt x="7158" y="45478"/>
                  <a:pt x="7316" y="45794"/>
                </a:cubicBezTo>
                <a:cubicBezTo>
                  <a:pt x="7791" y="46681"/>
                  <a:pt x="8234" y="47568"/>
                  <a:pt x="8678" y="48454"/>
                </a:cubicBezTo>
                <a:cubicBezTo>
                  <a:pt x="9596" y="50291"/>
                  <a:pt x="10293" y="52223"/>
                  <a:pt x="10894" y="54186"/>
                </a:cubicBezTo>
                <a:cubicBezTo>
                  <a:pt x="11021" y="54630"/>
                  <a:pt x="11148" y="55105"/>
                  <a:pt x="11211" y="55548"/>
                </a:cubicBezTo>
                <a:cubicBezTo>
                  <a:pt x="11306" y="56308"/>
                  <a:pt x="11370" y="57068"/>
                  <a:pt x="11433" y="57860"/>
                </a:cubicBezTo>
                <a:cubicBezTo>
                  <a:pt x="11496" y="58367"/>
                  <a:pt x="11560" y="58873"/>
                  <a:pt x="11591" y="59380"/>
                </a:cubicBezTo>
                <a:cubicBezTo>
                  <a:pt x="11623" y="60204"/>
                  <a:pt x="11655" y="60995"/>
                  <a:pt x="11686" y="61819"/>
                </a:cubicBezTo>
                <a:cubicBezTo>
                  <a:pt x="11718" y="62135"/>
                  <a:pt x="11718" y="62452"/>
                  <a:pt x="11781" y="62769"/>
                </a:cubicBezTo>
                <a:cubicBezTo>
                  <a:pt x="12066" y="64067"/>
                  <a:pt x="12636" y="65239"/>
                  <a:pt x="13301" y="66379"/>
                </a:cubicBezTo>
                <a:cubicBezTo>
                  <a:pt x="13460" y="66632"/>
                  <a:pt x="13618" y="66886"/>
                  <a:pt x="13840" y="67076"/>
                </a:cubicBezTo>
                <a:cubicBezTo>
                  <a:pt x="14346" y="67551"/>
                  <a:pt x="14885" y="68026"/>
                  <a:pt x="15455" y="68469"/>
                </a:cubicBezTo>
                <a:cubicBezTo>
                  <a:pt x="15677" y="68659"/>
                  <a:pt x="15962" y="68786"/>
                  <a:pt x="16247" y="68944"/>
                </a:cubicBezTo>
                <a:cubicBezTo>
                  <a:pt x="16500" y="69102"/>
                  <a:pt x="16785" y="69229"/>
                  <a:pt x="17070" y="69388"/>
                </a:cubicBezTo>
                <a:cubicBezTo>
                  <a:pt x="16658" y="70528"/>
                  <a:pt x="17228" y="71288"/>
                  <a:pt x="18083" y="71921"/>
                </a:cubicBezTo>
                <a:cubicBezTo>
                  <a:pt x="17862" y="72206"/>
                  <a:pt x="17672" y="72459"/>
                  <a:pt x="17482" y="72744"/>
                </a:cubicBezTo>
                <a:cubicBezTo>
                  <a:pt x="17133" y="73283"/>
                  <a:pt x="17165" y="73853"/>
                  <a:pt x="17608" y="74360"/>
                </a:cubicBezTo>
                <a:cubicBezTo>
                  <a:pt x="17767" y="74550"/>
                  <a:pt x="17957" y="74740"/>
                  <a:pt x="18147" y="74930"/>
                </a:cubicBezTo>
                <a:cubicBezTo>
                  <a:pt x="17893" y="75310"/>
                  <a:pt x="17640" y="75690"/>
                  <a:pt x="17387" y="76070"/>
                </a:cubicBezTo>
                <a:cubicBezTo>
                  <a:pt x="17165" y="76450"/>
                  <a:pt x="17133" y="76830"/>
                  <a:pt x="17387" y="77178"/>
                </a:cubicBezTo>
                <a:cubicBezTo>
                  <a:pt x="17513" y="77400"/>
                  <a:pt x="17767" y="77558"/>
                  <a:pt x="17988" y="77748"/>
                </a:cubicBezTo>
                <a:cubicBezTo>
                  <a:pt x="18083" y="77811"/>
                  <a:pt x="18178" y="77875"/>
                  <a:pt x="18305" y="77938"/>
                </a:cubicBezTo>
                <a:cubicBezTo>
                  <a:pt x="18273" y="78033"/>
                  <a:pt x="18242" y="78065"/>
                  <a:pt x="18210" y="78096"/>
                </a:cubicBezTo>
                <a:cubicBezTo>
                  <a:pt x="17988" y="78381"/>
                  <a:pt x="17735" y="78635"/>
                  <a:pt x="17545" y="78888"/>
                </a:cubicBezTo>
                <a:cubicBezTo>
                  <a:pt x="17007" y="79553"/>
                  <a:pt x="17070" y="80218"/>
                  <a:pt x="17640" y="80820"/>
                </a:cubicBezTo>
                <a:cubicBezTo>
                  <a:pt x="17767" y="80947"/>
                  <a:pt x="17893" y="81010"/>
                  <a:pt x="17988" y="81105"/>
                </a:cubicBezTo>
                <a:cubicBezTo>
                  <a:pt x="17925" y="81327"/>
                  <a:pt x="17893" y="81453"/>
                  <a:pt x="17830" y="81580"/>
                </a:cubicBezTo>
                <a:cubicBezTo>
                  <a:pt x="17798" y="81738"/>
                  <a:pt x="17735" y="81865"/>
                  <a:pt x="17703" y="82023"/>
                </a:cubicBezTo>
                <a:cubicBezTo>
                  <a:pt x="17640" y="82403"/>
                  <a:pt x="17513" y="82783"/>
                  <a:pt x="17862" y="83195"/>
                </a:cubicBezTo>
                <a:cubicBezTo>
                  <a:pt x="18083" y="83449"/>
                  <a:pt x="18305" y="83670"/>
                  <a:pt x="18558" y="83892"/>
                </a:cubicBezTo>
                <a:cubicBezTo>
                  <a:pt x="19223" y="84462"/>
                  <a:pt x="19825" y="85127"/>
                  <a:pt x="20490" y="85697"/>
                </a:cubicBezTo>
                <a:cubicBezTo>
                  <a:pt x="21250" y="86362"/>
                  <a:pt x="22074" y="86964"/>
                  <a:pt x="23119" y="87090"/>
                </a:cubicBezTo>
                <a:cubicBezTo>
                  <a:pt x="23245" y="87122"/>
                  <a:pt x="23372" y="87185"/>
                  <a:pt x="23404" y="87185"/>
                </a:cubicBezTo>
                <a:cubicBezTo>
                  <a:pt x="23499" y="87439"/>
                  <a:pt x="23530" y="87629"/>
                  <a:pt x="23625" y="87819"/>
                </a:cubicBezTo>
                <a:cubicBezTo>
                  <a:pt x="24132" y="88737"/>
                  <a:pt x="24639" y="89624"/>
                  <a:pt x="25209" y="90542"/>
                </a:cubicBezTo>
                <a:cubicBezTo>
                  <a:pt x="25526" y="91049"/>
                  <a:pt x="25937" y="91429"/>
                  <a:pt x="26444" y="91714"/>
                </a:cubicBezTo>
                <a:cubicBezTo>
                  <a:pt x="26684" y="91862"/>
                  <a:pt x="26934" y="91945"/>
                  <a:pt x="27195" y="91945"/>
                </a:cubicBezTo>
                <a:cubicBezTo>
                  <a:pt x="27382" y="91945"/>
                  <a:pt x="27576" y="91902"/>
                  <a:pt x="27774" y="91809"/>
                </a:cubicBezTo>
                <a:cubicBezTo>
                  <a:pt x="27837" y="91777"/>
                  <a:pt x="27901" y="91714"/>
                  <a:pt x="27996" y="91682"/>
                </a:cubicBezTo>
                <a:cubicBezTo>
                  <a:pt x="28597" y="91619"/>
                  <a:pt x="29041" y="91239"/>
                  <a:pt x="29421" y="90827"/>
                </a:cubicBezTo>
                <a:cubicBezTo>
                  <a:pt x="30244" y="89877"/>
                  <a:pt x="31099" y="88927"/>
                  <a:pt x="31448" y="87660"/>
                </a:cubicBezTo>
                <a:cubicBezTo>
                  <a:pt x="31479" y="87597"/>
                  <a:pt x="31574" y="87502"/>
                  <a:pt x="31638" y="87470"/>
                </a:cubicBezTo>
                <a:cubicBezTo>
                  <a:pt x="32081" y="87312"/>
                  <a:pt x="32524" y="87185"/>
                  <a:pt x="32968" y="87027"/>
                </a:cubicBezTo>
                <a:cubicBezTo>
                  <a:pt x="33063" y="86995"/>
                  <a:pt x="33158" y="86964"/>
                  <a:pt x="33253" y="86900"/>
                </a:cubicBezTo>
                <a:cubicBezTo>
                  <a:pt x="33760" y="86552"/>
                  <a:pt x="34298" y="86235"/>
                  <a:pt x="34773" y="85824"/>
                </a:cubicBezTo>
                <a:cubicBezTo>
                  <a:pt x="35818" y="84969"/>
                  <a:pt x="36831" y="84050"/>
                  <a:pt x="37845" y="83163"/>
                </a:cubicBezTo>
                <a:cubicBezTo>
                  <a:pt x="38130" y="82910"/>
                  <a:pt x="38383" y="82625"/>
                  <a:pt x="38637" y="82340"/>
                </a:cubicBezTo>
                <a:cubicBezTo>
                  <a:pt x="38858" y="82087"/>
                  <a:pt x="38953" y="81802"/>
                  <a:pt x="38922" y="81453"/>
                </a:cubicBezTo>
                <a:cubicBezTo>
                  <a:pt x="38890" y="80947"/>
                  <a:pt x="38763" y="80472"/>
                  <a:pt x="38510" y="80092"/>
                </a:cubicBezTo>
                <a:cubicBezTo>
                  <a:pt x="38637" y="79838"/>
                  <a:pt x="38763" y="79617"/>
                  <a:pt x="38858" y="79395"/>
                </a:cubicBezTo>
                <a:cubicBezTo>
                  <a:pt x="39048" y="78825"/>
                  <a:pt x="38858" y="78286"/>
                  <a:pt x="38573" y="77811"/>
                </a:cubicBezTo>
                <a:cubicBezTo>
                  <a:pt x="38320" y="77400"/>
                  <a:pt x="38035" y="77020"/>
                  <a:pt x="37750" y="76640"/>
                </a:cubicBezTo>
                <a:cubicBezTo>
                  <a:pt x="38288" y="76323"/>
                  <a:pt x="38478" y="76006"/>
                  <a:pt x="38352" y="75468"/>
                </a:cubicBezTo>
                <a:cubicBezTo>
                  <a:pt x="38288" y="75215"/>
                  <a:pt x="38193" y="74993"/>
                  <a:pt x="38098" y="74740"/>
                </a:cubicBezTo>
                <a:cubicBezTo>
                  <a:pt x="37940" y="74391"/>
                  <a:pt x="37750" y="74011"/>
                  <a:pt x="37623" y="73663"/>
                </a:cubicBezTo>
                <a:cubicBezTo>
                  <a:pt x="37972" y="73473"/>
                  <a:pt x="38320" y="73314"/>
                  <a:pt x="38668" y="73093"/>
                </a:cubicBezTo>
                <a:cubicBezTo>
                  <a:pt x="38922" y="72934"/>
                  <a:pt x="39143" y="72713"/>
                  <a:pt x="39207" y="72396"/>
                </a:cubicBezTo>
                <a:cubicBezTo>
                  <a:pt x="39302" y="72016"/>
                  <a:pt x="39365" y="71636"/>
                  <a:pt x="39270" y="71224"/>
                </a:cubicBezTo>
                <a:cubicBezTo>
                  <a:pt x="39175" y="70749"/>
                  <a:pt x="39048" y="70274"/>
                  <a:pt x="38795" y="69831"/>
                </a:cubicBezTo>
                <a:cubicBezTo>
                  <a:pt x="38732" y="69736"/>
                  <a:pt x="38700" y="69641"/>
                  <a:pt x="38668" y="69514"/>
                </a:cubicBezTo>
                <a:cubicBezTo>
                  <a:pt x="38795" y="69419"/>
                  <a:pt x="38922" y="69324"/>
                  <a:pt x="39048" y="69229"/>
                </a:cubicBezTo>
                <a:cubicBezTo>
                  <a:pt x="39397" y="69007"/>
                  <a:pt x="39650" y="68722"/>
                  <a:pt x="39872" y="68374"/>
                </a:cubicBezTo>
                <a:cubicBezTo>
                  <a:pt x="40157" y="67931"/>
                  <a:pt x="40442" y="67456"/>
                  <a:pt x="40758" y="67012"/>
                </a:cubicBezTo>
                <a:cubicBezTo>
                  <a:pt x="41392" y="66126"/>
                  <a:pt x="41835" y="65144"/>
                  <a:pt x="42057" y="64067"/>
                </a:cubicBezTo>
                <a:cubicBezTo>
                  <a:pt x="42279" y="62959"/>
                  <a:pt x="42532" y="61850"/>
                  <a:pt x="42754" y="60742"/>
                </a:cubicBezTo>
                <a:cubicBezTo>
                  <a:pt x="42944" y="59824"/>
                  <a:pt x="43102" y="58873"/>
                  <a:pt x="43260" y="57955"/>
                </a:cubicBezTo>
                <a:cubicBezTo>
                  <a:pt x="43355" y="57448"/>
                  <a:pt x="43387" y="56942"/>
                  <a:pt x="43450" y="56435"/>
                </a:cubicBezTo>
                <a:cubicBezTo>
                  <a:pt x="43577" y="55548"/>
                  <a:pt x="43735" y="54693"/>
                  <a:pt x="43894" y="53806"/>
                </a:cubicBezTo>
                <a:cubicBezTo>
                  <a:pt x="43989" y="53331"/>
                  <a:pt x="44052" y="52856"/>
                  <a:pt x="44179" y="52381"/>
                </a:cubicBezTo>
                <a:cubicBezTo>
                  <a:pt x="44780" y="50133"/>
                  <a:pt x="45604" y="47948"/>
                  <a:pt x="46617" y="45858"/>
                </a:cubicBezTo>
                <a:cubicBezTo>
                  <a:pt x="46871" y="45287"/>
                  <a:pt x="47156" y="44717"/>
                  <a:pt x="47599" y="44274"/>
                </a:cubicBezTo>
                <a:cubicBezTo>
                  <a:pt x="48074" y="43831"/>
                  <a:pt x="48422" y="43324"/>
                  <a:pt x="48771" y="42786"/>
                </a:cubicBezTo>
                <a:cubicBezTo>
                  <a:pt x="50196" y="40632"/>
                  <a:pt x="51273" y="38320"/>
                  <a:pt x="52381" y="36009"/>
                </a:cubicBezTo>
                <a:cubicBezTo>
                  <a:pt x="52603" y="35597"/>
                  <a:pt x="52793" y="35153"/>
                  <a:pt x="52951" y="34710"/>
                </a:cubicBezTo>
                <a:cubicBezTo>
                  <a:pt x="53553" y="33253"/>
                  <a:pt x="53869" y="31733"/>
                  <a:pt x="54154" y="30213"/>
                </a:cubicBezTo>
                <a:cubicBezTo>
                  <a:pt x="54376" y="28883"/>
                  <a:pt x="54598" y="27521"/>
                  <a:pt x="54534" y="26159"/>
                </a:cubicBezTo>
                <a:cubicBezTo>
                  <a:pt x="54534" y="25526"/>
                  <a:pt x="54503" y="24861"/>
                  <a:pt x="54503" y="24228"/>
                </a:cubicBezTo>
                <a:cubicBezTo>
                  <a:pt x="54471" y="23024"/>
                  <a:pt x="54376" y="21821"/>
                  <a:pt x="54154" y="20617"/>
                </a:cubicBezTo>
                <a:cubicBezTo>
                  <a:pt x="53869" y="18939"/>
                  <a:pt x="53426" y="17324"/>
                  <a:pt x="52571" y="15804"/>
                </a:cubicBezTo>
                <a:cubicBezTo>
                  <a:pt x="52128" y="15012"/>
                  <a:pt x="51684" y="14189"/>
                  <a:pt x="51209" y="13365"/>
                </a:cubicBezTo>
                <a:cubicBezTo>
                  <a:pt x="50164" y="11592"/>
                  <a:pt x="48992" y="9913"/>
                  <a:pt x="47409" y="8552"/>
                </a:cubicBezTo>
                <a:cubicBezTo>
                  <a:pt x="46364" y="7602"/>
                  <a:pt x="45319" y="6620"/>
                  <a:pt x="44274" y="5670"/>
                </a:cubicBezTo>
                <a:cubicBezTo>
                  <a:pt x="43735" y="5163"/>
                  <a:pt x="43229" y="4656"/>
                  <a:pt x="42659" y="4213"/>
                </a:cubicBezTo>
                <a:cubicBezTo>
                  <a:pt x="41392" y="3263"/>
                  <a:pt x="39998" y="2503"/>
                  <a:pt x="38573" y="1743"/>
                </a:cubicBezTo>
                <a:cubicBezTo>
                  <a:pt x="38003" y="1458"/>
                  <a:pt x="37370" y="1204"/>
                  <a:pt x="36736" y="919"/>
                </a:cubicBezTo>
                <a:cubicBezTo>
                  <a:pt x="35723" y="476"/>
                  <a:pt x="34646" y="191"/>
                  <a:pt x="335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5"/>
          <p:cNvSpPr/>
          <p:nvPr/>
        </p:nvSpPr>
        <p:spPr>
          <a:xfrm rot="2063966">
            <a:off x="7602810" y="449053"/>
            <a:ext cx="174279" cy="18768"/>
          </a:xfrm>
          <a:custGeom>
            <a:avLst/>
            <a:gdLst/>
            <a:ahLst/>
            <a:cxnLst/>
            <a:rect l="l" t="t" r="r" b="b"/>
            <a:pathLst>
              <a:path w="11877" h="1361" extrusionOk="0">
                <a:moveTo>
                  <a:pt x="7164" y="1"/>
                </a:moveTo>
                <a:cubicBezTo>
                  <a:pt x="6138" y="1"/>
                  <a:pt x="5112" y="92"/>
                  <a:pt x="4086" y="206"/>
                </a:cubicBezTo>
                <a:cubicBezTo>
                  <a:pt x="2978" y="301"/>
                  <a:pt x="1901" y="523"/>
                  <a:pt x="824" y="713"/>
                </a:cubicBezTo>
                <a:cubicBezTo>
                  <a:pt x="603" y="744"/>
                  <a:pt x="381" y="839"/>
                  <a:pt x="159" y="934"/>
                </a:cubicBezTo>
                <a:cubicBezTo>
                  <a:pt x="64" y="966"/>
                  <a:pt x="33" y="1124"/>
                  <a:pt x="1" y="1219"/>
                </a:cubicBezTo>
                <a:cubicBezTo>
                  <a:pt x="96" y="1283"/>
                  <a:pt x="191" y="1314"/>
                  <a:pt x="318" y="1346"/>
                </a:cubicBezTo>
                <a:cubicBezTo>
                  <a:pt x="328" y="1357"/>
                  <a:pt x="339" y="1360"/>
                  <a:pt x="349" y="1360"/>
                </a:cubicBezTo>
                <a:cubicBezTo>
                  <a:pt x="370" y="1360"/>
                  <a:pt x="391" y="1346"/>
                  <a:pt x="413" y="1346"/>
                </a:cubicBezTo>
                <a:cubicBezTo>
                  <a:pt x="729" y="1283"/>
                  <a:pt x="1046" y="1251"/>
                  <a:pt x="1363" y="1188"/>
                </a:cubicBezTo>
                <a:cubicBezTo>
                  <a:pt x="2376" y="998"/>
                  <a:pt x="3389" y="808"/>
                  <a:pt x="4435" y="681"/>
                </a:cubicBezTo>
                <a:cubicBezTo>
                  <a:pt x="4941" y="586"/>
                  <a:pt x="5448" y="649"/>
                  <a:pt x="5986" y="586"/>
                </a:cubicBezTo>
                <a:cubicBezTo>
                  <a:pt x="6493" y="538"/>
                  <a:pt x="7000" y="507"/>
                  <a:pt x="7506" y="507"/>
                </a:cubicBezTo>
                <a:cubicBezTo>
                  <a:pt x="8013" y="507"/>
                  <a:pt x="8520" y="538"/>
                  <a:pt x="9027" y="618"/>
                </a:cubicBezTo>
                <a:cubicBezTo>
                  <a:pt x="9628" y="681"/>
                  <a:pt x="10198" y="808"/>
                  <a:pt x="10800" y="903"/>
                </a:cubicBezTo>
                <a:cubicBezTo>
                  <a:pt x="11022" y="966"/>
                  <a:pt x="11243" y="998"/>
                  <a:pt x="11497" y="1061"/>
                </a:cubicBezTo>
                <a:cubicBezTo>
                  <a:pt x="11527" y="1066"/>
                  <a:pt x="11555" y="1069"/>
                  <a:pt x="11582" y="1069"/>
                </a:cubicBezTo>
                <a:cubicBezTo>
                  <a:pt x="11725" y="1069"/>
                  <a:pt x="11823" y="994"/>
                  <a:pt x="11877" y="808"/>
                </a:cubicBezTo>
                <a:cubicBezTo>
                  <a:pt x="11750" y="523"/>
                  <a:pt x="11465" y="523"/>
                  <a:pt x="11243" y="459"/>
                </a:cubicBezTo>
                <a:cubicBezTo>
                  <a:pt x="10578" y="333"/>
                  <a:pt x="9882" y="238"/>
                  <a:pt x="9217" y="143"/>
                </a:cubicBezTo>
                <a:cubicBezTo>
                  <a:pt x="8532" y="41"/>
                  <a:pt x="7848" y="1"/>
                  <a:pt x="71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5"/>
          <p:cNvSpPr/>
          <p:nvPr/>
        </p:nvSpPr>
        <p:spPr>
          <a:xfrm rot="2063966">
            <a:off x="6966173" y="1296398"/>
            <a:ext cx="91564" cy="13997"/>
          </a:xfrm>
          <a:custGeom>
            <a:avLst/>
            <a:gdLst/>
            <a:ahLst/>
            <a:cxnLst/>
            <a:rect l="l" t="t" r="r" b="b"/>
            <a:pathLst>
              <a:path w="6240" h="1015" extrusionOk="0">
                <a:moveTo>
                  <a:pt x="286" y="1"/>
                </a:moveTo>
                <a:cubicBezTo>
                  <a:pt x="191" y="1"/>
                  <a:pt x="127" y="32"/>
                  <a:pt x="32" y="32"/>
                </a:cubicBezTo>
                <a:cubicBezTo>
                  <a:pt x="32" y="64"/>
                  <a:pt x="32" y="96"/>
                  <a:pt x="1" y="127"/>
                </a:cubicBezTo>
                <a:cubicBezTo>
                  <a:pt x="159" y="191"/>
                  <a:pt x="286" y="317"/>
                  <a:pt x="444" y="349"/>
                </a:cubicBezTo>
                <a:cubicBezTo>
                  <a:pt x="856" y="444"/>
                  <a:pt x="1236" y="539"/>
                  <a:pt x="1647" y="603"/>
                </a:cubicBezTo>
                <a:cubicBezTo>
                  <a:pt x="2788" y="729"/>
                  <a:pt x="3928" y="856"/>
                  <a:pt x="5099" y="983"/>
                </a:cubicBezTo>
                <a:cubicBezTo>
                  <a:pt x="5353" y="1014"/>
                  <a:pt x="5606" y="1014"/>
                  <a:pt x="5828" y="1014"/>
                </a:cubicBezTo>
                <a:cubicBezTo>
                  <a:pt x="6049" y="1014"/>
                  <a:pt x="6208" y="888"/>
                  <a:pt x="6239" y="571"/>
                </a:cubicBezTo>
                <a:cubicBezTo>
                  <a:pt x="6081" y="539"/>
                  <a:pt x="5954" y="476"/>
                  <a:pt x="5828" y="444"/>
                </a:cubicBezTo>
                <a:cubicBezTo>
                  <a:pt x="5511" y="412"/>
                  <a:pt x="5163" y="381"/>
                  <a:pt x="4846" y="349"/>
                </a:cubicBezTo>
                <a:cubicBezTo>
                  <a:pt x="3326" y="254"/>
                  <a:pt x="1806" y="127"/>
                  <a:pt x="2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5"/>
          <p:cNvSpPr/>
          <p:nvPr/>
        </p:nvSpPr>
        <p:spPr>
          <a:xfrm rot="2063966">
            <a:off x="7049959" y="1331636"/>
            <a:ext cx="10697" cy="7033"/>
          </a:xfrm>
          <a:custGeom>
            <a:avLst/>
            <a:gdLst/>
            <a:ahLst/>
            <a:cxnLst/>
            <a:rect l="l" t="t" r="r" b="b"/>
            <a:pathLst>
              <a:path w="729" h="510" extrusionOk="0">
                <a:moveTo>
                  <a:pt x="285" y="1"/>
                </a:moveTo>
                <a:cubicBezTo>
                  <a:pt x="95" y="1"/>
                  <a:pt x="0" y="64"/>
                  <a:pt x="0" y="222"/>
                </a:cubicBezTo>
                <a:cubicBezTo>
                  <a:pt x="0" y="381"/>
                  <a:pt x="159" y="507"/>
                  <a:pt x="381" y="507"/>
                </a:cubicBezTo>
                <a:cubicBezTo>
                  <a:pt x="412" y="507"/>
                  <a:pt x="446" y="509"/>
                  <a:pt x="479" y="509"/>
                </a:cubicBezTo>
                <a:cubicBezTo>
                  <a:pt x="578" y="509"/>
                  <a:pt x="673" y="491"/>
                  <a:pt x="697" y="349"/>
                </a:cubicBezTo>
                <a:cubicBezTo>
                  <a:pt x="729" y="159"/>
                  <a:pt x="507" y="1"/>
                  <a:pt x="2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5"/>
          <p:cNvSpPr/>
          <p:nvPr/>
        </p:nvSpPr>
        <p:spPr>
          <a:xfrm rot="2063966">
            <a:off x="6992526" y="1207905"/>
            <a:ext cx="104564" cy="12439"/>
          </a:xfrm>
          <a:custGeom>
            <a:avLst/>
            <a:gdLst/>
            <a:ahLst/>
            <a:cxnLst/>
            <a:rect l="l" t="t" r="r" b="b"/>
            <a:pathLst>
              <a:path w="7126" h="902" extrusionOk="0">
                <a:moveTo>
                  <a:pt x="444" y="0"/>
                </a:moveTo>
                <a:cubicBezTo>
                  <a:pt x="317" y="0"/>
                  <a:pt x="159" y="32"/>
                  <a:pt x="0" y="32"/>
                </a:cubicBezTo>
                <a:cubicBezTo>
                  <a:pt x="32" y="159"/>
                  <a:pt x="95" y="254"/>
                  <a:pt x="159" y="285"/>
                </a:cubicBezTo>
                <a:cubicBezTo>
                  <a:pt x="349" y="349"/>
                  <a:pt x="539" y="380"/>
                  <a:pt x="697" y="412"/>
                </a:cubicBezTo>
                <a:cubicBezTo>
                  <a:pt x="1521" y="507"/>
                  <a:pt x="2344" y="570"/>
                  <a:pt x="3167" y="634"/>
                </a:cubicBezTo>
                <a:cubicBezTo>
                  <a:pt x="4212" y="729"/>
                  <a:pt x="5289" y="824"/>
                  <a:pt x="6334" y="887"/>
                </a:cubicBezTo>
                <a:cubicBezTo>
                  <a:pt x="6376" y="898"/>
                  <a:pt x="6422" y="901"/>
                  <a:pt x="6469" y="901"/>
                </a:cubicBezTo>
                <a:cubicBezTo>
                  <a:pt x="6563" y="901"/>
                  <a:pt x="6661" y="887"/>
                  <a:pt x="6746" y="887"/>
                </a:cubicBezTo>
                <a:cubicBezTo>
                  <a:pt x="6904" y="887"/>
                  <a:pt x="7031" y="824"/>
                  <a:pt x="7126" y="634"/>
                </a:cubicBezTo>
                <a:cubicBezTo>
                  <a:pt x="6968" y="412"/>
                  <a:pt x="6778" y="317"/>
                  <a:pt x="6524" y="317"/>
                </a:cubicBezTo>
                <a:cubicBezTo>
                  <a:pt x="5352" y="254"/>
                  <a:pt x="4181" y="159"/>
                  <a:pt x="3009" y="95"/>
                </a:cubicBezTo>
                <a:cubicBezTo>
                  <a:pt x="2154" y="64"/>
                  <a:pt x="1299" y="32"/>
                  <a:pt x="4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5"/>
          <p:cNvSpPr/>
          <p:nvPr/>
        </p:nvSpPr>
        <p:spPr>
          <a:xfrm rot="2063966">
            <a:off x="7088169" y="1247302"/>
            <a:ext cx="13955" cy="5999"/>
          </a:xfrm>
          <a:custGeom>
            <a:avLst/>
            <a:gdLst/>
            <a:ahLst/>
            <a:cxnLst/>
            <a:rect l="l" t="t" r="r" b="b"/>
            <a:pathLst>
              <a:path w="951" h="435" extrusionOk="0">
                <a:moveTo>
                  <a:pt x="389" y="1"/>
                </a:moveTo>
                <a:cubicBezTo>
                  <a:pt x="313" y="1"/>
                  <a:pt x="238" y="15"/>
                  <a:pt x="159" y="55"/>
                </a:cubicBezTo>
                <a:cubicBezTo>
                  <a:pt x="96" y="118"/>
                  <a:pt x="64" y="213"/>
                  <a:pt x="1" y="308"/>
                </a:cubicBezTo>
                <a:cubicBezTo>
                  <a:pt x="96" y="340"/>
                  <a:pt x="191" y="435"/>
                  <a:pt x="254" y="435"/>
                </a:cubicBezTo>
                <a:cubicBezTo>
                  <a:pt x="476" y="403"/>
                  <a:pt x="697" y="340"/>
                  <a:pt x="951" y="118"/>
                </a:cubicBezTo>
                <a:cubicBezTo>
                  <a:pt x="732" y="74"/>
                  <a:pt x="559" y="1"/>
                  <a:pt x="3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5"/>
          <p:cNvSpPr/>
          <p:nvPr/>
        </p:nvSpPr>
        <p:spPr>
          <a:xfrm rot="2063966">
            <a:off x="6885604" y="1266088"/>
            <a:ext cx="61820" cy="10936"/>
          </a:xfrm>
          <a:custGeom>
            <a:avLst/>
            <a:gdLst/>
            <a:ahLst/>
            <a:cxnLst/>
            <a:rect l="l" t="t" r="r" b="b"/>
            <a:pathLst>
              <a:path w="4213" h="793" extrusionOk="0">
                <a:moveTo>
                  <a:pt x="570" y="1"/>
                </a:moveTo>
                <a:cubicBezTo>
                  <a:pt x="380" y="1"/>
                  <a:pt x="159" y="32"/>
                  <a:pt x="0" y="191"/>
                </a:cubicBezTo>
                <a:cubicBezTo>
                  <a:pt x="95" y="476"/>
                  <a:pt x="349" y="444"/>
                  <a:pt x="539" y="476"/>
                </a:cubicBezTo>
                <a:cubicBezTo>
                  <a:pt x="1615" y="571"/>
                  <a:pt x="2660" y="666"/>
                  <a:pt x="3706" y="792"/>
                </a:cubicBezTo>
                <a:cubicBezTo>
                  <a:pt x="3927" y="792"/>
                  <a:pt x="4117" y="792"/>
                  <a:pt x="4212" y="539"/>
                </a:cubicBezTo>
                <a:cubicBezTo>
                  <a:pt x="4149" y="191"/>
                  <a:pt x="3864" y="127"/>
                  <a:pt x="3579" y="96"/>
                </a:cubicBezTo>
                <a:cubicBezTo>
                  <a:pt x="2597" y="64"/>
                  <a:pt x="1584" y="32"/>
                  <a:pt x="5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5"/>
          <p:cNvSpPr/>
          <p:nvPr/>
        </p:nvSpPr>
        <p:spPr>
          <a:xfrm rot="2063966">
            <a:off x="6942278" y="1292942"/>
            <a:ext cx="13485" cy="7488"/>
          </a:xfrm>
          <a:custGeom>
            <a:avLst/>
            <a:gdLst/>
            <a:ahLst/>
            <a:cxnLst/>
            <a:rect l="l" t="t" r="r" b="b"/>
            <a:pathLst>
              <a:path w="919" h="543" extrusionOk="0">
                <a:moveTo>
                  <a:pt x="444" y="0"/>
                </a:moveTo>
                <a:cubicBezTo>
                  <a:pt x="332" y="0"/>
                  <a:pt x="219" y="39"/>
                  <a:pt x="127" y="119"/>
                </a:cubicBezTo>
                <a:cubicBezTo>
                  <a:pt x="0" y="246"/>
                  <a:pt x="32" y="404"/>
                  <a:pt x="222" y="499"/>
                </a:cubicBezTo>
                <a:cubicBezTo>
                  <a:pt x="300" y="529"/>
                  <a:pt x="376" y="543"/>
                  <a:pt x="449" y="543"/>
                </a:cubicBezTo>
                <a:cubicBezTo>
                  <a:pt x="613" y="543"/>
                  <a:pt x="766" y="472"/>
                  <a:pt x="919" y="341"/>
                </a:cubicBezTo>
                <a:cubicBezTo>
                  <a:pt x="838" y="119"/>
                  <a:pt x="642" y="0"/>
                  <a:pt x="4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5"/>
          <p:cNvSpPr/>
          <p:nvPr/>
        </p:nvSpPr>
        <p:spPr>
          <a:xfrm rot="2063966">
            <a:off x="6983489" y="1235132"/>
            <a:ext cx="82260" cy="12907"/>
          </a:xfrm>
          <a:custGeom>
            <a:avLst/>
            <a:gdLst/>
            <a:ahLst/>
            <a:cxnLst/>
            <a:rect l="l" t="t" r="r" b="b"/>
            <a:pathLst>
              <a:path w="5606" h="936" extrusionOk="0">
                <a:moveTo>
                  <a:pt x="443" y="0"/>
                </a:moveTo>
                <a:cubicBezTo>
                  <a:pt x="245" y="0"/>
                  <a:pt x="84" y="62"/>
                  <a:pt x="32" y="167"/>
                </a:cubicBezTo>
                <a:cubicBezTo>
                  <a:pt x="0" y="325"/>
                  <a:pt x="190" y="515"/>
                  <a:pt x="475" y="547"/>
                </a:cubicBezTo>
                <a:cubicBezTo>
                  <a:pt x="824" y="610"/>
                  <a:pt x="1204" y="642"/>
                  <a:pt x="1552" y="673"/>
                </a:cubicBezTo>
                <a:cubicBezTo>
                  <a:pt x="2660" y="768"/>
                  <a:pt x="3769" y="863"/>
                  <a:pt x="4877" y="927"/>
                </a:cubicBezTo>
                <a:cubicBezTo>
                  <a:pt x="4922" y="933"/>
                  <a:pt x="4967" y="935"/>
                  <a:pt x="5014" y="935"/>
                </a:cubicBezTo>
                <a:cubicBezTo>
                  <a:pt x="5199" y="935"/>
                  <a:pt x="5397" y="895"/>
                  <a:pt x="5574" y="895"/>
                </a:cubicBezTo>
                <a:cubicBezTo>
                  <a:pt x="5574" y="863"/>
                  <a:pt x="5606" y="832"/>
                  <a:pt x="5606" y="768"/>
                </a:cubicBezTo>
                <a:cubicBezTo>
                  <a:pt x="5416" y="642"/>
                  <a:pt x="5194" y="578"/>
                  <a:pt x="4972" y="547"/>
                </a:cubicBezTo>
                <a:cubicBezTo>
                  <a:pt x="4275" y="452"/>
                  <a:pt x="3579" y="388"/>
                  <a:pt x="2850" y="325"/>
                </a:cubicBezTo>
                <a:cubicBezTo>
                  <a:pt x="2090" y="230"/>
                  <a:pt x="1330" y="135"/>
                  <a:pt x="570" y="8"/>
                </a:cubicBezTo>
                <a:cubicBezTo>
                  <a:pt x="527" y="3"/>
                  <a:pt x="484" y="0"/>
                  <a:pt x="4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5"/>
          <p:cNvSpPr/>
          <p:nvPr/>
        </p:nvSpPr>
        <p:spPr>
          <a:xfrm rot="2063966">
            <a:off x="7060457" y="1271324"/>
            <a:ext cx="10712" cy="6661"/>
          </a:xfrm>
          <a:custGeom>
            <a:avLst/>
            <a:gdLst/>
            <a:ahLst/>
            <a:cxnLst/>
            <a:rect l="l" t="t" r="r" b="b"/>
            <a:pathLst>
              <a:path w="730" h="483" extrusionOk="0">
                <a:moveTo>
                  <a:pt x="358" y="1"/>
                </a:moveTo>
                <a:cubicBezTo>
                  <a:pt x="297" y="1"/>
                  <a:pt x="231" y="22"/>
                  <a:pt x="159" y="63"/>
                </a:cubicBezTo>
                <a:cubicBezTo>
                  <a:pt x="96" y="95"/>
                  <a:pt x="1" y="190"/>
                  <a:pt x="33" y="253"/>
                </a:cubicBezTo>
                <a:cubicBezTo>
                  <a:pt x="64" y="348"/>
                  <a:pt x="128" y="443"/>
                  <a:pt x="223" y="475"/>
                </a:cubicBezTo>
                <a:cubicBezTo>
                  <a:pt x="254" y="480"/>
                  <a:pt x="286" y="483"/>
                  <a:pt x="317" y="483"/>
                </a:cubicBezTo>
                <a:cubicBezTo>
                  <a:pt x="474" y="483"/>
                  <a:pt x="624" y="417"/>
                  <a:pt x="729" y="285"/>
                </a:cubicBezTo>
                <a:cubicBezTo>
                  <a:pt x="601" y="92"/>
                  <a:pt x="487" y="1"/>
                  <a:pt x="3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5"/>
          <p:cNvSpPr/>
          <p:nvPr/>
        </p:nvSpPr>
        <p:spPr>
          <a:xfrm rot="2063966">
            <a:off x="7176393" y="523889"/>
            <a:ext cx="10697" cy="10246"/>
          </a:xfrm>
          <a:custGeom>
            <a:avLst/>
            <a:gdLst/>
            <a:ahLst/>
            <a:cxnLst/>
            <a:rect l="l" t="t" r="r" b="b"/>
            <a:pathLst>
              <a:path w="729" h="743" extrusionOk="0">
                <a:moveTo>
                  <a:pt x="253" y="0"/>
                </a:moveTo>
                <a:cubicBezTo>
                  <a:pt x="127" y="32"/>
                  <a:pt x="0" y="222"/>
                  <a:pt x="32" y="412"/>
                </a:cubicBezTo>
                <a:cubicBezTo>
                  <a:pt x="63" y="507"/>
                  <a:pt x="95" y="602"/>
                  <a:pt x="127" y="729"/>
                </a:cubicBezTo>
                <a:cubicBezTo>
                  <a:pt x="211" y="729"/>
                  <a:pt x="282" y="743"/>
                  <a:pt x="347" y="743"/>
                </a:cubicBezTo>
                <a:cubicBezTo>
                  <a:pt x="380" y="743"/>
                  <a:pt x="412" y="739"/>
                  <a:pt x="444" y="729"/>
                </a:cubicBezTo>
                <a:cubicBezTo>
                  <a:pt x="665" y="697"/>
                  <a:pt x="729" y="539"/>
                  <a:pt x="665" y="317"/>
                </a:cubicBezTo>
                <a:cubicBezTo>
                  <a:pt x="634" y="127"/>
                  <a:pt x="444" y="0"/>
                  <a:pt x="2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5"/>
          <p:cNvSpPr/>
          <p:nvPr/>
        </p:nvSpPr>
        <p:spPr>
          <a:xfrm rot="2063966">
            <a:off x="7285621" y="426801"/>
            <a:ext cx="338315" cy="237947"/>
          </a:xfrm>
          <a:custGeom>
            <a:avLst/>
            <a:gdLst/>
            <a:ahLst/>
            <a:cxnLst/>
            <a:rect l="l" t="t" r="r" b="b"/>
            <a:pathLst>
              <a:path w="23056" h="17255" extrusionOk="0">
                <a:moveTo>
                  <a:pt x="3160" y="4574"/>
                </a:moveTo>
                <a:cubicBezTo>
                  <a:pt x="3215" y="4574"/>
                  <a:pt x="3270" y="4577"/>
                  <a:pt x="3326" y="4587"/>
                </a:cubicBezTo>
                <a:cubicBezTo>
                  <a:pt x="3421" y="4618"/>
                  <a:pt x="3516" y="4618"/>
                  <a:pt x="3579" y="4650"/>
                </a:cubicBezTo>
                <a:cubicBezTo>
                  <a:pt x="3548" y="4682"/>
                  <a:pt x="3516" y="4682"/>
                  <a:pt x="3484" y="4713"/>
                </a:cubicBezTo>
                <a:cubicBezTo>
                  <a:pt x="3358" y="4808"/>
                  <a:pt x="3263" y="4935"/>
                  <a:pt x="3199" y="5062"/>
                </a:cubicBezTo>
                <a:cubicBezTo>
                  <a:pt x="3009" y="4872"/>
                  <a:pt x="2883" y="4745"/>
                  <a:pt x="2788" y="4618"/>
                </a:cubicBezTo>
                <a:cubicBezTo>
                  <a:pt x="2900" y="4596"/>
                  <a:pt x="3027" y="4574"/>
                  <a:pt x="3160" y="4574"/>
                </a:cubicBezTo>
                <a:close/>
                <a:moveTo>
                  <a:pt x="3833" y="6487"/>
                </a:moveTo>
                <a:lnTo>
                  <a:pt x="3833" y="6487"/>
                </a:lnTo>
                <a:cubicBezTo>
                  <a:pt x="3959" y="6645"/>
                  <a:pt x="4118" y="6804"/>
                  <a:pt x="4276" y="6962"/>
                </a:cubicBezTo>
                <a:cubicBezTo>
                  <a:pt x="4719" y="7437"/>
                  <a:pt x="5163" y="7880"/>
                  <a:pt x="5606" y="8355"/>
                </a:cubicBezTo>
                <a:cubicBezTo>
                  <a:pt x="5068" y="7817"/>
                  <a:pt x="4561" y="7405"/>
                  <a:pt x="4118" y="7089"/>
                </a:cubicBezTo>
                <a:cubicBezTo>
                  <a:pt x="3991" y="6867"/>
                  <a:pt x="3896" y="6677"/>
                  <a:pt x="3833" y="6487"/>
                </a:cubicBezTo>
                <a:close/>
                <a:moveTo>
                  <a:pt x="2978" y="7025"/>
                </a:moveTo>
                <a:lnTo>
                  <a:pt x="2978" y="7025"/>
                </a:lnTo>
                <a:cubicBezTo>
                  <a:pt x="3199" y="7120"/>
                  <a:pt x="3421" y="7215"/>
                  <a:pt x="3706" y="7405"/>
                </a:cubicBezTo>
                <a:cubicBezTo>
                  <a:pt x="3896" y="7785"/>
                  <a:pt x="4149" y="8197"/>
                  <a:pt x="4466" y="8640"/>
                </a:cubicBezTo>
                <a:cubicBezTo>
                  <a:pt x="3801" y="7880"/>
                  <a:pt x="3326" y="7374"/>
                  <a:pt x="2978" y="7025"/>
                </a:cubicBezTo>
                <a:close/>
                <a:moveTo>
                  <a:pt x="4909" y="8387"/>
                </a:moveTo>
                <a:lnTo>
                  <a:pt x="4909" y="8387"/>
                </a:lnTo>
                <a:cubicBezTo>
                  <a:pt x="6271" y="9685"/>
                  <a:pt x="7950" y="11712"/>
                  <a:pt x="9755" y="14119"/>
                </a:cubicBezTo>
                <a:cubicBezTo>
                  <a:pt x="9470" y="13834"/>
                  <a:pt x="9216" y="13549"/>
                  <a:pt x="8931" y="13264"/>
                </a:cubicBezTo>
                <a:cubicBezTo>
                  <a:pt x="7126" y="11301"/>
                  <a:pt x="5796" y="9685"/>
                  <a:pt x="4909" y="8387"/>
                </a:cubicBezTo>
                <a:close/>
                <a:moveTo>
                  <a:pt x="6345" y="1"/>
                </a:moveTo>
                <a:cubicBezTo>
                  <a:pt x="6288" y="1"/>
                  <a:pt x="6229" y="18"/>
                  <a:pt x="6176" y="58"/>
                </a:cubicBezTo>
                <a:cubicBezTo>
                  <a:pt x="6081" y="121"/>
                  <a:pt x="5986" y="248"/>
                  <a:pt x="5955" y="501"/>
                </a:cubicBezTo>
                <a:cubicBezTo>
                  <a:pt x="5955" y="723"/>
                  <a:pt x="6050" y="1071"/>
                  <a:pt x="6303" y="1515"/>
                </a:cubicBezTo>
                <a:cubicBezTo>
                  <a:pt x="6651" y="2212"/>
                  <a:pt x="7285" y="3130"/>
                  <a:pt x="8140" y="4207"/>
                </a:cubicBezTo>
                <a:lnTo>
                  <a:pt x="6208" y="2275"/>
                </a:lnTo>
                <a:cubicBezTo>
                  <a:pt x="6160" y="2227"/>
                  <a:pt x="6097" y="2204"/>
                  <a:pt x="6030" y="2204"/>
                </a:cubicBezTo>
                <a:cubicBezTo>
                  <a:pt x="5962" y="2204"/>
                  <a:pt x="5891" y="2227"/>
                  <a:pt x="5828" y="2275"/>
                </a:cubicBezTo>
                <a:cubicBezTo>
                  <a:pt x="5796" y="2307"/>
                  <a:pt x="5765" y="2370"/>
                  <a:pt x="5765" y="2433"/>
                </a:cubicBezTo>
                <a:cubicBezTo>
                  <a:pt x="5606" y="2307"/>
                  <a:pt x="5511" y="2212"/>
                  <a:pt x="5416" y="2117"/>
                </a:cubicBezTo>
                <a:cubicBezTo>
                  <a:pt x="5289" y="1990"/>
                  <a:pt x="5194" y="1927"/>
                  <a:pt x="5163" y="1863"/>
                </a:cubicBezTo>
                <a:cubicBezTo>
                  <a:pt x="5115" y="1816"/>
                  <a:pt x="5052" y="1792"/>
                  <a:pt x="4985" y="1792"/>
                </a:cubicBezTo>
                <a:cubicBezTo>
                  <a:pt x="4917" y="1792"/>
                  <a:pt x="4846" y="1816"/>
                  <a:pt x="4783" y="1863"/>
                </a:cubicBezTo>
                <a:cubicBezTo>
                  <a:pt x="4688" y="1927"/>
                  <a:pt x="4656" y="2085"/>
                  <a:pt x="4719" y="2180"/>
                </a:cubicBezTo>
                <a:cubicBezTo>
                  <a:pt x="4783" y="2243"/>
                  <a:pt x="4846" y="2338"/>
                  <a:pt x="4973" y="2497"/>
                </a:cubicBezTo>
                <a:cubicBezTo>
                  <a:pt x="5416" y="3098"/>
                  <a:pt x="6461" y="4428"/>
                  <a:pt x="7886" y="6202"/>
                </a:cubicBezTo>
                <a:cubicBezTo>
                  <a:pt x="6556" y="4967"/>
                  <a:pt x="5543" y="4017"/>
                  <a:pt x="4941" y="3447"/>
                </a:cubicBezTo>
                <a:cubicBezTo>
                  <a:pt x="4719" y="3193"/>
                  <a:pt x="4561" y="3035"/>
                  <a:pt x="4466" y="2972"/>
                </a:cubicBezTo>
                <a:cubicBezTo>
                  <a:pt x="4371" y="2908"/>
                  <a:pt x="4308" y="2877"/>
                  <a:pt x="4244" y="2877"/>
                </a:cubicBezTo>
                <a:cubicBezTo>
                  <a:pt x="4227" y="2868"/>
                  <a:pt x="4208" y="2864"/>
                  <a:pt x="4188" y="2864"/>
                </a:cubicBezTo>
                <a:cubicBezTo>
                  <a:pt x="4132" y="2864"/>
                  <a:pt x="4069" y="2894"/>
                  <a:pt x="4023" y="2940"/>
                </a:cubicBezTo>
                <a:cubicBezTo>
                  <a:pt x="3959" y="2972"/>
                  <a:pt x="3928" y="3035"/>
                  <a:pt x="3928" y="3098"/>
                </a:cubicBezTo>
                <a:cubicBezTo>
                  <a:pt x="3928" y="3162"/>
                  <a:pt x="3959" y="3225"/>
                  <a:pt x="3991" y="3288"/>
                </a:cubicBezTo>
                <a:cubicBezTo>
                  <a:pt x="4023" y="3320"/>
                  <a:pt x="4054" y="3320"/>
                  <a:pt x="4054" y="3352"/>
                </a:cubicBezTo>
                <a:cubicBezTo>
                  <a:pt x="4213" y="3510"/>
                  <a:pt x="4371" y="3637"/>
                  <a:pt x="4561" y="3795"/>
                </a:cubicBezTo>
                <a:cubicBezTo>
                  <a:pt x="4751" y="4048"/>
                  <a:pt x="5036" y="4365"/>
                  <a:pt x="5353" y="4777"/>
                </a:cubicBezTo>
                <a:cubicBezTo>
                  <a:pt x="5099" y="4650"/>
                  <a:pt x="4878" y="4587"/>
                  <a:pt x="4656" y="4523"/>
                </a:cubicBezTo>
                <a:cubicBezTo>
                  <a:pt x="4213" y="4302"/>
                  <a:pt x="3769" y="4175"/>
                  <a:pt x="3421" y="4112"/>
                </a:cubicBezTo>
                <a:lnTo>
                  <a:pt x="3294" y="4112"/>
                </a:lnTo>
                <a:cubicBezTo>
                  <a:pt x="3239" y="4108"/>
                  <a:pt x="3184" y="4106"/>
                  <a:pt x="3131" y="4106"/>
                </a:cubicBezTo>
                <a:cubicBezTo>
                  <a:pt x="2757" y="4106"/>
                  <a:pt x="2435" y="4203"/>
                  <a:pt x="2186" y="4397"/>
                </a:cubicBezTo>
                <a:cubicBezTo>
                  <a:pt x="2123" y="4428"/>
                  <a:pt x="2091" y="4492"/>
                  <a:pt x="2091" y="4555"/>
                </a:cubicBezTo>
                <a:cubicBezTo>
                  <a:pt x="2091" y="4618"/>
                  <a:pt x="2091" y="4650"/>
                  <a:pt x="2408" y="4998"/>
                </a:cubicBezTo>
                <a:cubicBezTo>
                  <a:pt x="2566" y="5157"/>
                  <a:pt x="2788" y="5378"/>
                  <a:pt x="3073" y="5727"/>
                </a:cubicBezTo>
                <a:cubicBezTo>
                  <a:pt x="3104" y="5980"/>
                  <a:pt x="3168" y="6297"/>
                  <a:pt x="3326" y="6645"/>
                </a:cubicBezTo>
                <a:cubicBezTo>
                  <a:pt x="3104" y="6550"/>
                  <a:pt x="2883" y="6487"/>
                  <a:pt x="2693" y="6455"/>
                </a:cubicBezTo>
                <a:cubicBezTo>
                  <a:pt x="2566" y="6423"/>
                  <a:pt x="2439" y="6423"/>
                  <a:pt x="2344" y="6423"/>
                </a:cubicBezTo>
                <a:cubicBezTo>
                  <a:pt x="2218" y="6328"/>
                  <a:pt x="2123" y="6297"/>
                  <a:pt x="2059" y="6297"/>
                </a:cubicBezTo>
                <a:cubicBezTo>
                  <a:pt x="1996" y="6297"/>
                  <a:pt x="1901" y="6328"/>
                  <a:pt x="1838" y="6360"/>
                </a:cubicBezTo>
                <a:cubicBezTo>
                  <a:pt x="1774" y="6392"/>
                  <a:pt x="1711" y="6487"/>
                  <a:pt x="1711" y="6614"/>
                </a:cubicBezTo>
                <a:lnTo>
                  <a:pt x="1711" y="6645"/>
                </a:lnTo>
                <a:cubicBezTo>
                  <a:pt x="1679" y="6677"/>
                  <a:pt x="1679" y="6677"/>
                  <a:pt x="1648" y="6677"/>
                </a:cubicBezTo>
                <a:cubicBezTo>
                  <a:pt x="1553" y="6772"/>
                  <a:pt x="1521" y="6930"/>
                  <a:pt x="1616" y="7025"/>
                </a:cubicBezTo>
                <a:lnTo>
                  <a:pt x="2313" y="7754"/>
                </a:lnTo>
                <a:cubicBezTo>
                  <a:pt x="2376" y="7849"/>
                  <a:pt x="2439" y="7944"/>
                  <a:pt x="2503" y="8070"/>
                </a:cubicBezTo>
                <a:cubicBezTo>
                  <a:pt x="2186" y="7912"/>
                  <a:pt x="1933" y="7817"/>
                  <a:pt x="1679" y="7785"/>
                </a:cubicBezTo>
                <a:cubicBezTo>
                  <a:pt x="1632" y="7780"/>
                  <a:pt x="1585" y="7777"/>
                  <a:pt x="1539" y="7777"/>
                </a:cubicBezTo>
                <a:cubicBezTo>
                  <a:pt x="1312" y="7777"/>
                  <a:pt x="1109" y="7843"/>
                  <a:pt x="951" y="7975"/>
                </a:cubicBezTo>
                <a:cubicBezTo>
                  <a:pt x="887" y="8007"/>
                  <a:pt x="856" y="8070"/>
                  <a:pt x="856" y="8134"/>
                </a:cubicBezTo>
                <a:cubicBezTo>
                  <a:pt x="824" y="8197"/>
                  <a:pt x="856" y="8260"/>
                  <a:pt x="919" y="8324"/>
                </a:cubicBezTo>
                <a:lnTo>
                  <a:pt x="3231" y="10825"/>
                </a:lnTo>
                <a:cubicBezTo>
                  <a:pt x="1236" y="8862"/>
                  <a:pt x="634" y="8419"/>
                  <a:pt x="349" y="8387"/>
                </a:cubicBezTo>
                <a:cubicBezTo>
                  <a:pt x="321" y="8378"/>
                  <a:pt x="299" y="8374"/>
                  <a:pt x="280" y="8374"/>
                </a:cubicBezTo>
                <a:cubicBezTo>
                  <a:pt x="233" y="8374"/>
                  <a:pt x="204" y="8396"/>
                  <a:pt x="159" y="8419"/>
                </a:cubicBezTo>
                <a:cubicBezTo>
                  <a:pt x="96" y="8482"/>
                  <a:pt x="1" y="8577"/>
                  <a:pt x="1" y="8767"/>
                </a:cubicBezTo>
                <a:lnTo>
                  <a:pt x="1" y="8799"/>
                </a:lnTo>
                <a:cubicBezTo>
                  <a:pt x="1" y="8862"/>
                  <a:pt x="1" y="8957"/>
                  <a:pt x="32" y="9052"/>
                </a:cubicBezTo>
                <a:cubicBezTo>
                  <a:pt x="412" y="10255"/>
                  <a:pt x="3073" y="13391"/>
                  <a:pt x="6588" y="17191"/>
                </a:cubicBezTo>
                <a:lnTo>
                  <a:pt x="7285" y="17191"/>
                </a:lnTo>
                <a:cubicBezTo>
                  <a:pt x="3484" y="13106"/>
                  <a:pt x="761" y="9939"/>
                  <a:pt x="539" y="8989"/>
                </a:cubicBezTo>
                <a:lnTo>
                  <a:pt x="539" y="8989"/>
                </a:lnTo>
                <a:cubicBezTo>
                  <a:pt x="1489" y="9717"/>
                  <a:pt x="4656" y="12916"/>
                  <a:pt x="8741" y="17191"/>
                </a:cubicBezTo>
                <a:cubicBezTo>
                  <a:pt x="9121" y="17191"/>
                  <a:pt x="9470" y="17159"/>
                  <a:pt x="9850" y="17159"/>
                </a:cubicBezTo>
                <a:lnTo>
                  <a:pt x="1584" y="8292"/>
                </a:lnTo>
                <a:lnTo>
                  <a:pt x="1616" y="8292"/>
                </a:lnTo>
                <a:cubicBezTo>
                  <a:pt x="2028" y="8324"/>
                  <a:pt x="2629" y="8609"/>
                  <a:pt x="3326" y="9084"/>
                </a:cubicBezTo>
                <a:cubicBezTo>
                  <a:pt x="4909" y="11047"/>
                  <a:pt x="7570" y="13961"/>
                  <a:pt x="10578" y="17159"/>
                </a:cubicBezTo>
                <a:lnTo>
                  <a:pt x="11908" y="17159"/>
                </a:lnTo>
                <a:cubicBezTo>
                  <a:pt x="11813" y="17096"/>
                  <a:pt x="11750" y="17001"/>
                  <a:pt x="11687" y="16906"/>
                </a:cubicBezTo>
                <a:lnTo>
                  <a:pt x="11687" y="16906"/>
                </a:lnTo>
                <a:cubicBezTo>
                  <a:pt x="11750" y="17001"/>
                  <a:pt x="11845" y="17096"/>
                  <a:pt x="11940" y="17159"/>
                </a:cubicBezTo>
                <a:cubicBezTo>
                  <a:pt x="12225" y="17159"/>
                  <a:pt x="12478" y="17159"/>
                  <a:pt x="12763" y="17191"/>
                </a:cubicBezTo>
                <a:lnTo>
                  <a:pt x="12510" y="16906"/>
                </a:lnTo>
                <a:cubicBezTo>
                  <a:pt x="10483" y="14087"/>
                  <a:pt x="8551" y="11554"/>
                  <a:pt x="6873" y="9685"/>
                </a:cubicBezTo>
                <a:lnTo>
                  <a:pt x="6873" y="9685"/>
                </a:lnTo>
                <a:cubicBezTo>
                  <a:pt x="9438" y="12377"/>
                  <a:pt x="11813" y="14879"/>
                  <a:pt x="13998" y="17191"/>
                </a:cubicBezTo>
                <a:cubicBezTo>
                  <a:pt x="14252" y="17191"/>
                  <a:pt x="14474" y="17223"/>
                  <a:pt x="14727" y="17223"/>
                </a:cubicBezTo>
                <a:cubicBezTo>
                  <a:pt x="11877" y="14182"/>
                  <a:pt x="8551" y="10699"/>
                  <a:pt x="4719" y="6645"/>
                </a:cubicBezTo>
                <a:cubicBezTo>
                  <a:pt x="4308" y="6233"/>
                  <a:pt x="3928" y="5853"/>
                  <a:pt x="3643" y="5537"/>
                </a:cubicBezTo>
                <a:cubicBezTo>
                  <a:pt x="3643" y="5347"/>
                  <a:pt x="3706" y="5188"/>
                  <a:pt x="3833" y="5093"/>
                </a:cubicBezTo>
                <a:cubicBezTo>
                  <a:pt x="3928" y="5022"/>
                  <a:pt x="4058" y="4987"/>
                  <a:pt x="4225" y="4987"/>
                </a:cubicBezTo>
                <a:cubicBezTo>
                  <a:pt x="4280" y="4987"/>
                  <a:pt x="4339" y="4990"/>
                  <a:pt x="4403" y="4998"/>
                </a:cubicBezTo>
                <a:lnTo>
                  <a:pt x="4529" y="4998"/>
                </a:lnTo>
                <a:cubicBezTo>
                  <a:pt x="5163" y="5315"/>
                  <a:pt x="5891" y="5790"/>
                  <a:pt x="6683" y="6423"/>
                </a:cubicBezTo>
                <a:cubicBezTo>
                  <a:pt x="7221" y="7089"/>
                  <a:pt x="7791" y="7849"/>
                  <a:pt x="8425" y="8640"/>
                </a:cubicBezTo>
                <a:cubicBezTo>
                  <a:pt x="10325" y="11079"/>
                  <a:pt x="12700" y="14119"/>
                  <a:pt x="15234" y="17223"/>
                </a:cubicBezTo>
                <a:cubicBezTo>
                  <a:pt x="15329" y="17223"/>
                  <a:pt x="15455" y="17254"/>
                  <a:pt x="15550" y="17254"/>
                </a:cubicBezTo>
                <a:lnTo>
                  <a:pt x="15930" y="17254"/>
                </a:lnTo>
                <a:cubicBezTo>
                  <a:pt x="13238" y="13929"/>
                  <a:pt x="10768" y="10762"/>
                  <a:pt x="8868" y="8355"/>
                </a:cubicBezTo>
                <a:cubicBezTo>
                  <a:pt x="8805" y="8260"/>
                  <a:pt x="8741" y="8197"/>
                  <a:pt x="8678" y="8134"/>
                </a:cubicBezTo>
                <a:lnTo>
                  <a:pt x="8678" y="8134"/>
                </a:lnTo>
                <a:cubicBezTo>
                  <a:pt x="9818" y="9147"/>
                  <a:pt x="11022" y="10350"/>
                  <a:pt x="12288" y="11681"/>
                </a:cubicBezTo>
                <a:cubicBezTo>
                  <a:pt x="13713" y="13454"/>
                  <a:pt x="15265" y="15354"/>
                  <a:pt x="16880" y="17254"/>
                </a:cubicBezTo>
                <a:cubicBezTo>
                  <a:pt x="17292" y="17254"/>
                  <a:pt x="17704" y="17223"/>
                  <a:pt x="18115" y="17191"/>
                </a:cubicBezTo>
                <a:cubicBezTo>
                  <a:pt x="18210" y="17159"/>
                  <a:pt x="18305" y="17159"/>
                  <a:pt x="18400" y="17128"/>
                </a:cubicBezTo>
                <a:cubicBezTo>
                  <a:pt x="18242" y="16969"/>
                  <a:pt x="18084" y="16779"/>
                  <a:pt x="17925" y="16621"/>
                </a:cubicBezTo>
                <a:lnTo>
                  <a:pt x="17925" y="16621"/>
                </a:lnTo>
                <a:cubicBezTo>
                  <a:pt x="18115" y="16779"/>
                  <a:pt x="18274" y="16969"/>
                  <a:pt x="18464" y="17128"/>
                </a:cubicBezTo>
                <a:cubicBezTo>
                  <a:pt x="18686" y="17096"/>
                  <a:pt x="18907" y="17096"/>
                  <a:pt x="19129" y="17064"/>
                </a:cubicBezTo>
                <a:cubicBezTo>
                  <a:pt x="16120" y="14087"/>
                  <a:pt x="13143" y="11205"/>
                  <a:pt x="10673" y="8830"/>
                </a:cubicBezTo>
                <a:cubicBezTo>
                  <a:pt x="9311" y="7152"/>
                  <a:pt x="8171" y="5695"/>
                  <a:pt x="7253" y="4555"/>
                </a:cubicBezTo>
                <a:lnTo>
                  <a:pt x="7253" y="4555"/>
                </a:lnTo>
                <a:cubicBezTo>
                  <a:pt x="8235" y="5473"/>
                  <a:pt x="9280" y="6455"/>
                  <a:pt x="10388" y="7532"/>
                </a:cubicBezTo>
                <a:lnTo>
                  <a:pt x="19224" y="17064"/>
                </a:lnTo>
                <a:cubicBezTo>
                  <a:pt x="19446" y="17033"/>
                  <a:pt x="19667" y="17001"/>
                  <a:pt x="19889" y="17001"/>
                </a:cubicBezTo>
                <a:lnTo>
                  <a:pt x="19034" y="16083"/>
                </a:lnTo>
                <a:lnTo>
                  <a:pt x="19034" y="16083"/>
                </a:lnTo>
                <a:lnTo>
                  <a:pt x="19921" y="17001"/>
                </a:lnTo>
                <a:cubicBezTo>
                  <a:pt x="20174" y="16969"/>
                  <a:pt x="20427" y="16969"/>
                  <a:pt x="20681" y="16969"/>
                </a:cubicBezTo>
                <a:lnTo>
                  <a:pt x="20966" y="16969"/>
                </a:lnTo>
                <a:lnTo>
                  <a:pt x="13270" y="9305"/>
                </a:lnTo>
                <a:cubicBezTo>
                  <a:pt x="9945" y="5695"/>
                  <a:pt x="7443" y="2750"/>
                  <a:pt x="6746" y="1261"/>
                </a:cubicBezTo>
                <a:cubicBezTo>
                  <a:pt x="6778" y="1230"/>
                  <a:pt x="6841" y="1198"/>
                  <a:pt x="6905" y="1166"/>
                </a:cubicBezTo>
                <a:lnTo>
                  <a:pt x="22327" y="17001"/>
                </a:lnTo>
                <a:lnTo>
                  <a:pt x="23056" y="17001"/>
                </a:lnTo>
                <a:lnTo>
                  <a:pt x="7380" y="913"/>
                </a:lnTo>
                <a:lnTo>
                  <a:pt x="6556" y="90"/>
                </a:lnTo>
                <a:cubicBezTo>
                  <a:pt x="6501" y="35"/>
                  <a:pt x="6424" y="1"/>
                  <a:pt x="6345" y="1"/>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5"/>
          <p:cNvSpPr/>
          <p:nvPr/>
        </p:nvSpPr>
        <p:spPr>
          <a:xfrm rot="2063966">
            <a:off x="7542846" y="525345"/>
            <a:ext cx="344361" cy="297093"/>
          </a:xfrm>
          <a:custGeom>
            <a:avLst/>
            <a:gdLst/>
            <a:ahLst/>
            <a:cxnLst/>
            <a:rect l="l" t="t" r="r" b="b"/>
            <a:pathLst>
              <a:path w="23468" h="21544" extrusionOk="0">
                <a:moveTo>
                  <a:pt x="2471" y="1877"/>
                </a:moveTo>
                <a:lnTo>
                  <a:pt x="2471" y="1877"/>
                </a:lnTo>
                <a:cubicBezTo>
                  <a:pt x="2661" y="1909"/>
                  <a:pt x="2819" y="1909"/>
                  <a:pt x="3009" y="1941"/>
                </a:cubicBezTo>
                <a:cubicBezTo>
                  <a:pt x="4909" y="3461"/>
                  <a:pt x="7601" y="6089"/>
                  <a:pt x="10515" y="9098"/>
                </a:cubicBezTo>
                <a:cubicBezTo>
                  <a:pt x="7316" y="6152"/>
                  <a:pt x="4339" y="3524"/>
                  <a:pt x="2471" y="1877"/>
                </a:cubicBezTo>
                <a:close/>
                <a:moveTo>
                  <a:pt x="551" y="0"/>
                </a:moveTo>
                <a:cubicBezTo>
                  <a:pt x="378" y="0"/>
                  <a:pt x="226" y="57"/>
                  <a:pt x="96" y="135"/>
                </a:cubicBezTo>
                <a:cubicBezTo>
                  <a:pt x="64" y="199"/>
                  <a:pt x="1" y="262"/>
                  <a:pt x="1" y="325"/>
                </a:cubicBezTo>
                <a:cubicBezTo>
                  <a:pt x="1" y="389"/>
                  <a:pt x="32" y="452"/>
                  <a:pt x="96" y="515"/>
                </a:cubicBezTo>
                <a:cubicBezTo>
                  <a:pt x="571" y="927"/>
                  <a:pt x="1109" y="1370"/>
                  <a:pt x="1616" y="1846"/>
                </a:cubicBezTo>
                <a:cubicBezTo>
                  <a:pt x="6144" y="5741"/>
                  <a:pt x="12066" y="11124"/>
                  <a:pt x="16849" y="15906"/>
                </a:cubicBezTo>
                <a:cubicBezTo>
                  <a:pt x="18654" y="17870"/>
                  <a:pt x="20364" y="19802"/>
                  <a:pt x="21916" y="21544"/>
                </a:cubicBezTo>
                <a:lnTo>
                  <a:pt x="21979" y="21544"/>
                </a:lnTo>
                <a:cubicBezTo>
                  <a:pt x="22264" y="21512"/>
                  <a:pt x="22581" y="21480"/>
                  <a:pt x="22897" y="21417"/>
                </a:cubicBezTo>
                <a:cubicBezTo>
                  <a:pt x="22771" y="21290"/>
                  <a:pt x="22676" y="21164"/>
                  <a:pt x="22549" y="21005"/>
                </a:cubicBezTo>
                <a:lnTo>
                  <a:pt x="22549" y="21005"/>
                </a:lnTo>
                <a:lnTo>
                  <a:pt x="22929" y="21417"/>
                </a:lnTo>
                <a:cubicBezTo>
                  <a:pt x="23087" y="21354"/>
                  <a:pt x="23246" y="21322"/>
                  <a:pt x="23372" y="21259"/>
                </a:cubicBezTo>
                <a:cubicBezTo>
                  <a:pt x="23404" y="21227"/>
                  <a:pt x="23436" y="21227"/>
                  <a:pt x="23467" y="21195"/>
                </a:cubicBezTo>
                <a:lnTo>
                  <a:pt x="4339" y="2036"/>
                </a:lnTo>
                <a:lnTo>
                  <a:pt x="3167" y="864"/>
                </a:lnTo>
                <a:cubicBezTo>
                  <a:pt x="3100" y="796"/>
                  <a:pt x="3023" y="764"/>
                  <a:pt x="2951" y="764"/>
                </a:cubicBezTo>
                <a:cubicBezTo>
                  <a:pt x="2889" y="764"/>
                  <a:pt x="2832" y="788"/>
                  <a:pt x="2787" y="832"/>
                </a:cubicBezTo>
                <a:cubicBezTo>
                  <a:pt x="2692" y="895"/>
                  <a:pt x="2661" y="990"/>
                  <a:pt x="2692" y="1085"/>
                </a:cubicBezTo>
                <a:cubicBezTo>
                  <a:pt x="1837" y="420"/>
                  <a:pt x="1141" y="40"/>
                  <a:pt x="666" y="9"/>
                </a:cubicBezTo>
                <a:cubicBezTo>
                  <a:pt x="626" y="3"/>
                  <a:pt x="588" y="0"/>
                  <a:pt x="551" y="0"/>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5"/>
          <p:cNvSpPr/>
          <p:nvPr/>
        </p:nvSpPr>
        <p:spPr>
          <a:xfrm rot="2063966">
            <a:off x="7228121" y="484954"/>
            <a:ext cx="88306" cy="71819"/>
          </a:xfrm>
          <a:custGeom>
            <a:avLst/>
            <a:gdLst/>
            <a:ahLst/>
            <a:cxnLst/>
            <a:rect l="l" t="t" r="r" b="b"/>
            <a:pathLst>
              <a:path w="6018" h="5208" extrusionOk="0">
                <a:moveTo>
                  <a:pt x="1148" y="0"/>
                </a:moveTo>
                <a:cubicBezTo>
                  <a:pt x="1104" y="0"/>
                  <a:pt x="1059" y="23"/>
                  <a:pt x="1014" y="45"/>
                </a:cubicBezTo>
                <a:cubicBezTo>
                  <a:pt x="729" y="267"/>
                  <a:pt x="571" y="584"/>
                  <a:pt x="571" y="995"/>
                </a:cubicBezTo>
                <a:cubicBezTo>
                  <a:pt x="571" y="1027"/>
                  <a:pt x="571" y="1059"/>
                  <a:pt x="571" y="1122"/>
                </a:cubicBezTo>
                <a:cubicBezTo>
                  <a:pt x="539" y="1122"/>
                  <a:pt x="507" y="1154"/>
                  <a:pt x="476" y="1154"/>
                </a:cubicBezTo>
                <a:cubicBezTo>
                  <a:pt x="476" y="1154"/>
                  <a:pt x="476" y="1154"/>
                  <a:pt x="444" y="1185"/>
                </a:cubicBezTo>
                <a:cubicBezTo>
                  <a:pt x="159" y="1407"/>
                  <a:pt x="1" y="1724"/>
                  <a:pt x="1" y="2104"/>
                </a:cubicBezTo>
                <a:lnTo>
                  <a:pt x="1" y="2135"/>
                </a:lnTo>
                <a:cubicBezTo>
                  <a:pt x="1" y="2452"/>
                  <a:pt x="96" y="2832"/>
                  <a:pt x="286" y="3275"/>
                </a:cubicBezTo>
                <a:cubicBezTo>
                  <a:pt x="444" y="3624"/>
                  <a:pt x="634" y="4004"/>
                  <a:pt x="887" y="4416"/>
                </a:cubicBezTo>
                <a:cubicBezTo>
                  <a:pt x="982" y="4511"/>
                  <a:pt x="1077" y="4574"/>
                  <a:pt x="1204" y="4606"/>
                </a:cubicBezTo>
                <a:cubicBezTo>
                  <a:pt x="1394" y="4701"/>
                  <a:pt x="1584" y="4764"/>
                  <a:pt x="1774" y="4827"/>
                </a:cubicBezTo>
                <a:cubicBezTo>
                  <a:pt x="982" y="3719"/>
                  <a:pt x="539" y="2800"/>
                  <a:pt x="539" y="2135"/>
                </a:cubicBezTo>
                <a:lnTo>
                  <a:pt x="539" y="2104"/>
                </a:lnTo>
                <a:cubicBezTo>
                  <a:pt x="571" y="1977"/>
                  <a:pt x="571" y="1882"/>
                  <a:pt x="634" y="1787"/>
                </a:cubicBezTo>
                <a:cubicBezTo>
                  <a:pt x="666" y="1850"/>
                  <a:pt x="729" y="1914"/>
                  <a:pt x="792" y="1977"/>
                </a:cubicBezTo>
                <a:cubicBezTo>
                  <a:pt x="919" y="2294"/>
                  <a:pt x="1077" y="2674"/>
                  <a:pt x="1299" y="3054"/>
                </a:cubicBezTo>
                <a:cubicBezTo>
                  <a:pt x="1280" y="3044"/>
                  <a:pt x="1259" y="3041"/>
                  <a:pt x="1237" y="3041"/>
                </a:cubicBezTo>
                <a:cubicBezTo>
                  <a:pt x="1183" y="3041"/>
                  <a:pt x="1122" y="3063"/>
                  <a:pt x="1077" y="3085"/>
                </a:cubicBezTo>
                <a:cubicBezTo>
                  <a:pt x="951" y="3180"/>
                  <a:pt x="951" y="3339"/>
                  <a:pt x="1046" y="3434"/>
                </a:cubicBezTo>
                <a:cubicBezTo>
                  <a:pt x="1267" y="3719"/>
                  <a:pt x="1711" y="4226"/>
                  <a:pt x="2312" y="4922"/>
                </a:cubicBezTo>
                <a:cubicBezTo>
                  <a:pt x="2471" y="4922"/>
                  <a:pt x="2629" y="4986"/>
                  <a:pt x="2787" y="4986"/>
                </a:cubicBezTo>
                <a:cubicBezTo>
                  <a:pt x="3168" y="5049"/>
                  <a:pt x="3548" y="5112"/>
                  <a:pt x="3928" y="5144"/>
                </a:cubicBezTo>
                <a:cubicBezTo>
                  <a:pt x="2692" y="3592"/>
                  <a:pt x="1742" y="2357"/>
                  <a:pt x="1236" y="1724"/>
                </a:cubicBezTo>
                <a:cubicBezTo>
                  <a:pt x="1141" y="1439"/>
                  <a:pt x="1109" y="1217"/>
                  <a:pt x="1109" y="995"/>
                </a:cubicBezTo>
                <a:cubicBezTo>
                  <a:pt x="1109" y="869"/>
                  <a:pt x="1141" y="742"/>
                  <a:pt x="1204" y="647"/>
                </a:cubicBezTo>
                <a:cubicBezTo>
                  <a:pt x="1901" y="1407"/>
                  <a:pt x="3389" y="3085"/>
                  <a:pt x="5353" y="5207"/>
                </a:cubicBezTo>
                <a:lnTo>
                  <a:pt x="6018" y="5207"/>
                </a:lnTo>
                <a:cubicBezTo>
                  <a:pt x="4403" y="3402"/>
                  <a:pt x="2819" y="1692"/>
                  <a:pt x="1394" y="109"/>
                </a:cubicBezTo>
                <a:cubicBezTo>
                  <a:pt x="1362" y="45"/>
                  <a:pt x="1299" y="14"/>
                  <a:pt x="1204" y="14"/>
                </a:cubicBezTo>
                <a:cubicBezTo>
                  <a:pt x="1185" y="4"/>
                  <a:pt x="1167" y="0"/>
                  <a:pt x="1148" y="0"/>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5"/>
          <p:cNvSpPr/>
          <p:nvPr/>
        </p:nvSpPr>
        <p:spPr>
          <a:xfrm rot="2063966">
            <a:off x="7389317" y="481127"/>
            <a:ext cx="468896" cy="288598"/>
          </a:xfrm>
          <a:custGeom>
            <a:avLst/>
            <a:gdLst/>
            <a:ahLst/>
            <a:cxnLst/>
            <a:rect l="l" t="t" r="r" b="b"/>
            <a:pathLst>
              <a:path w="31955" h="20928" extrusionOk="0">
                <a:moveTo>
                  <a:pt x="4022" y="2464"/>
                </a:moveTo>
                <a:cubicBezTo>
                  <a:pt x="4117" y="2623"/>
                  <a:pt x="4212" y="2749"/>
                  <a:pt x="4339" y="2939"/>
                </a:cubicBezTo>
                <a:lnTo>
                  <a:pt x="3927" y="2496"/>
                </a:lnTo>
                <a:cubicBezTo>
                  <a:pt x="3959" y="2496"/>
                  <a:pt x="3991" y="2464"/>
                  <a:pt x="4022" y="2464"/>
                </a:cubicBezTo>
                <a:close/>
                <a:moveTo>
                  <a:pt x="6239" y="1673"/>
                </a:moveTo>
                <a:cubicBezTo>
                  <a:pt x="6683" y="2179"/>
                  <a:pt x="7316" y="2971"/>
                  <a:pt x="8171" y="3984"/>
                </a:cubicBezTo>
                <a:cubicBezTo>
                  <a:pt x="7221" y="3066"/>
                  <a:pt x="6429" y="2401"/>
                  <a:pt x="5796" y="1894"/>
                </a:cubicBezTo>
                <a:lnTo>
                  <a:pt x="5796" y="1831"/>
                </a:lnTo>
                <a:cubicBezTo>
                  <a:pt x="5796" y="1831"/>
                  <a:pt x="5796" y="1799"/>
                  <a:pt x="5796" y="1799"/>
                </a:cubicBezTo>
                <a:cubicBezTo>
                  <a:pt x="5954" y="1736"/>
                  <a:pt x="6113" y="1704"/>
                  <a:pt x="6239" y="1673"/>
                </a:cubicBezTo>
                <a:close/>
                <a:moveTo>
                  <a:pt x="4782" y="2148"/>
                </a:moveTo>
                <a:cubicBezTo>
                  <a:pt x="4941" y="2243"/>
                  <a:pt x="5131" y="2338"/>
                  <a:pt x="5321" y="2433"/>
                </a:cubicBezTo>
                <a:cubicBezTo>
                  <a:pt x="5479" y="3161"/>
                  <a:pt x="5922" y="4016"/>
                  <a:pt x="6588" y="5029"/>
                </a:cubicBezTo>
                <a:cubicBezTo>
                  <a:pt x="5606" y="3889"/>
                  <a:pt x="4877" y="2939"/>
                  <a:pt x="4434" y="2274"/>
                </a:cubicBezTo>
                <a:lnTo>
                  <a:pt x="4592" y="2211"/>
                </a:lnTo>
                <a:cubicBezTo>
                  <a:pt x="4656" y="2179"/>
                  <a:pt x="4719" y="2179"/>
                  <a:pt x="4782" y="2148"/>
                </a:cubicBezTo>
                <a:close/>
                <a:moveTo>
                  <a:pt x="11496" y="7151"/>
                </a:moveTo>
                <a:cubicBezTo>
                  <a:pt x="12003" y="7721"/>
                  <a:pt x="12573" y="8323"/>
                  <a:pt x="13143" y="8925"/>
                </a:cubicBezTo>
                <a:cubicBezTo>
                  <a:pt x="12858" y="8640"/>
                  <a:pt x="12573" y="8355"/>
                  <a:pt x="12320" y="8070"/>
                </a:cubicBezTo>
                <a:cubicBezTo>
                  <a:pt x="12256" y="8006"/>
                  <a:pt x="12161" y="7943"/>
                  <a:pt x="12098" y="7848"/>
                </a:cubicBezTo>
                <a:cubicBezTo>
                  <a:pt x="11908" y="7626"/>
                  <a:pt x="11686" y="7373"/>
                  <a:pt x="11496" y="7151"/>
                </a:cubicBezTo>
                <a:close/>
                <a:moveTo>
                  <a:pt x="6017" y="2908"/>
                </a:moveTo>
                <a:lnTo>
                  <a:pt x="6017" y="2908"/>
                </a:lnTo>
                <a:cubicBezTo>
                  <a:pt x="6619" y="3351"/>
                  <a:pt x="7284" y="3889"/>
                  <a:pt x="8013" y="4523"/>
                </a:cubicBezTo>
                <a:cubicBezTo>
                  <a:pt x="9089" y="5568"/>
                  <a:pt x="10356" y="6835"/>
                  <a:pt x="11686" y="8196"/>
                </a:cubicBezTo>
                <a:cubicBezTo>
                  <a:pt x="14283" y="11268"/>
                  <a:pt x="17450" y="14973"/>
                  <a:pt x="20585" y="18489"/>
                </a:cubicBezTo>
                <a:cubicBezTo>
                  <a:pt x="20640" y="18526"/>
                  <a:pt x="20674" y="18573"/>
                  <a:pt x="20712" y="18619"/>
                </a:cubicBezTo>
                <a:lnTo>
                  <a:pt x="20712" y="18619"/>
                </a:lnTo>
                <a:cubicBezTo>
                  <a:pt x="17478" y="15514"/>
                  <a:pt x="14064" y="12414"/>
                  <a:pt x="11116" y="9811"/>
                </a:cubicBezTo>
                <a:cubicBezTo>
                  <a:pt x="8583" y="7056"/>
                  <a:pt x="6651" y="4586"/>
                  <a:pt x="6017" y="2908"/>
                </a:cubicBezTo>
                <a:close/>
                <a:moveTo>
                  <a:pt x="11475" y="0"/>
                </a:moveTo>
                <a:cubicBezTo>
                  <a:pt x="11418" y="0"/>
                  <a:pt x="11359" y="18"/>
                  <a:pt x="11306" y="57"/>
                </a:cubicBezTo>
                <a:cubicBezTo>
                  <a:pt x="11211" y="121"/>
                  <a:pt x="11180" y="279"/>
                  <a:pt x="11275" y="406"/>
                </a:cubicBezTo>
                <a:cubicBezTo>
                  <a:pt x="11370" y="501"/>
                  <a:pt x="11528" y="691"/>
                  <a:pt x="11686" y="881"/>
                </a:cubicBezTo>
                <a:cubicBezTo>
                  <a:pt x="12415" y="1704"/>
                  <a:pt x="13713" y="3193"/>
                  <a:pt x="15392" y="5029"/>
                </a:cubicBezTo>
                <a:cubicBezTo>
                  <a:pt x="13238" y="3193"/>
                  <a:pt x="11465" y="1736"/>
                  <a:pt x="10451" y="913"/>
                </a:cubicBezTo>
                <a:cubicBezTo>
                  <a:pt x="10008" y="532"/>
                  <a:pt x="9691" y="311"/>
                  <a:pt x="9596" y="216"/>
                </a:cubicBezTo>
                <a:cubicBezTo>
                  <a:pt x="9549" y="184"/>
                  <a:pt x="9485" y="168"/>
                  <a:pt x="9418" y="168"/>
                </a:cubicBezTo>
                <a:cubicBezTo>
                  <a:pt x="9351" y="168"/>
                  <a:pt x="9279" y="184"/>
                  <a:pt x="9216" y="216"/>
                </a:cubicBezTo>
                <a:cubicBezTo>
                  <a:pt x="9121" y="311"/>
                  <a:pt x="9121" y="437"/>
                  <a:pt x="9184" y="564"/>
                </a:cubicBezTo>
                <a:cubicBezTo>
                  <a:pt x="9248" y="627"/>
                  <a:pt x="9374" y="786"/>
                  <a:pt x="9564" y="1008"/>
                </a:cubicBezTo>
                <a:cubicBezTo>
                  <a:pt x="10261" y="1894"/>
                  <a:pt x="11908" y="3953"/>
                  <a:pt x="14061" y="6518"/>
                </a:cubicBezTo>
                <a:lnTo>
                  <a:pt x="8741" y="1134"/>
                </a:lnTo>
                <a:lnTo>
                  <a:pt x="8614" y="1039"/>
                </a:lnTo>
                <a:cubicBezTo>
                  <a:pt x="8559" y="984"/>
                  <a:pt x="8483" y="950"/>
                  <a:pt x="8403" y="950"/>
                </a:cubicBezTo>
                <a:cubicBezTo>
                  <a:pt x="8346" y="950"/>
                  <a:pt x="8287" y="968"/>
                  <a:pt x="8234" y="1008"/>
                </a:cubicBezTo>
                <a:cubicBezTo>
                  <a:pt x="8171" y="1071"/>
                  <a:pt x="8139" y="1166"/>
                  <a:pt x="8171" y="1261"/>
                </a:cubicBezTo>
                <a:cubicBezTo>
                  <a:pt x="8171" y="1293"/>
                  <a:pt x="8171" y="1324"/>
                  <a:pt x="8203" y="1356"/>
                </a:cubicBezTo>
                <a:lnTo>
                  <a:pt x="10388" y="3699"/>
                </a:lnTo>
                <a:cubicBezTo>
                  <a:pt x="8994" y="2464"/>
                  <a:pt x="7949" y="1641"/>
                  <a:pt x="7379" y="1419"/>
                </a:cubicBezTo>
                <a:cubicBezTo>
                  <a:pt x="7316" y="1356"/>
                  <a:pt x="7221" y="1356"/>
                  <a:pt x="7158" y="1356"/>
                </a:cubicBezTo>
                <a:cubicBezTo>
                  <a:pt x="7127" y="1350"/>
                  <a:pt x="7098" y="1347"/>
                  <a:pt x="7071" y="1347"/>
                </a:cubicBezTo>
                <a:cubicBezTo>
                  <a:pt x="6953" y="1347"/>
                  <a:pt x="6860" y="1394"/>
                  <a:pt x="6809" y="1419"/>
                </a:cubicBezTo>
                <a:cubicBezTo>
                  <a:pt x="6809" y="1451"/>
                  <a:pt x="6778" y="1451"/>
                  <a:pt x="6778" y="1483"/>
                </a:cubicBezTo>
                <a:cubicBezTo>
                  <a:pt x="6556" y="1229"/>
                  <a:pt x="6366" y="1008"/>
                  <a:pt x="6176" y="754"/>
                </a:cubicBezTo>
                <a:cubicBezTo>
                  <a:pt x="6144" y="722"/>
                  <a:pt x="6049" y="691"/>
                  <a:pt x="5986" y="659"/>
                </a:cubicBezTo>
                <a:cubicBezTo>
                  <a:pt x="5922" y="659"/>
                  <a:pt x="5827" y="691"/>
                  <a:pt x="5796" y="722"/>
                </a:cubicBezTo>
                <a:cubicBezTo>
                  <a:pt x="5511" y="913"/>
                  <a:pt x="5352" y="1198"/>
                  <a:pt x="5289" y="1514"/>
                </a:cubicBezTo>
                <a:cubicBezTo>
                  <a:pt x="4631" y="1021"/>
                  <a:pt x="4182" y="806"/>
                  <a:pt x="3891" y="806"/>
                </a:cubicBezTo>
                <a:cubicBezTo>
                  <a:pt x="3790" y="806"/>
                  <a:pt x="3708" y="832"/>
                  <a:pt x="3642" y="881"/>
                </a:cubicBezTo>
                <a:cubicBezTo>
                  <a:pt x="3579" y="944"/>
                  <a:pt x="3484" y="1039"/>
                  <a:pt x="3452" y="1229"/>
                </a:cubicBezTo>
                <a:lnTo>
                  <a:pt x="3452" y="1293"/>
                </a:lnTo>
                <a:cubicBezTo>
                  <a:pt x="3167" y="1324"/>
                  <a:pt x="2914" y="1388"/>
                  <a:pt x="2692" y="1578"/>
                </a:cubicBezTo>
                <a:cubicBezTo>
                  <a:pt x="2629" y="1609"/>
                  <a:pt x="2597" y="1673"/>
                  <a:pt x="2597" y="1736"/>
                </a:cubicBezTo>
                <a:cubicBezTo>
                  <a:pt x="2597" y="1799"/>
                  <a:pt x="2629" y="1863"/>
                  <a:pt x="2661" y="1894"/>
                </a:cubicBezTo>
                <a:lnTo>
                  <a:pt x="3421" y="2718"/>
                </a:lnTo>
                <a:lnTo>
                  <a:pt x="5289" y="4713"/>
                </a:lnTo>
                <a:cubicBezTo>
                  <a:pt x="4972" y="4459"/>
                  <a:pt x="4687" y="4238"/>
                  <a:pt x="4466" y="4016"/>
                </a:cubicBezTo>
                <a:cubicBezTo>
                  <a:pt x="3991" y="3604"/>
                  <a:pt x="3706" y="3351"/>
                  <a:pt x="3516" y="3224"/>
                </a:cubicBezTo>
                <a:cubicBezTo>
                  <a:pt x="3452" y="3193"/>
                  <a:pt x="3421" y="3161"/>
                  <a:pt x="3389" y="3129"/>
                </a:cubicBezTo>
                <a:cubicBezTo>
                  <a:pt x="3295" y="3076"/>
                  <a:pt x="3230" y="3056"/>
                  <a:pt x="3181" y="3056"/>
                </a:cubicBezTo>
                <a:cubicBezTo>
                  <a:pt x="3114" y="3056"/>
                  <a:pt x="3077" y="3093"/>
                  <a:pt x="3041" y="3129"/>
                </a:cubicBezTo>
                <a:cubicBezTo>
                  <a:pt x="2977" y="3161"/>
                  <a:pt x="2946" y="3224"/>
                  <a:pt x="2946" y="3288"/>
                </a:cubicBezTo>
                <a:cubicBezTo>
                  <a:pt x="2946" y="3383"/>
                  <a:pt x="2977" y="3446"/>
                  <a:pt x="3041" y="3478"/>
                </a:cubicBezTo>
                <a:cubicBezTo>
                  <a:pt x="3072" y="3509"/>
                  <a:pt x="3516" y="3889"/>
                  <a:pt x="4307" y="4554"/>
                </a:cubicBezTo>
                <a:cubicBezTo>
                  <a:pt x="4877" y="5093"/>
                  <a:pt x="5606" y="5853"/>
                  <a:pt x="6461" y="6740"/>
                </a:cubicBezTo>
                <a:cubicBezTo>
                  <a:pt x="4782" y="5156"/>
                  <a:pt x="3326" y="3953"/>
                  <a:pt x="2217" y="3256"/>
                </a:cubicBezTo>
                <a:cubicBezTo>
                  <a:pt x="1647" y="2876"/>
                  <a:pt x="1172" y="2686"/>
                  <a:pt x="824" y="2654"/>
                </a:cubicBezTo>
                <a:cubicBezTo>
                  <a:pt x="771" y="2647"/>
                  <a:pt x="721" y="2643"/>
                  <a:pt x="672" y="2643"/>
                </a:cubicBezTo>
                <a:cubicBezTo>
                  <a:pt x="514" y="2643"/>
                  <a:pt x="375" y="2684"/>
                  <a:pt x="254" y="2781"/>
                </a:cubicBezTo>
                <a:cubicBezTo>
                  <a:pt x="222" y="2813"/>
                  <a:pt x="159" y="2876"/>
                  <a:pt x="159" y="2939"/>
                </a:cubicBezTo>
                <a:cubicBezTo>
                  <a:pt x="159" y="3003"/>
                  <a:pt x="190" y="3066"/>
                  <a:pt x="222" y="3129"/>
                </a:cubicBezTo>
                <a:lnTo>
                  <a:pt x="950" y="3889"/>
                </a:lnTo>
                <a:lnTo>
                  <a:pt x="1457" y="4459"/>
                </a:lnTo>
                <a:cubicBezTo>
                  <a:pt x="1172" y="4301"/>
                  <a:pt x="919" y="4238"/>
                  <a:pt x="729" y="4206"/>
                </a:cubicBezTo>
                <a:cubicBezTo>
                  <a:pt x="685" y="4201"/>
                  <a:pt x="643" y="4198"/>
                  <a:pt x="601" y="4198"/>
                </a:cubicBezTo>
                <a:cubicBezTo>
                  <a:pt x="401" y="4198"/>
                  <a:pt x="227" y="4259"/>
                  <a:pt x="95" y="4364"/>
                </a:cubicBezTo>
                <a:cubicBezTo>
                  <a:pt x="32" y="4396"/>
                  <a:pt x="0" y="4459"/>
                  <a:pt x="0" y="4523"/>
                </a:cubicBezTo>
                <a:cubicBezTo>
                  <a:pt x="0" y="4586"/>
                  <a:pt x="0" y="4649"/>
                  <a:pt x="64" y="4713"/>
                </a:cubicBezTo>
                <a:lnTo>
                  <a:pt x="15043" y="20832"/>
                </a:lnTo>
                <a:lnTo>
                  <a:pt x="15740" y="20832"/>
                </a:lnTo>
                <a:lnTo>
                  <a:pt x="792" y="4713"/>
                </a:lnTo>
                <a:lnTo>
                  <a:pt x="792" y="4713"/>
                </a:lnTo>
                <a:cubicBezTo>
                  <a:pt x="1235" y="4808"/>
                  <a:pt x="1932" y="5219"/>
                  <a:pt x="2756" y="5853"/>
                </a:cubicBezTo>
                <a:lnTo>
                  <a:pt x="16690" y="20832"/>
                </a:lnTo>
                <a:lnTo>
                  <a:pt x="17387" y="20832"/>
                </a:lnTo>
                <a:lnTo>
                  <a:pt x="6651" y="9273"/>
                </a:lnTo>
                <a:lnTo>
                  <a:pt x="6651" y="9273"/>
                </a:lnTo>
                <a:cubicBezTo>
                  <a:pt x="9786" y="12282"/>
                  <a:pt x="13681" y="16462"/>
                  <a:pt x="17608" y="20832"/>
                </a:cubicBezTo>
                <a:cubicBezTo>
                  <a:pt x="17830" y="20832"/>
                  <a:pt x="18052" y="20801"/>
                  <a:pt x="18273" y="20801"/>
                </a:cubicBezTo>
                <a:cubicBezTo>
                  <a:pt x="12795" y="14688"/>
                  <a:pt x="6841" y="8386"/>
                  <a:pt x="3294" y="5631"/>
                </a:cubicBezTo>
                <a:lnTo>
                  <a:pt x="1457" y="3636"/>
                </a:lnTo>
                <a:cubicBezTo>
                  <a:pt x="1552" y="3604"/>
                  <a:pt x="1647" y="3541"/>
                  <a:pt x="1742" y="3509"/>
                </a:cubicBezTo>
                <a:cubicBezTo>
                  <a:pt x="4814" y="5314"/>
                  <a:pt x="12383" y="13073"/>
                  <a:pt x="19509" y="20769"/>
                </a:cubicBezTo>
                <a:lnTo>
                  <a:pt x="20079" y="20769"/>
                </a:lnTo>
                <a:cubicBezTo>
                  <a:pt x="20554" y="20769"/>
                  <a:pt x="21060" y="20801"/>
                  <a:pt x="21535" y="20801"/>
                </a:cubicBezTo>
                <a:cubicBezTo>
                  <a:pt x="21029" y="20262"/>
                  <a:pt x="20490" y="19724"/>
                  <a:pt x="19952" y="19217"/>
                </a:cubicBezTo>
                <a:lnTo>
                  <a:pt x="19952" y="19217"/>
                </a:lnTo>
                <a:cubicBezTo>
                  <a:pt x="20554" y="19755"/>
                  <a:pt x="21155" y="20294"/>
                  <a:pt x="21725" y="20801"/>
                </a:cubicBezTo>
                <a:cubicBezTo>
                  <a:pt x="22295" y="20832"/>
                  <a:pt x="22897" y="20832"/>
                  <a:pt x="23467" y="20864"/>
                </a:cubicBezTo>
                <a:cubicBezTo>
                  <a:pt x="22675" y="19977"/>
                  <a:pt x="21852" y="19059"/>
                  <a:pt x="20997" y="18140"/>
                </a:cubicBezTo>
                <a:cubicBezTo>
                  <a:pt x="20554" y="17570"/>
                  <a:pt x="20079" y="17000"/>
                  <a:pt x="19635" y="16430"/>
                </a:cubicBezTo>
                <a:lnTo>
                  <a:pt x="19635" y="16430"/>
                </a:lnTo>
                <a:cubicBezTo>
                  <a:pt x="21060" y="17982"/>
                  <a:pt x="22485" y="19470"/>
                  <a:pt x="23752" y="20864"/>
                </a:cubicBezTo>
                <a:cubicBezTo>
                  <a:pt x="24132" y="20864"/>
                  <a:pt x="24481" y="20896"/>
                  <a:pt x="24829" y="20896"/>
                </a:cubicBezTo>
                <a:cubicBezTo>
                  <a:pt x="24924" y="20896"/>
                  <a:pt x="25019" y="20927"/>
                  <a:pt x="25082" y="20927"/>
                </a:cubicBezTo>
                <a:cubicBezTo>
                  <a:pt x="17197" y="12535"/>
                  <a:pt x="9374" y="4143"/>
                  <a:pt x="7633" y="2021"/>
                </a:cubicBezTo>
                <a:lnTo>
                  <a:pt x="7633" y="2021"/>
                </a:lnTo>
                <a:cubicBezTo>
                  <a:pt x="9279" y="3066"/>
                  <a:pt x="13903" y="7658"/>
                  <a:pt x="19319" y="13295"/>
                </a:cubicBezTo>
                <a:lnTo>
                  <a:pt x="26349" y="20864"/>
                </a:lnTo>
                <a:cubicBezTo>
                  <a:pt x="26982" y="20832"/>
                  <a:pt x="27616" y="20832"/>
                  <a:pt x="28249" y="20801"/>
                </a:cubicBezTo>
                <a:lnTo>
                  <a:pt x="19002" y="11458"/>
                </a:lnTo>
                <a:cubicBezTo>
                  <a:pt x="15772" y="7753"/>
                  <a:pt x="12890" y="4269"/>
                  <a:pt x="11211" y="2211"/>
                </a:cubicBezTo>
                <a:lnTo>
                  <a:pt x="11211" y="2211"/>
                </a:lnTo>
                <a:cubicBezTo>
                  <a:pt x="12858" y="3573"/>
                  <a:pt x="15360" y="5663"/>
                  <a:pt x="18147" y="8101"/>
                </a:cubicBezTo>
                <a:cubicBezTo>
                  <a:pt x="21820" y="12187"/>
                  <a:pt x="26317" y="17064"/>
                  <a:pt x="29928" y="20737"/>
                </a:cubicBezTo>
                <a:cubicBezTo>
                  <a:pt x="30244" y="20737"/>
                  <a:pt x="30529" y="20737"/>
                  <a:pt x="30846" y="20706"/>
                </a:cubicBezTo>
                <a:lnTo>
                  <a:pt x="24322" y="13675"/>
                </a:lnTo>
                <a:lnTo>
                  <a:pt x="24322" y="13675"/>
                </a:lnTo>
                <a:cubicBezTo>
                  <a:pt x="26887" y="16082"/>
                  <a:pt x="29358" y="18520"/>
                  <a:pt x="31289" y="20706"/>
                </a:cubicBezTo>
                <a:cubicBezTo>
                  <a:pt x="31511" y="20706"/>
                  <a:pt x="31733" y="20706"/>
                  <a:pt x="31954" y="20674"/>
                </a:cubicBezTo>
                <a:cubicBezTo>
                  <a:pt x="28788" y="17095"/>
                  <a:pt x="24227" y="12820"/>
                  <a:pt x="20047" y="9083"/>
                </a:cubicBezTo>
                <a:lnTo>
                  <a:pt x="12446" y="881"/>
                </a:lnTo>
                <a:lnTo>
                  <a:pt x="11686" y="89"/>
                </a:lnTo>
                <a:cubicBezTo>
                  <a:pt x="11631" y="34"/>
                  <a:pt x="11554" y="0"/>
                  <a:pt x="11475" y="0"/>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5"/>
          <p:cNvSpPr/>
          <p:nvPr/>
        </p:nvSpPr>
        <p:spPr>
          <a:xfrm rot="2063966">
            <a:off x="7598665" y="563738"/>
            <a:ext cx="309041" cy="269816"/>
          </a:xfrm>
          <a:custGeom>
            <a:avLst/>
            <a:gdLst/>
            <a:ahLst/>
            <a:cxnLst/>
            <a:rect l="l" t="t" r="r" b="b"/>
            <a:pathLst>
              <a:path w="21061" h="19566" extrusionOk="0">
                <a:moveTo>
                  <a:pt x="3896" y="1736"/>
                </a:moveTo>
                <a:lnTo>
                  <a:pt x="3896" y="1736"/>
                </a:lnTo>
                <a:cubicBezTo>
                  <a:pt x="4117" y="1800"/>
                  <a:pt x="4339" y="1863"/>
                  <a:pt x="4561" y="1958"/>
                </a:cubicBezTo>
                <a:cubicBezTo>
                  <a:pt x="5162" y="2465"/>
                  <a:pt x="5954" y="3193"/>
                  <a:pt x="6872" y="4048"/>
                </a:cubicBezTo>
                <a:cubicBezTo>
                  <a:pt x="7632" y="4998"/>
                  <a:pt x="8583" y="6107"/>
                  <a:pt x="9596" y="7278"/>
                </a:cubicBezTo>
                <a:cubicBezTo>
                  <a:pt x="7316" y="5156"/>
                  <a:pt x="5004" y="2940"/>
                  <a:pt x="3896" y="1736"/>
                </a:cubicBezTo>
                <a:close/>
                <a:moveTo>
                  <a:pt x="10008" y="4080"/>
                </a:moveTo>
                <a:lnTo>
                  <a:pt x="10008" y="4080"/>
                </a:lnTo>
                <a:cubicBezTo>
                  <a:pt x="10198" y="4175"/>
                  <a:pt x="10356" y="4270"/>
                  <a:pt x="10514" y="4333"/>
                </a:cubicBezTo>
                <a:cubicBezTo>
                  <a:pt x="11306" y="5030"/>
                  <a:pt x="11971" y="5600"/>
                  <a:pt x="12573" y="6075"/>
                </a:cubicBezTo>
                <a:cubicBezTo>
                  <a:pt x="16278" y="9400"/>
                  <a:pt x="20395" y="13422"/>
                  <a:pt x="20395" y="14784"/>
                </a:cubicBezTo>
                <a:cubicBezTo>
                  <a:pt x="20395" y="14910"/>
                  <a:pt x="20332" y="14974"/>
                  <a:pt x="20332" y="14974"/>
                </a:cubicBezTo>
                <a:cubicBezTo>
                  <a:pt x="20324" y="14975"/>
                  <a:pt x="20315" y="14975"/>
                  <a:pt x="20307" y="14975"/>
                </a:cubicBezTo>
                <a:cubicBezTo>
                  <a:pt x="19491" y="14975"/>
                  <a:pt x="15681" y="10573"/>
                  <a:pt x="13143" y="7658"/>
                </a:cubicBezTo>
                <a:cubicBezTo>
                  <a:pt x="11971" y="6297"/>
                  <a:pt x="10926" y="5093"/>
                  <a:pt x="10008" y="4080"/>
                </a:cubicBezTo>
                <a:close/>
                <a:moveTo>
                  <a:pt x="5922" y="5283"/>
                </a:moveTo>
                <a:lnTo>
                  <a:pt x="5922" y="5283"/>
                </a:lnTo>
                <a:cubicBezTo>
                  <a:pt x="10198" y="8988"/>
                  <a:pt x="15803" y="14087"/>
                  <a:pt x="18938" y="17856"/>
                </a:cubicBezTo>
                <a:lnTo>
                  <a:pt x="5922" y="5283"/>
                </a:lnTo>
                <a:close/>
                <a:moveTo>
                  <a:pt x="338" y="0"/>
                </a:moveTo>
                <a:cubicBezTo>
                  <a:pt x="259" y="0"/>
                  <a:pt x="182" y="34"/>
                  <a:pt x="127" y="89"/>
                </a:cubicBezTo>
                <a:cubicBezTo>
                  <a:pt x="0" y="153"/>
                  <a:pt x="0" y="311"/>
                  <a:pt x="127" y="406"/>
                </a:cubicBezTo>
                <a:lnTo>
                  <a:pt x="887" y="1166"/>
                </a:lnTo>
                <a:lnTo>
                  <a:pt x="19952" y="19566"/>
                </a:lnTo>
                <a:cubicBezTo>
                  <a:pt x="20205" y="19344"/>
                  <a:pt x="20458" y="19122"/>
                  <a:pt x="20712" y="18869"/>
                </a:cubicBezTo>
                <a:cubicBezTo>
                  <a:pt x="20807" y="18774"/>
                  <a:pt x="20870" y="18647"/>
                  <a:pt x="20933" y="18552"/>
                </a:cubicBezTo>
                <a:cubicBezTo>
                  <a:pt x="20965" y="18426"/>
                  <a:pt x="20997" y="18299"/>
                  <a:pt x="21060" y="18172"/>
                </a:cubicBezTo>
                <a:cubicBezTo>
                  <a:pt x="20680" y="17761"/>
                  <a:pt x="20237" y="17286"/>
                  <a:pt x="19730" y="16716"/>
                </a:cubicBezTo>
                <a:cubicBezTo>
                  <a:pt x="19762" y="16716"/>
                  <a:pt x="19793" y="16716"/>
                  <a:pt x="19793" y="16747"/>
                </a:cubicBezTo>
                <a:cubicBezTo>
                  <a:pt x="19846" y="16753"/>
                  <a:pt x="19896" y="16755"/>
                  <a:pt x="19944" y="16755"/>
                </a:cubicBezTo>
                <a:cubicBezTo>
                  <a:pt x="20183" y="16755"/>
                  <a:pt x="20363" y="16689"/>
                  <a:pt x="20522" y="16557"/>
                </a:cubicBezTo>
                <a:cubicBezTo>
                  <a:pt x="20585" y="16526"/>
                  <a:pt x="20617" y="16462"/>
                  <a:pt x="20617" y="16399"/>
                </a:cubicBezTo>
                <a:cubicBezTo>
                  <a:pt x="20617" y="16336"/>
                  <a:pt x="20617" y="16272"/>
                  <a:pt x="20553" y="16209"/>
                </a:cubicBezTo>
                <a:lnTo>
                  <a:pt x="19635" y="15227"/>
                </a:lnTo>
                <a:lnTo>
                  <a:pt x="19635" y="15227"/>
                </a:lnTo>
                <a:cubicBezTo>
                  <a:pt x="19888" y="15386"/>
                  <a:pt x="20078" y="15481"/>
                  <a:pt x="20237" y="15481"/>
                </a:cubicBezTo>
                <a:cubicBezTo>
                  <a:pt x="20277" y="15486"/>
                  <a:pt x="20315" y="15489"/>
                  <a:pt x="20349" y="15489"/>
                </a:cubicBezTo>
                <a:cubicBezTo>
                  <a:pt x="20503" y="15489"/>
                  <a:pt x="20597" y="15437"/>
                  <a:pt x="20648" y="15386"/>
                </a:cubicBezTo>
                <a:cubicBezTo>
                  <a:pt x="20775" y="15291"/>
                  <a:pt x="20902" y="15132"/>
                  <a:pt x="20933" y="14879"/>
                </a:cubicBezTo>
                <a:cubicBezTo>
                  <a:pt x="20933" y="14847"/>
                  <a:pt x="20933" y="14815"/>
                  <a:pt x="20933" y="14784"/>
                </a:cubicBezTo>
                <a:cubicBezTo>
                  <a:pt x="20933" y="14024"/>
                  <a:pt x="19983" y="12725"/>
                  <a:pt x="18653" y="11237"/>
                </a:cubicBezTo>
                <a:cubicBezTo>
                  <a:pt x="17862" y="10382"/>
                  <a:pt x="16943" y="9463"/>
                  <a:pt x="15993" y="8545"/>
                </a:cubicBezTo>
                <a:lnTo>
                  <a:pt x="15993" y="8545"/>
                </a:lnTo>
                <a:cubicBezTo>
                  <a:pt x="16215" y="8640"/>
                  <a:pt x="16373" y="8703"/>
                  <a:pt x="16468" y="8703"/>
                </a:cubicBezTo>
                <a:cubicBezTo>
                  <a:pt x="16537" y="8723"/>
                  <a:pt x="16593" y="8730"/>
                  <a:pt x="16640" y="8730"/>
                </a:cubicBezTo>
                <a:cubicBezTo>
                  <a:pt x="16743" y="8730"/>
                  <a:pt x="16795" y="8694"/>
                  <a:pt x="16817" y="8672"/>
                </a:cubicBezTo>
                <a:cubicBezTo>
                  <a:pt x="16912" y="8608"/>
                  <a:pt x="16943" y="8513"/>
                  <a:pt x="16943" y="8418"/>
                </a:cubicBezTo>
                <a:cubicBezTo>
                  <a:pt x="16943" y="7975"/>
                  <a:pt x="15613" y="6740"/>
                  <a:pt x="14505" y="5790"/>
                </a:cubicBezTo>
                <a:cubicBezTo>
                  <a:pt x="14457" y="5742"/>
                  <a:pt x="14394" y="5719"/>
                  <a:pt x="14327" y="5719"/>
                </a:cubicBezTo>
                <a:cubicBezTo>
                  <a:pt x="14259" y="5719"/>
                  <a:pt x="14188" y="5742"/>
                  <a:pt x="14125" y="5790"/>
                </a:cubicBezTo>
                <a:cubicBezTo>
                  <a:pt x="14030" y="5917"/>
                  <a:pt x="14030" y="6043"/>
                  <a:pt x="14156" y="6138"/>
                </a:cubicBezTo>
                <a:cubicBezTo>
                  <a:pt x="14916" y="6835"/>
                  <a:pt x="15771" y="7627"/>
                  <a:pt x="16183" y="8102"/>
                </a:cubicBezTo>
                <a:cubicBezTo>
                  <a:pt x="15550" y="7753"/>
                  <a:pt x="14315" y="6835"/>
                  <a:pt x="12858" y="5632"/>
                </a:cubicBezTo>
                <a:cubicBezTo>
                  <a:pt x="10768" y="3763"/>
                  <a:pt x="8963" y="2275"/>
                  <a:pt x="8488" y="1895"/>
                </a:cubicBezTo>
                <a:cubicBezTo>
                  <a:pt x="8440" y="1847"/>
                  <a:pt x="8369" y="1823"/>
                  <a:pt x="8298" y="1823"/>
                </a:cubicBezTo>
                <a:cubicBezTo>
                  <a:pt x="8226" y="1823"/>
                  <a:pt x="8155" y="1847"/>
                  <a:pt x="8108" y="1895"/>
                </a:cubicBezTo>
                <a:cubicBezTo>
                  <a:pt x="8076" y="1958"/>
                  <a:pt x="8044" y="1990"/>
                  <a:pt x="8044" y="2021"/>
                </a:cubicBezTo>
                <a:cubicBezTo>
                  <a:pt x="7284" y="1293"/>
                  <a:pt x="6714" y="881"/>
                  <a:pt x="6366" y="850"/>
                </a:cubicBezTo>
                <a:cubicBezTo>
                  <a:pt x="6207" y="850"/>
                  <a:pt x="6081" y="881"/>
                  <a:pt x="6017" y="945"/>
                </a:cubicBezTo>
                <a:cubicBezTo>
                  <a:pt x="5922" y="1040"/>
                  <a:pt x="5891" y="1198"/>
                  <a:pt x="5986" y="1293"/>
                </a:cubicBezTo>
                <a:lnTo>
                  <a:pt x="7759" y="3193"/>
                </a:lnTo>
                <a:lnTo>
                  <a:pt x="19888" y="16241"/>
                </a:lnTo>
                <a:cubicBezTo>
                  <a:pt x="19635" y="16209"/>
                  <a:pt x="19318" y="16082"/>
                  <a:pt x="18970" y="15892"/>
                </a:cubicBezTo>
                <a:cubicBezTo>
                  <a:pt x="16627" y="13327"/>
                  <a:pt x="13365" y="9843"/>
                  <a:pt x="10388" y="6835"/>
                </a:cubicBezTo>
                <a:cubicBezTo>
                  <a:pt x="8899" y="5220"/>
                  <a:pt x="7569" y="3795"/>
                  <a:pt x="6619" y="2750"/>
                </a:cubicBezTo>
                <a:cubicBezTo>
                  <a:pt x="6017" y="2085"/>
                  <a:pt x="5574" y="1578"/>
                  <a:pt x="5289" y="1261"/>
                </a:cubicBezTo>
                <a:cubicBezTo>
                  <a:pt x="5194" y="1166"/>
                  <a:pt x="5131" y="1040"/>
                  <a:pt x="5036" y="913"/>
                </a:cubicBezTo>
                <a:cubicBezTo>
                  <a:pt x="4972" y="881"/>
                  <a:pt x="4909" y="850"/>
                  <a:pt x="4846" y="818"/>
                </a:cubicBezTo>
                <a:cubicBezTo>
                  <a:pt x="4782" y="818"/>
                  <a:pt x="4687" y="850"/>
                  <a:pt x="4624" y="881"/>
                </a:cubicBezTo>
                <a:cubicBezTo>
                  <a:pt x="4592" y="913"/>
                  <a:pt x="4529" y="976"/>
                  <a:pt x="4529" y="1040"/>
                </a:cubicBezTo>
                <a:cubicBezTo>
                  <a:pt x="4529" y="1071"/>
                  <a:pt x="4529" y="1103"/>
                  <a:pt x="4592" y="1198"/>
                </a:cubicBezTo>
                <a:cubicBezTo>
                  <a:pt x="4624" y="1261"/>
                  <a:pt x="4751" y="1420"/>
                  <a:pt x="4909" y="1641"/>
                </a:cubicBezTo>
                <a:cubicBezTo>
                  <a:pt x="4117" y="976"/>
                  <a:pt x="3516" y="596"/>
                  <a:pt x="3230" y="564"/>
                </a:cubicBezTo>
                <a:cubicBezTo>
                  <a:pt x="3040" y="564"/>
                  <a:pt x="2945" y="596"/>
                  <a:pt x="2882" y="659"/>
                </a:cubicBezTo>
                <a:cubicBezTo>
                  <a:pt x="2787" y="723"/>
                  <a:pt x="2755" y="786"/>
                  <a:pt x="2755" y="881"/>
                </a:cubicBezTo>
                <a:lnTo>
                  <a:pt x="2755" y="913"/>
                </a:lnTo>
                <a:cubicBezTo>
                  <a:pt x="2755" y="1040"/>
                  <a:pt x="2850" y="1230"/>
                  <a:pt x="3040" y="1515"/>
                </a:cubicBezTo>
                <a:cubicBezTo>
                  <a:pt x="3579" y="2211"/>
                  <a:pt x="4751" y="3383"/>
                  <a:pt x="6777" y="5346"/>
                </a:cubicBezTo>
                <a:cubicBezTo>
                  <a:pt x="4877" y="3668"/>
                  <a:pt x="3167" y="2275"/>
                  <a:pt x="2027" y="1325"/>
                </a:cubicBezTo>
                <a:cubicBezTo>
                  <a:pt x="1172" y="628"/>
                  <a:pt x="634" y="153"/>
                  <a:pt x="507" y="58"/>
                </a:cubicBezTo>
                <a:cubicBezTo>
                  <a:pt x="454" y="18"/>
                  <a:pt x="395" y="0"/>
                  <a:pt x="338" y="0"/>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5"/>
          <p:cNvSpPr/>
          <p:nvPr/>
        </p:nvSpPr>
        <p:spPr>
          <a:xfrm rot="2063966">
            <a:off x="7252774" y="473001"/>
            <a:ext cx="102246" cy="101067"/>
          </a:xfrm>
          <a:custGeom>
            <a:avLst/>
            <a:gdLst/>
            <a:ahLst/>
            <a:cxnLst/>
            <a:rect l="l" t="t" r="r" b="b"/>
            <a:pathLst>
              <a:path w="6968" h="7329" extrusionOk="0">
                <a:moveTo>
                  <a:pt x="255" y="0"/>
                </a:moveTo>
                <a:cubicBezTo>
                  <a:pt x="203" y="0"/>
                  <a:pt x="149" y="23"/>
                  <a:pt x="127" y="45"/>
                </a:cubicBezTo>
                <a:cubicBezTo>
                  <a:pt x="63" y="108"/>
                  <a:pt x="32" y="172"/>
                  <a:pt x="0" y="235"/>
                </a:cubicBezTo>
                <a:cubicBezTo>
                  <a:pt x="32" y="267"/>
                  <a:pt x="32" y="330"/>
                  <a:pt x="95" y="393"/>
                </a:cubicBezTo>
                <a:cubicBezTo>
                  <a:pt x="95" y="425"/>
                  <a:pt x="95" y="425"/>
                  <a:pt x="95" y="425"/>
                </a:cubicBezTo>
                <a:cubicBezTo>
                  <a:pt x="127" y="425"/>
                  <a:pt x="127" y="457"/>
                  <a:pt x="127" y="457"/>
                </a:cubicBezTo>
                <a:cubicBezTo>
                  <a:pt x="222" y="583"/>
                  <a:pt x="348" y="773"/>
                  <a:pt x="538" y="1027"/>
                </a:cubicBezTo>
                <a:cubicBezTo>
                  <a:pt x="507" y="1058"/>
                  <a:pt x="443" y="1153"/>
                  <a:pt x="412" y="1280"/>
                </a:cubicBezTo>
                <a:cubicBezTo>
                  <a:pt x="380" y="1882"/>
                  <a:pt x="2059" y="3719"/>
                  <a:pt x="5764" y="7329"/>
                </a:cubicBezTo>
                <a:cubicBezTo>
                  <a:pt x="6049" y="7297"/>
                  <a:pt x="6334" y="7297"/>
                  <a:pt x="6587" y="7297"/>
                </a:cubicBezTo>
                <a:lnTo>
                  <a:pt x="6967" y="7297"/>
                </a:lnTo>
                <a:cubicBezTo>
                  <a:pt x="4814" y="4922"/>
                  <a:pt x="2629" y="2515"/>
                  <a:pt x="507" y="77"/>
                </a:cubicBezTo>
                <a:cubicBezTo>
                  <a:pt x="475" y="45"/>
                  <a:pt x="412" y="13"/>
                  <a:pt x="348" y="13"/>
                </a:cubicBezTo>
                <a:lnTo>
                  <a:pt x="317" y="13"/>
                </a:lnTo>
                <a:cubicBezTo>
                  <a:pt x="298" y="4"/>
                  <a:pt x="277" y="0"/>
                  <a:pt x="255" y="0"/>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5"/>
          <p:cNvSpPr/>
          <p:nvPr/>
        </p:nvSpPr>
        <p:spPr>
          <a:xfrm rot="2063966">
            <a:off x="7057796" y="701497"/>
            <a:ext cx="722618" cy="211096"/>
          </a:xfrm>
          <a:custGeom>
            <a:avLst/>
            <a:gdLst/>
            <a:ahLst/>
            <a:cxnLst/>
            <a:rect l="l" t="t" r="r" b="b"/>
            <a:pathLst>
              <a:path w="49246" h="13207" extrusionOk="0">
                <a:moveTo>
                  <a:pt x="34868" y="586"/>
                </a:moveTo>
                <a:cubicBezTo>
                  <a:pt x="34931" y="586"/>
                  <a:pt x="35026" y="618"/>
                  <a:pt x="35121" y="681"/>
                </a:cubicBezTo>
                <a:cubicBezTo>
                  <a:pt x="35121" y="681"/>
                  <a:pt x="35121" y="713"/>
                  <a:pt x="35121" y="713"/>
                </a:cubicBezTo>
                <a:cubicBezTo>
                  <a:pt x="35121" y="808"/>
                  <a:pt x="35121" y="935"/>
                  <a:pt x="35185" y="1061"/>
                </a:cubicBezTo>
                <a:cubicBezTo>
                  <a:pt x="35090" y="998"/>
                  <a:pt x="35026" y="966"/>
                  <a:pt x="34963" y="935"/>
                </a:cubicBezTo>
                <a:cubicBezTo>
                  <a:pt x="34868" y="776"/>
                  <a:pt x="34836" y="649"/>
                  <a:pt x="34804" y="586"/>
                </a:cubicBezTo>
                <a:close/>
                <a:moveTo>
                  <a:pt x="19730" y="459"/>
                </a:moveTo>
                <a:cubicBezTo>
                  <a:pt x="19825" y="491"/>
                  <a:pt x="20047" y="649"/>
                  <a:pt x="20332" y="966"/>
                </a:cubicBezTo>
                <a:cubicBezTo>
                  <a:pt x="20332" y="1030"/>
                  <a:pt x="20363" y="1125"/>
                  <a:pt x="20395" y="1251"/>
                </a:cubicBezTo>
                <a:cubicBezTo>
                  <a:pt x="20142" y="966"/>
                  <a:pt x="19888" y="744"/>
                  <a:pt x="19667" y="586"/>
                </a:cubicBezTo>
                <a:cubicBezTo>
                  <a:pt x="19667" y="523"/>
                  <a:pt x="19698" y="491"/>
                  <a:pt x="19730" y="459"/>
                </a:cubicBezTo>
                <a:close/>
                <a:moveTo>
                  <a:pt x="14346" y="871"/>
                </a:moveTo>
                <a:cubicBezTo>
                  <a:pt x="14378" y="903"/>
                  <a:pt x="14441" y="903"/>
                  <a:pt x="14473" y="935"/>
                </a:cubicBezTo>
                <a:cubicBezTo>
                  <a:pt x="14441" y="1030"/>
                  <a:pt x="14410" y="1125"/>
                  <a:pt x="14410" y="1251"/>
                </a:cubicBezTo>
                <a:cubicBezTo>
                  <a:pt x="14410" y="1251"/>
                  <a:pt x="14410" y="1283"/>
                  <a:pt x="14410" y="1315"/>
                </a:cubicBezTo>
                <a:cubicBezTo>
                  <a:pt x="14283" y="1125"/>
                  <a:pt x="14220" y="998"/>
                  <a:pt x="14188" y="903"/>
                </a:cubicBezTo>
                <a:cubicBezTo>
                  <a:pt x="14220" y="871"/>
                  <a:pt x="14283" y="871"/>
                  <a:pt x="14346" y="871"/>
                </a:cubicBezTo>
                <a:close/>
                <a:moveTo>
                  <a:pt x="9564" y="1283"/>
                </a:moveTo>
                <a:cubicBezTo>
                  <a:pt x="9659" y="1410"/>
                  <a:pt x="9818" y="1568"/>
                  <a:pt x="9976" y="1821"/>
                </a:cubicBezTo>
                <a:cubicBezTo>
                  <a:pt x="9849" y="1631"/>
                  <a:pt x="9691" y="1473"/>
                  <a:pt x="9564" y="1315"/>
                </a:cubicBezTo>
                <a:cubicBezTo>
                  <a:pt x="9564" y="1315"/>
                  <a:pt x="9564" y="1283"/>
                  <a:pt x="9564" y="1283"/>
                </a:cubicBezTo>
                <a:close/>
                <a:moveTo>
                  <a:pt x="4244" y="1695"/>
                </a:moveTo>
                <a:lnTo>
                  <a:pt x="4244" y="1695"/>
                </a:lnTo>
                <a:cubicBezTo>
                  <a:pt x="4434" y="1916"/>
                  <a:pt x="4624" y="2170"/>
                  <a:pt x="4814" y="2423"/>
                </a:cubicBezTo>
                <a:lnTo>
                  <a:pt x="4937" y="2596"/>
                </a:lnTo>
                <a:lnTo>
                  <a:pt x="4937" y="2596"/>
                </a:lnTo>
                <a:cubicBezTo>
                  <a:pt x="4906" y="2563"/>
                  <a:pt x="4868" y="2540"/>
                  <a:pt x="4846" y="2518"/>
                </a:cubicBezTo>
                <a:lnTo>
                  <a:pt x="4244" y="1695"/>
                </a:lnTo>
                <a:close/>
                <a:moveTo>
                  <a:pt x="35311" y="1536"/>
                </a:moveTo>
                <a:lnTo>
                  <a:pt x="35311" y="1536"/>
                </a:lnTo>
                <a:cubicBezTo>
                  <a:pt x="35343" y="1568"/>
                  <a:pt x="35375" y="1600"/>
                  <a:pt x="35406" y="1631"/>
                </a:cubicBezTo>
                <a:cubicBezTo>
                  <a:pt x="35565" y="1948"/>
                  <a:pt x="35786" y="2265"/>
                  <a:pt x="36040" y="2676"/>
                </a:cubicBezTo>
                <a:cubicBezTo>
                  <a:pt x="35755" y="2233"/>
                  <a:pt x="35501" y="1853"/>
                  <a:pt x="35311" y="1536"/>
                </a:cubicBezTo>
                <a:close/>
                <a:moveTo>
                  <a:pt x="35438" y="935"/>
                </a:moveTo>
                <a:cubicBezTo>
                  <a:pt x="35565" y="1061"/>
                  <a:pt x="35723" y="1188"/>
                  <a:pt x="35881" y="1346"/>
                </a:cubicBezTo>
                <a:cubicBezTo>
                  <a:pt x="36166" y="1726"/>
                  <a:pt x="36515" y="2201"/>
                  <a:pt x="36895" y="2740"/>
                </a:cubicBezTo>
                <a:cubicBezTo>
                  <a:pt x="36420" y="2201"/>
                  <a:pt x="36008" y="1726"/>
                  <a:pt x="35628" y="1410"/>
                </a:cubicBezTo>
                <a:cubicBezTo>
                  <a:pt x="35533" y="1220"/>
                  <a:pt x="35470" y="1061"/>
                  <a:pt x="35438" y="935"/>
                </a:cubicBezTo>
                <a:close/>
                <a:moveTo>
                  <a:pt x="8741" y="1283"/>
                </a:moveTo>
                <a:lnTo>
                  <a:pt x="8741" y="1283"/>
                </a:lnTo>
                <a:cubicBezTo>
                  <a:pt x="8931" y="1473"/>
                  <a:pt x="9153" y="1695"/>
                  <a:pt x="9406" y="1980"/>
                </a:cubicBezTo>
                <a:cubicBezTo>
                  <a:pt x="9501" y="2233"/>
                  <a:pt x="9628" y="2518"/>
                  <a:pt x="9818" y="2835"/>
                </a:cubicBezTo>
                <a:cubicBezTo>
                  <a:pt x="9438" y="2296"/>
                  <a:pt x="9058" y="1790"/>
                  <a:pt x="8741" y="1283"/>
                </a:cubicBezTo>
                <a:close/>
                <a:moveTo>
                  <a:pt x="19531" y="2938"/>
                </a:moveTo>
                <a:lnTo>
                  <a:pt x="19531" y="2938"/>
                </a:lnTo>
                <a:cubicBezTo>
                  <a:pt x="19536" y="2943"/>
                  <a:pt x="19540" y="2949"/>
                  <a:pt x="19545" y="2957"/>
                </a:cubicBezTo>
                <a:lnTo>
                  <a:pt x="19545" y="2957"/>
                </a:lnTo>
                <a:cubicBezTo>
                  <a:pt x="19540" y="2950"/>
                  <a:pt x="19536" y="2944"/>
                  <a:pt x="19531" y="2938"/>
                </a:cubicBezTo>
                <a:close/>
                <a:moveTo>
                  <a:pt x="3579" y="2011"/>
                </a:moveTo>
                <a:cubicBezTo>
                  <a:pt x="3674" y="2011"/>
                  <a:pt x="3737" y="2043"/>
                  <a:pt x="3832" y="2075"/>
                </a:cubicBezTo>
                <a:lnTo>
                  <a:pt x="3864" y="2170"/>
                </a:lnTo>
                <a:cubicBezTo>
                  <a:pt x="3990" y="2328"/>
                  <a:pt x="4181" y="2613"/>
                  <a:pt x="4529" y="3088"/>
                </a:cubicBezTo>
                <a:cubicBezTo>
                  <a:pt x="4117" y="2613"/>
                  <a:pt x="3769" y="2233"/>
                  <a:pt x="3547" y="2011"/>
                </a:cubicBezTo>
                <a:close/>
                <a:moveTo>
                  <a:pt x="37243" y="1378"/>
                </a:moveTo>
                <a:cubicBezTo>
                  <a:pt x="37623" y="1790"/>
                  <a:pt x="38130" y="2391"/>
                  <a:pt x="38731" y="3151"/>
                </a:cubicBezTo>
                <a:cubicBezTo>
                  <a:pt x="38161" y="2455"/>
                  <a:pt x="37623" y="1853"/>
                  <a:pt x="37243" y="1378"/>
                </a:cubicBezTo>
                <a:close/>
                <a:moveTo>
                  <a:pt x="14695" y="1283"/>
                </a:moveTo>
                <a:lnTo>
                  <a:pt x="14695" y="1283"/>
                </a:lnTo>
                <a:cubicBezTo>
                  <a:pt x="14948" y="1695"/>
                  <a:pt x="15518" y="2645"/>
                  <a:pt x="16246" y="3785"/>
                </a:cubicBezTo>
                <a:cubicBezTo>
                  <a:pt x="15328" y="2676"/>
                  <a:pt x="14695" y="1758"/>
                  <a:pt x="14695" y="1283"/>
                </a:cubicBezTo>
                <a:close/>
                <a:moveTo>
                  <a:pt x="6176" y="1220"/>
                </a:moveTo>
                <a:cubicBezTo>
                  <a:pt x="6461" y="1663"/>
                  <a:pt x="7126" y="2771"/>
                  <a:pt x="7981" y="4101"/>
                </a:cubicBezTo>
                <a:cubicBezTo>
                  <a:pt x="7537" y="3563"/>
                  <a:pt x="7062" y="3056"/>
                  <a:pt x="6619" y="2550"/>
                </a:cubicBezTo>
                <a:cubicBezTo>
                  <a:pt x="6334" y="2011"/>
                  <a:pt x="6176" y="1568"/>
                  <a:pt x="6176" y="1251"/>
                </a:cubicBezTo>
                <a:cubicBezTo>
                  <a:pt x="6176" y="1251"/>
                  <a:pt x="6176" y="1220"/>
                  <a:pt x="6176" y="1220"/>
                </a:cubicBezTo>
                <a:close/>
                <a:moveTo>
                  <a:pt x="20807" y="1473"/>
                </a:moveTo>
                <a:cubicBezTo>
                  <a:pt x="21313" y="2075"/>
                  <a:pt x="21947" y="2898"/>
                  <a:pt x="22707" y="3848"/>
                </a:cubicBezTo>
                <a:cubicBezTo>
                  <a:pt x="22802" y="3975"/>
                  <a:pt x="22897" y="4133"/>
                  <a:pt x="22992" y="4291"/>
                </a:cubicBezTo>
                <a:cubicBezTo>
                  <a:pt x="23025" y="4341"/>
                  <a:pt x="23058" y="4399"/>
                  <a:pt x="23095" y="4456"/>
                </a:cubicBezTo>
                <a:lnTo>
                  <a:pt x="23095" y="4456"/>
                </a:lnTo>
                <a:cubicBezTo>
                  <a:pt x="22349" y="3500"/>
                  <a:pt x="21660" y="2608"/>
                  <a:pt x="21028" y="1916"/>
                </a:cubicBezTo>
                <a:cubicBezTo>
                  <a:pt x="20933" y="1758"/>
                  <a:pt x="20870" y="1600"/>
                  <a:pt x="20807" y="1473"/>
                </a:cubicBezTo>
                <a:close/>
                <a:moveTo>
                  <a:pt x="24510" y="4627"/>
                </a:moveTo>
                <a:cubicBezTo>
                  <a:pt x="24555" y="4686"/>
                  <a:pt x="24606" y="4748"/>
                  <a:pt x="24648" y="4820"/>
                </a:cubicBezTo>
                <a:lnTo>
                  <a:pt x="24648" y="4820"/>
                </a:lnTo>
                <a:cubicBezTo>
                  <a:pt x="24599" y="4753"/>
                  <a:pt x="24557" y="4693"/>
                  <a:pt x="24510" y="4627"/>
                </a:cubicBezTo>
                <a:close/>
                <a:moveTo>
                  <a:pt x="24679" y="4862"/>
                </a:moveTo>
                <a:lnTo>
                  <a:pt x="24679" y="4862"/>
                </a:lnTo>
                <a:cubicBezTo>
                  <a:pt x="24702" y="4868"/>
                  <a:pt x="24702" y="4893"/>
                  <a:pt x="24702" y="4893"/>
                </a:cubicBezTo>
                <a:cubicBezTo>
                  <a:pt x="24694" y="4883"/>
                  <a:pt x="24687" y="4872"/>
                  <a:pt x="24679" y="4862"/>
                </a:cubicBezTo>
                <a:close/>
                <a:moveTo>
                  <a:pt x="19762" y="1061"/>
                </a:moveTo>
                <a:cubicBezTo>
                  <a:pt x="20047" y="1315"/>
                  <a:pt x="20427" y="1695"/>
                  <a:pt x="20807" y="2138"/>
                </a:cubicBezTo>
                <a:cubicBezTo>
                  <a:pt x="21250" y="2898"/>
                  <a:pt x="21915" y="3880"/>
                  <a:pt x="22675" y="4925"/>
                </a:cubicBezTo>
                <a:cubicBezTo>
                  <a:pt x="21282" y="3373"/>
                  <a:pt x="20078" y="1916"/>
                  <a:pt x="19762" y="1061"/>
                </a:cubicBezTo>
                <a:close/>
                <a:moveTo>
                  <a:pt x="30561" y="554"/>
                </a:moveTo>
                <a:lnTo>
                  <a:pt x="30561" y="554"/>
                </a:lnTo>
                <a:cubicBezTo>
                  <a:pt x="30909" y="966"/>
                  <a:pt x="31891" y="2423"/>
                  <a:pt x="32809" y="3848"/>
                </a:cubicBezTo>
                <a:cubicBezTo>
                  <a:pt x="33141" y="4361"/>
                  <a:pt x="33473" y="4873"/>
                  <a:pt x="33777" y="5359"/>
                </a:cubicBezTo>
                <a:lnTo>
                  <a:pt x="33777" y="5359"/>
                </a:lnTo>
                <a:cubicBezTo>
                  <a:pt x="33761" y="5338"/>
                  <a:pt x="33744" y="5321"/>
                  <a:pt x="33728" y="5305"/>
                </a:cubicBezTo>
                <a:cubicBezTo>
                  <a:pt x="31954" y="2961"/>
                  <a:pt x="30688" y="1125"/>
                  <a:pt x="30561" y="554"/>
                </a:cubicBezTo>
                <a:close/>
                <a:moveTo>
                  <a:pt x="36388" y="2613"/>
                </a:moveTo>
                <a:lnTo>
                  <a:pt x="36388" y="2613"/>
                </a:lnTo>
                <a:cubicBezTo>
                  <a:pt x="37085" y="3373"/>
                  <a:pt x="37876" y="4418"/>
                  <a:pt x="38668" y="5558"/>
                </a:cubicBezTo>
                <a:cubicBezTo>
                  <a:pt x="37813" y="4513"/>
                  <a:pt x="36990" y="3468"/>
                  <a:pt x="36388" y="2613"/>
                </a:cubicBezTo>
                <a:close/>
                <a:moveTo>
                  <a:pt x="36641" y="5875"/>
                </a:moveTo>
                <a:lnTo>
                  <a:pt x="36705" y="5938"/>
                </a:lnTo>
                <a:cubicBezTo>
                  <a:pt x="36705" y="5938"/>
                  <a:pt x="36736" y="5970"/>
                  <a:pt x="36736" y="6002"/>
                </a:cubicBezTo>
                <a:lnTo>
                  <a:pt x="36641" y="5875"/>
                </a:lnTo>
                <a:close/>
                <a:moveTo>
                  <a:pt x="3769" y="459"/>
                </a:moveTo>
                <a:cubicBezTo>
                  <a:pt x="4529" y="681"/>
                  <a:pt x="6334" y="3595"/>
                  <a:pt x="7949" y="6192"/>
                </a:cubicBezTo>
                <a:cubicBezTo>
                  <a:pt x="8012" y="6287"/>
                  <a:pt x="8107" y="6413"/>
                  <a:pt x="8171" y="6540"/>
                </a:cubicBezTo>
                <a:lnTo>
                  <a:pt x="6872" y="4735"/>
                </a:lnTo>
                <a:cubicBezTo>
                  <a:pt x="6144" y="3721"/>
                  <a:pt x="5542" y="2866"/>
                  <a:pt x="5036" y="2201"/>
                </a:cubicBezTo>
                <a:lnTo>
                  <a:pt x="3769" y="459"/>
                </a:lnTo>
                <a:close/>
                <a:moveTo>
                  <a:pt x="15170" y="1473"/>
                </a:moveTo>
                <a:lnTo>
                  <a:pt x="15170" y="1473"/>
                </a:lnTo>
                <a:cubicBezTo>
                  <a:pt x="16151" y="2486"/>
                  <a:pt x="17513" y="4576"/>
                  <a:pt x="18812" y="6667"/>
                </a:cubicBezTo>
                <a:cubicBezTo>
                  <a:pt x="18400" y="6255"/>
                  <a:pt x="17988" y="5780"/>
                  <a:pt x="17608" y="5368"/>
                </a:cubicBezTo>
                <a:cubicBezTo>
                  <a:pt x="16721" y="4006"/>
                  <a:pt x="15866" y="2645"/>
                  <a:pt x="15170" y="1473"/>
                </a:cubicBezTo>
                <a:close/>
                <a:moveTo>
                  <a:pt x="40252" y="1030"/>
                </a:moveTo>
                <a:cubicBezTo>
                  <a:pt x="40790" y="1093"/>
                  <a:pt x="42468" y="3088"/>
                  <a:pt x="44052" y="5210"/>
                </a:cubicBezTo>
                <a:lnTo>
                  <a:pt x="45477" y="7173"/>
                </a:lnTo>
                <a:cubicBezTo>
                  <a:pt x="44812" y="6382"/>
                  <a:pt x="43925" y="5368"/>
                  <a:pt x="42880" y="4260"/>
                </a:cubicBezTo>
                <a:cubicBezTo>
                  <a:pt x="41740" y="3025"/>
                  <a:pt x="40188" y="1378"/>
                  <a:pt x="40220" y="1030"/>
                </a:cubicBezTo>
                <a:close/>
                <a:moveTo>
                  <a:pt x="4022" y="3531"/>
                </a:moveTo>
                <a:cubicBezTo>
                  <a:pt x="4687" y="4196"/>
                  <a:pt x="5859" y="5685"/>
                  <a:pt x="7252" y="7553"/>
                </a:cubicBezTo>
                <a:cubicBezTo>
                  <a:pt x="6682" y="6857"/>
                  <a:pt x="6049" y="6065"/>
                  <a:pt x="5352" y="5178"/>
                </a:cubicBezTo>
                <a:cubicBezTo>
                  <a:pt x="4846" y="4545"/>
                  <a:pt x="4371" y="3943"/>
                  <a:pt x="4022" y="3531"/>
                </a:cubicBezTo>
                <a:close/>
                <a:moveTo>
                  <a:pt x="27457" y="1125"/>
                </a:moveTo>
                <a:lnTo>
                  <a:pt x="27457" y="1125"/>
                </a:lnTo>
                <a:cubicBezTo>
                  <a:pt x="27584" y="1220"/>
                  <a:pt x="27711" y="1378"/>
                  <a:pt x="27901" y="1600"/>
                </a:cubicBezTo>
                <a:lnTo>
                  <a:pt x="30878" y="5685"/>
                </a:lnTo>
                <a:cubicBezTo>
                  <a:pt x="31384" y="6477"/>
                  <a:pt x="31891" y="7237"/>
                  <a:pt x="32366" y="7933"/>
                </a:cubicBezTo>
                <a:cubicBezTo>
                  <a:pt x="30149" y="4956"/>
                  <a:pt x="28091" y="2106"/>
                  <a:pt x="27457" y="1125"/>
                </a:cubicBezTo>
                <a:close/>
                <a:moveTo>
                  <a:pt x="10831" y="5336"/>
                </a:moveTo>
                <a:cubicBezTo>
                  <a:pt x="11623" y="6318"/>
                  <a:pt x="12446" y="7332"/>
                  <a:pt x="13175" y="8282"/>
                </a:cubicBezTo>
                <a:cubicBezTo>
                  <a:pt x="12383" y="7332"/>
                  <a:pt x="11591" y="6350"/>
                  <a:pt x="10894" y="5431"/>
                </a:cubicBezTo>
                <a:cubicBezTo>
                  <a:pt x="10863" y="5400"/>
                  <a:pt x="10831" y="5368"/>
                  <a:pt x="10831" y="5336"/>
                </a:cubicBezTo>
                <a:close/>
                <a:moveTo>
                  <a:pt x="42690" y="6350"/>
                </a:moveTo>
                <a:lnTo>
                  <a:pt x="42690" y="6350"/>
                </a:lnTo>
                <a:cubicBezTo>
                  <a:pt x="43323" y="7047"/>
                  <a:pt x="43925" y="7775"/>
                  <a:pt x="44464" y="8440"/>
                </a:cubicBezTo>
                <a:cubicBezTo>
                  <a:pt x="43925" y="7870"/>
                  <a:pt x="43323" y="7142"/>
                  <a:pt x="42690" y="6350"/>
                </a:cubicBezTo>
                <a:close/>
                <a:moveTo>
                  <a:pt x="24005" y="428"/>
                </a:moveTo>
                <a:lnTo>
                  <a:pt x="24005" y="428"/>
                </a:lnTo>
                <a:cubicBezTo>
                  <a:pt x="24544" y="713"/>
                  <a:pt x="26381" y="3436"/>
                  <a:pt x="27901" y="5653"/>
                </a:cubicBezTo>
                <a:cubicBezTo>
                  <a:pt x="28692" y="6825"/>
                  <a:pt x="29452" y="7933"/>
                  <a:pt x="30149" y="8915"/>
                </a:cubicBezTo>
                <a:cubicBezTo>
                  <a:pt x="27837" y="5938"/>
                  <a:pt x="24322" y="1378"/>
                  <a:pt x="24005" y="428"/>
                </a:cubicBezTo>
                <a:close/>
                <a:moveTo>
                  <a:pt x="18780" y="7078"/>
                </a:moveTo>
                <a:lnTo>
                  <a:pt x="18780" y="7078"/>
                </a:lnTo>
                <a:cubicBezTo>
                  <a:pt x="18907" y="7237"/>
                  <a:pt x="19033" y="7363"/>
                  <a:pt x="19160" y="7490"/>
                </a:cubicBezTo>
                <a:cubicBezTo>
                  <a:pt x="19318" y="7680"/>
                  <a:pt x="19508" y="7870"/>
                  <a:pt x="19698" y="8092"/>
                </a:cubicBezTo>
                <a:cubicBezTo>
                  <a:pt x="19730" y="8155"/>
                  <a:pt x="19793" y="8250"/>
                  <a:pt x="19857" y="8345"/>
                </a:cubicBezTo>
                <a:cubicBezTo>
                  <a:pt x="20173" y="8852"/>
                  <a:pt x="20490" y="9358"/>
                  <a:pt x="20743" y="9802"/>
                </a:cubicBezTo>
                <a:cubicBezTo>
                  <a:pt x="20142" y="9010"/>
                  <a:pt x="19445" y="8092"/>
                  <a:pt x="18780" y="7078"/>
                </a:cubicBezTo>
                <a:close/>
                <a:moveTo>
                  <a:pt x="42500" y="4323"/>
                </a:moveTo>
                <a:cubicBezTo>
                  <a:pt x="42563" y="4386"/>
                  <a:pt x="42627" y="4450"/>
                  <a:pt x="42658" y="4513"/>
                </a:cubicBezTo>
                <a:cubicBezTo>
                  <a:pt x="44274" y="6223"/>
                  <a:pt x="47282" y="9485"/>
                  <a:pt x="47282" y="10308"/>
                </a:cubicBezTo>
                <a:cubicBezTo>
                  <a:pt x="46807" y="9675"/>
                  <a:pt x="44147" y="6445"/>
                  <a:pt x="42500" y="4323"/>
                </a:cubicBezTo>
                <a:close/>
                <a:moveTo>
                  <a:pt x="36388" y="3151"/>
                </a:moveTo>
                <a:cubicBezTo>
                  <a:pt x="37370" y="4481"/>
                  <a:pt x="38826" y="6223"/>
                  <a:pt x="40505" y="8218"/>
                </a:cubicBezTo>
                <a:cubicBezTo>
                  <a:pt x="40980" y="8947"/>
                  <a:pt x="41455" y="9675"/>
                  <a:pt x="41898" y="10372"/>
                </a:cubicBezTo>
                <a:cubicBezTo>
                  <a:pt x="39967" y="7965"/>
                  <a:pt x="37813" y="5146"/>
                  <a:pt x="36388" y="3151"/>
                </a:cubicBezTo>
                <a:close/>
                <a:moveTo>
                  <a:pt x="27806" y="8915"/>
                </a:moveTo>
                <a:lnTo>
                  <a:pt x="27806" y="8915"/>
                </a:lnTo>
                <a:cubicBezTo>
                  <a:pt x="28122" y="9327"/>
                  <a:pt x="28439" y="9738"/>
                  <a:pt x="28724" y="10118"/>
                </a:cubicBezTo>
                <a:cubicBezTo>
                  <a:pt x="28851" y="10245"/>
                  <a:pt x="28946" y="10372"/>
                  <a:pt x="29009" y="10499"/>
                </a:cubicBezTo>
                <a:cubicBezTo>
                  <a:pt x="28629" y="10055"/>
                  <a:pt x="28217" y="9517"/>
                  <a:pt x="27806" y="8915"/>
                </a:cubicBezTo>
                <a:close/>
                <a:moveTo>
                  <a:pt x="11654" y="4355"/>
                </a:moveTo>
                <a:lnTo>
                  <a:pt x="11654" y="4355"/>
                </a:lnTo>
                <a:cubicBezTo>
                  <a:pt x="11971" y="4766"/>
                  <a:pt x="12288" y="5146"/>
                  <a:pt x="12573" y="5526"/>
                </a:cubicBezTo>
                <a:cubicBezTo>
                  <a:pt x="14093" y="7680"/>
                  <a:pt x="15423" y="9548"/>
                  <a:pt x="16405" y="10784"/>
                </a:cubicBezTo>
                <a:cubicBezTo>
                  <a:pt x="15740" y="10055"/>
                  <a:pt x="15043" y="9232"/>
                  <a:pt x="14346" y="8377"/>
                </a:cubicBezTo>
                <a:cubicBezTo>
                  <a:pt x="13491" y="7078"/>
                  <a:pt x="12541" y="5622"/>
                  <a:pt x="11654" y="4355"/>
                </a:cubicBezTo>
                <a:close/>
                <a:moveTo>
                  <a:pt x="40885" y="4513"/>
                </a:moveTo>
                <a:lnTo>
                  <a:pt x="40885" y="4513"/>
                </a:lnTo>
                <a:cubicBezTo>
                  <a:pt x="42500" y="6667"/>
                  <a:pt x="44464" y="9073"/>
                  <a:pt x="45540" y="9897"/>
                </a:cubicBezTo>
                <a:cubicBezTo>
                  <a:pt x="45889" y="10467"/>
                  <a:pt x="46110" y="10910"/>
                  <a:pt x="46079" y="11227"/>
                </a:cubicBezTo>
                <a:cubicBezTo>
                  <a:pt x="46079" y="11322"/>
                  <a:pt x="46079" y="11385"/>
                  <a:pt x="46015" y="11417"/>
                </a:cubicBezTo>
                <a:cubicBezTo>
                  <a:pt x="45952" y="11417"/>
                  <a:pt x="45857" y="11354"/>
                  <a:pt x="45730" y="11227"/>
                </a:cubicBezTo>
                <a:cubicBezTo>
                  <a:pt x="45129" y="9992"/>
                  <a:pt x="43672" y="8123"/>
                  <a:pt x="41962" y="6097"/>
                </a:cubicBezTo>
                <a:cubicBezTo>
                  <a:pt x="41803" y="5875"/>
                  <a:pt x="41645" y="5685"/>
                  <a:pt x="41518" y="5463"/>
                </a:cubicBezTo>
                <a:cubicBezTo>
                  <a:pt x="41297" y="5146"/>
                  <a:pt x="41075" y="4830"/>
                  <a:pt x="40885" y="4513"/>
                </a:cubicBezTo>
                <a:close/>
                <a:moveTo>
                  <a:pt x="34488" y="5020"/>
                </a:moveTo>
                <a:cubicBezTo>
                  <a:pt x="34900" y="5590"/>
                  <a:pt x="35343" y="6160"/>
                  <a:pt x="35786" y="6698"/>
                </a:cubicBezTo>
                <a:lnTo>
                  <a:pt x="39238" y="11512"/>
                </a:lnTo>
                <a:cubicBezTo>
                  <a:pt x="37971" y="10213"/>
                  <a:pt x="36135" y="7553"/>
                  <a:pt x="34488" y="5020"/>
                </a:cubicBezTo>
                <a:close/>
                <a:moveTo>
                  <a:pt x="4498" y="11736"/>
                </a:moveTo>
                <a:cubicBezTo>
                  <a:pt x="4508" y="11745"/>
                  <a:pt x="4518" y="11755"/>
                  <a:pt x="4529" y="11765"/>
                </a:cubicBezTo>
                <a:lnTo>
                  <a:pt x="4498" y="11736"/>
                </a:lnTo>
                <a:close/>
                <a:moveTo>
                  <a:pt x="15455" y="10182"/>
                </a:moveTo>
                <a:lnTo>
                  <a:pt x="15455" y="10182"/>
                </a:lnTo>
                <a:cubicBezTo>
                  <a:pt x="16025" y="10815"/>
                  <a:pt x="16531" y="11417"/>
                  <a:pt x="16975" y="11860"/>
                </a:cubicBezTo>
                <a:lnTo>
                  <a:pt x="16975" y="11924"/>
                </a:lnTo>
                <a:cubicBezTo>
                  <a:pt x="16816" y="11892"/>
                  <a:pt x="16563" y="11639"/>
                  <a:pt x="16215" y="11259"/>
                </a:cubicBezTo>
                <a:cubicBezTo>
                  <a:pt x="16088" y="11100"/>
                  <a:pt x="15961" y="10942"/>
                  <a:pt x="15803" y="10752"/>
                </a:cubicBezTo>
                <a:cubicBezTo>
                  <a:pt x="15708" y="10562"/>
                  <a:pt x="15581" y="10372"/>
                  <a:pt x="15455" y="10182"/>
                </a:cubicBezTo>
                <a:close/>
                <a:moveTo>
                  <a:pt x="20807" y="9295"/>
                </a:moveTo>
                <a:lnTo>
                  <a:pt x="20807" y="9295"/>
                </a:lnTo>
                <a:cubicBezTo>
                  <a:pt x="21757" y="10340"/>
                  <a:pt x="22580" y="11322"/>
                  <a:pt x="22992" y="11987"/>
                </a:cubicBezTo>
                <a:cubicBezTo>
                  <a:pt x="22739" y="11892"/>
                  <a:pt x="22422" y="11639"/>
                  <a:pt x="22105" y="11322"/>
                </a:cubicBezTo>
                <a:cubicBezTo>
                  <a:pt x="21694" y="10720"/>
                  <a:pt x="21250" y="10023"/>
                  <a:pt x="20807" y="9295"/>
                </a:cubicBezTo>
                <a:close/>
                <a:moveTo>
                  <a:pt x="28534" y="4355"/>
                </a:moveTo>
                <a:cubicBezTo>
                  <a:pt x="31004" y="7205"/>
                  <a:pt x="33633" y="10530"/>
                  <a:pt x="34139" y="12114"/>
                </a:cubicBezTo>
                <a:lnTo>
                  <a:pt x="28534" y="4355"/>
                </a:lnTo>
                <a:close/>
                <a:moveTo>
                  <a:pt x="15581" y="11575"/>
                </a:moveTo>
                <a:lnTo>
                  <a:pt x="15581" y="11575"/>
                </a:lnTo>
                <a:cubicBezTo>
                  <a:pt x="15708" y="11702"/>
                  <a:pt x="15803" y="11797"/>
                  <a:pt x="15898" y="11924"/>
                </a:cubicBezTo>
                <a:cubicBezTo>
                  <a:pt x="15930" y="11987"/>
                  <a:pt x="15961" y="12082"/>
                  <a:pt x="15993" y="12145"/>
                </a:cubicBezTo>
                <a:cubicBezTo>
                  <a:pt x="15961" y="12114"/>
                  <a:pt x="15930" y="12082"/>
                  <a:pt x="15898" y="12050"/>
                </a:cubicBezTo>
                <a:lnTo>
                  <a:pt x="15645" y="11734"/>
                </a:lnTo>
                <a:cubicBezTo>
                  <a:pt x="15613" y="11670"/>
                  <a:pt x="15613" y="11639"/>
                  <a:pt x="15581" y="11575"/>
                </a:cubicBezTo>
                <a:close/>
                <a:moveTo>
                  <a:pt x="5511" y="1821"/>
                </a:moveTo>
                <a:lnTo>
                  <a:pt x="6746" y="3310"/>
                </a:lnTo>
                <a:cubicBezTo>
                  <a:pt x="8107" y="5495"/>
                  <a:pt x="10799" y="8630"/>
                  <a:pt x="12604" y="10625"/>
                </a:cubicBezTo>
                <a:cubicBezTo>
                  <a:pt x="12921" y="11227"/>
                  <a:pt x="13143" y="11670"/>
                  <a:pt x="13111" y="11987"/>
                </a:cubicBezTo>
                <a:cubicBezTo>
                  <a:pt x="13111" y="12082"/>
                  <a:pt x="13080" y="12145"/>
                  <a:pt x="13048" y="12177"/>
                </a:cubicBezTo>
                <a:cubicBezTo>
                  <a:pt x="13016" y="12209"/>
                  <a:pt x="12953" y="12240"/>
                  <a:pt x="12858" y="12240"/>
                </a:cubicBezTo>
                <a:cubicBezTo>
                  <a:pt x="11971" y="12082"/>
                  <a:pt x="9976" y="8852"/>
                  <a:pt x="8202" y="5970"/>
                </a:cubicBezTo>
                <a:cubicBezTo>
                  <a:pt x="7189" y="4386"/>
                  <a:pt x="6271" y="2898"/>
                  <a:pt x="5511" y="1821"/>
                </a:cubicBezTo>
                <a:close/>
                <a:moveTo>
                  <a:pt x="45192" y="11449"/>
                </a:moveTo>
                <a:lnTo>
                  <a:pt x="45730" y="12145"/>
                </a:lnTo>
                <a:cubicBezTo>
                  <a:pt x="45730" y="12177"/>
                  <a:pt x="45730" y="12177"/>
                  <a:pt x="45730" y="12209"/>
                </a:cubicBezTo>
                <a:lnTo>
                  <a:pt x="45730" y="12240"/>
                </a:lnTo>
                <a:cubicBezTo>
                  <a:pt x="45604" y="12050"/>
                  <a:pt x="45414" y="11765"/>
                  <a:pt x="45192" y="11449"/>
                </a:cubicBezTo>
                <a:close/>
                <a:moveTo>
                  <a:pt x="18273" y="4450"/>
                </a:moveTo>
                <a:lnTo>
                  <a:pt x="24069" y="11924"/>
                </a:lnTo>
                <a:cubicBezTo>
                  <a:pt x="24100" y="12050"/>
                  <a:pt x="24132" y="12145"/>
                  <a:pt x="24100" y="12209"/>
                </a:cubicBezTo>
                <a:cubicBezTo>
                  <a:pt x="24100" y="12240"/>
                  <a:pt x="24100" y="12272"/>
                  <a:pt x="24100" y="12272"/>
                </a:cubicBezTo>
                <a:lnTo>
                  <a:pt x="18273" y="4450"/>
                </a:lnTo>
                <a:close/>
                <a:moveTo>
                  <a:pt x="39238" y="10942"/>
                </a:moveTo>
                <a:cubicBezTo>
                  <a:pt x="39745" y="11544"/>
                  <a:pt x="40157" y="12019"/>
                  <a:pt x="40378" y="12304"/>
                </a:cubicBezTo>
                <a:cubicBezTo>
                  <a:pt x="40283" y="12304"/>
                  <a:pt x="40188" y="12272"/>
                  <a:pt x="40062" y="12209"/>
                </a:cubicBezTo>
                <a:cubicBezTo>
                  <a:pt x="40093" y="12145"/>
                  <a:pt x="40062" y="12114"/>
                  <a:pt x="40030" y="12050"/>
                </a:cubicBezTo>
                <a:lnTo>
                  <a:pt x="39238" y="10942"/>
                </a:lnTo>
                <a:close/>
                <a:moveTo>
                  <a:pt x="28439" y="9168"/>
                </a:moveTo>
                <a:lnTo>
                  <a:pt x="28439" y="9168"/>
                </a:lnTo>
                <a:cubicBezTo>
                  <a:pt x="29642" y="10625"/>
                  <a:pt x="30719" y="11860"/>
                  <a:pt x="31163" y="12399"/>
                </a:cubicBezTo>
                <a:lnTo>
                  <a:pt x="31099" y="12399"/>
                </a:lnTo>
                <a:cubicBezTo>
                  <a:pt x="31036" y="12367"/>
                  <a:pt x="30973" y="12367"/>
                  <a:pt x="30909" y="12335"/>
                </a:cubicBezTo>
                <a:cubicBezTo>
                  <a:pt x="30909" y="12304"/>
                  <a:pt x="30909" y="12304"/>
                  <a:pt x="30909" y="12304"/>
                </a:cubicBezTo>
                <a:cubicBezTo>
                  <a:pt x="30244" y="11480"/>
                  <a:pt x="29579" y="10657"/>
                  <a:pt x="28914" y="9833"/>
                </a:cubicBezTo>
                <a:cubicBezTo>
                  <a:pt x="28756" y="9612"/>
                  <a:pt x="28597" y="9390"/>
                  <a:pt x="28439" y="9168"/>
                </a:cubicBezTo>
                <a:close/>
                <a:moveTo>
                  <a:pt x="26381" y="4481"/>
                </a:moveTo>
                <a:cubicBezTo>
                  <a:pt x="27489" y="6002"/>
                  <a:pt x="28977" y="7902"/>
                  <a:pt x="30751" y="10213"/>
                </a:cubicBezTo>
                <a:cubicBezTo>
                  <a:pt x="31511" y="11195"/>
                  <a:pt x="32208" y="12082"/>
                  <a:pt x="32556" y="12557"/>
                </a:cubicBezTo>
                <a:cubicBezTo>
                  <a:pt x="32303" y="12335"/>
                  <a:pt x="31891" y="11892"/>
                  <a:pt x="31384" y="11290"/>
                </a:cubicBezTo>
                <a:cubicBezTo>
                  <a:pt x="30593" y="10213"/>
                  <a:pt x="29421" y="8662"/>
                  <a:pt x="28217" y="7110"/>
                </a:cubicBezTo>
                <a:cubicBezTo>
                  <a:pt x="27616" y="6255"/>
                  <a:pt x="27014" y="5400"/>
                  <a:pt x="26381" y="4481"/>
                </a:cubicBezTo>
                <a:close/>
                <a:moveTo>
                  <a:pt x="28122" y="11670"/>
                </a:moveTo>
                <a:lnTo>
                  <a:pt x="28122" y="11670"/>
                </a:lnTo>
                <a:cubicBezTo>
                  <a:pt x="28249" y="11829"/>
                  <a:pt x="28376" y="11955"/>
                  <a:pt x="28502" y="12114"/>
                </a:cubicBezTo>
                <a:cubicBezTo>
                  <a:pt x="28597" y="12272"/>
                  <a:pt x="28692" y="12462"/>
                  <a:pt x="28724" y="12589"/>
                </a:cubicBezTo>
                <a:cubicBezTo>
                  <a:pt x="28597" y="12367"/>
                  <a:pt x="28376" y="12050"/>
                  <a:pt x="28122" y="11670"/>
                </a:cubicBezTo>
                <a:close/>
                <a:moveTo>
                  <a:pt x="22739" y="12240"/>
                </a:moveTo>
                <a:lnTo>
                  <a:pt x="22739" y="12240"/>
                </a:lnTo>
                <a:cubicBezTo>
                  <a:pt x="22897" y="12335"/>
                  <a:pt x="23055" y="12399"/>
                  <a:pt x="23182" y="12399"/>
                </a:cubicBezTo>
                <a:cubicBezTo>
                  <a:pt x="23214" y="12494"/>
                  <a:pt x="23245" y="12589"/>
                  <a:pt x="23245" y="12652"/>
                </a:cubicBezTo>
                <a:cubicBezTo>
                  <a:pt x="23245" y="12684"/>
                  <a:pt x="23214" y="12715"/>
                  <a:pt x="23214" y="12715"/>
                </a:cubicBezTo>
                <a:cubicBezTo>
                  <a:pt x="23119" y="12684"/>
                  <a:pt x="22960" y="12525"/>
                  <a:pt x="22739" y="12240"/>
                </a:cubicBezTo>
                <a:close/>
                <a:moveTo>
                  <a:pt x="17196" y="12145"/>
                </a:moveTo>
                <a:cubicBezTo>
                  <a:pt x="17450" y="12399"/>
                  <a:pt x="17640" y="12589"/>
                  <a:pt x="17767" y="12747"/>
                </a:cubicBezTo>
                <a:cubicBezTo>
                  <a:pt x="17577" y="12684"/>
                  <a:pt x="17355" y="12494"/>
                  <a:pt x="17101" y="12240"/>
                </a:cubicBezTo>
                <a:cubicBezTo>
                  <a:pt x="17133" y="12240"/>
                  <a:pt x="17133" y="12209"/>
                  <a:pt x="17133" y="12209"/>
                </a:cubicBezTo>
                <a:cubicBezTo>
                  <a:pt x="17165" y="12177"/>
                  <a:pt x="17196" y="12177"/>
                  <a:pt x="17196" y="12145"/>
                </a:cubicBezTo>
                <a:close/>
                <a:moveTo>
                  <a:pt x="24999" y="0"/>
                </a:moveTo>
                <a:cubicBezTo>
                  <a:pt x="24963" y="0"/>
                  <a:pt x="24924" y="16"/>
                  <a:pt x="24892" y="48"/>
                </a:cubicBezTo>
                <a:cubicBezTo>
                  <a:pt x="24829" y="111"/>
                  <a:pt x="24829" y="206"/>
                  <a:pt x="24892" y="269"/>
                </a:cubicBezTo>
                <a:cubicBezTo>
                  <a:pt x="24892" y="301"/>
                  <a:pt x="27267" y="3563"/>
                  <a:pt x="29611" y="6730"/>
                </a:cubicBezTo>
                <a:cubicBezTo>
                  <a:pt x="32429" y="10530"/>
                  <a:pt x="33633" y="12114"/>
                  <a:pt x="34171" y="12747"/>
                </a:cubicBezTo>
                <a:cubicBezTo>
                  <a:pt x="34171" y="12779"/>
                  <a:pt x="34139" y="12779"/>
                  <a:pt x="34139" y="12810"/>
                </a:cubicBezTo>
                <a:cubicBezTo>
                  <a:pt x="34108" y="12810"/>
                  <a:pt x="34076" y="12842"/>
                  <a:pt x="34013" y="12842"/>
                </a:cubicBezTo>
                <a:cubicBezTo>
                  <a:pt x="33063" y="12715"/>
                  <a:pt x="30307" y="8662"/>
                  <a:pt x="28122" y="5431"/>
                </a:cubicBezTo>
                <a:cubicBezTo>
                  <a:pt x="25810" y="2043"/>
                  <a:pt x="24480" y="143"/>
                  <a:pt x="23942" y="79"/>
                </a:cubicBezTo>
                <a:cubicBezTo>
                  <a:pt x="23924" y="73"/>
                  <a:pt x="23907" y="71"/>
                  <a:pt x="23891" y="71"/>
                </a:cubicBezTo>
                <a:cubicBezTo>
                  <a:pt x="23824" y="71"/>
                  <a:pt x="23778" y="117"/>
                  <a:pt x="23752" y="143"/>
                </a:cubicBezTo>
                <a:cubicBezTo>
                  <a:pt x="23720" y="174"/>
                  <a:pt x="23689" y="206"/>
                  <a:pt x="23689" y="301"/>
                </a:cubicBezTo>
                <a:cubicBezTo>
                  <a:pt x="23689" y="428"/>
                  <a:pt x="23752" y="649"/>
                  <a:pt x="23942" y="966"/>
                </a:cubicBezTo>
                <a:cubicBezTo>
                  <a:pt x="23910" y="935"/>
                  <a:pt x="23910" y="935"/>
                  <a:pt x="23910" y="935"/>
                </a:cubicBezTo>
                <a:cubicBezTo>
                  <a:pt x="23879" y="935"/>
                  <a:pt x="23815" y="966"/>
                  <a:pt x="23784" y="998"/>
                </a:cubicBezTo>
                <a:cubicBezTo>
                  <a:pt x="23752" y="1030"/>
                  <a:pt x="23720" y="1061"/>
                  <a:pt x="23720" y="1125"/>
                </a:cubicBezTo>
                <a:cubicBezTo>
                  <a:pt x="23720" y="1220"/>
                  <a:pt x="23784" y="1346"/>
                  <a:pt x="23879" y="1536"/>
                </a:cubicBezTo>
                <a:cubicBezTo>
                  <a:pt x="23338" y="906"/>
                  <a:pt x="23166" y="756"/>
                  <a:pt x="23078" y="756"/>
                </a:cubicBezTo>
                <a:cubicBezTo>
                  <a:pt x="23042" y="756"/>
                  <a:pt x="23019" y="780"/>
                  <a:pt x="22992" y="808"/>
                </a:cubicBezTo>
                <a:cubicBezTo>
                  <a:pt x="22929" y="839"/>
                  <a:pt x="22865" y="935"/>
                  <a:pt x="22865" y="1093"/>
                </a:cubicBezTo>
                <a:cubicBezTo>
                  <a:pt x="22865" y="1220"/>
                  <a:pt x="22897" y="1378"/>
                  <a:pt x="22960" y="1536"/>
                </a:cubicBezTo>
                <a:cubicBezTo>
                  <a:pt x="22739" y="1156"/>
                  <a:pt x="22485" y="776"/>
                  <a:pt x="22295" y="396"/>
                </a:cubicBezTo>
                <a:cubicBezTo>
                  <a:pt x="22264" y="364"/>
                  <a:pt x="22232" y="333"/>
                  <a:pt x="22200" y="333"/>
                </a:cubicBezTo>
                <a:cubicBezTo>
                  <a:pt x="22137" y="333"/>
                  <a:pt x="22105" y="333"/>
                  <a:pt x="22074" y="364"/>
                </a:cubicBezTo>
                <a:cubicBezTo>
                  <a:pt x="22042" y="396"/>
                  <a:pt x="22010" y="459"/>
                  <a:pt x="22010" y="586"/>
                </a:cubicBezTo>
                <a:cubicBezTo>
                  <a:pt x="21979" y="744"/>
                  <a:pt x="22137" y="1093"/>
                  <a:pt x="22390" y="1536"/>
                </a:cubicBezTo>
                <a:cubicBezTo>
                  <a:pt x="22105" y="1188"/>
                  <a:pt x="21915" y="966"/>
                  <a:pt x="21789" y="808"/>
                </a:cubicBezTo>
                <a:cubicBezTo>
                  <a:pt x="21757" y="776"/>
                  <a:pt x="21725" y="760"/>
                  <a:pt x="21694" y="760"/>
                </a:cubicBezTo>
                <a:cubicBezTo>
                  <a:pt x="21662" y="760"/>
                  <a:pt x="21630" y="776"/>
                  <a:pt x="21598" y="808"/>
                </a:cubicBezTo>
                <a:cubicBezTo>
                  <a:pt x="21535" y="871"/>
                  <a:pt x="21535" y="966"/>
                  <a:pt x="21567" y="1061"/>
                </a:cubicBezTo>
                <a:cubicBezTo>
                  <a:pt x="22295" y="2075"/>
                  <a:pt x="27932" y="10118"/>
                  <a:pt x="30022" y="12145"/>
                </a:cubicBezTo>
                <a:cubicBezTo>
                  <a:pt x="30181" y="12430"/>
                  <a:pt x="30244" y="12652"/>
                  <a:pt x="30212" y="12747"/>
                </a:cubicBezTo>
                <a:cubicBezTo>
                  <a:pt x="30187" y="12747"/>
                  <a:pt x="30162" y="12788"/>
                  <a:pt x="30088" y="12788"/>
                </a:cubicBezTo>
                <a:cubicBezTo>
                  <a:pt x="30069" y="12788"/>
                  <a:pt x="30048" y="12785"/>
                  <a:pt x="30022" y="12779"/>
                </a:cubicBezTo>
                <a:cubicBezTo>
                  <a:pt x="29801" y="12747"/>
                  <a:pt x="29452" y="12525"/>
                  <a:pt x="29072" y="12145"/>
                </a:cubicBezTo>
                <a:cubicBezTo>
                  <a:pt x="27901" y="10435"/>
                  <a:pt x="25145" y="6540"/>
                  <a:pt x="22929" y="3626"/>
                </a:cubicBezTo>
                <a:cubicBezTo>
                  <a:pt x="21345" y="1251"/>
                  <a:pt x="20807" y="491"/>
                  <a:pt x="20585" y="459"/>
                </a:cubicBezTo>
                <a:cubicBezTo>
                  <a:pt x="20522" y="459"/>
                  <a:pt x="20458" y="459"/>
                  <a:pt x="20427" y="491"/>
                </a:cubicBezTo>
                <a:cubicBezTo>
                  <a:pt x="20427" y="523"/>
                  <a:pt x="20395" y="554"/>
                  <a:pt x="20363" y="586"/>
                </a:cubicBezTo>
                <a:cubicBezTo>
                  <a:pt x="20078" y="301"/>
                  <a:pt x="19857" y="111"/>
                  <a:pt x="19730" y="111"/>
                </a:cubicBezTo>
                <a:cubicBezTo>
                  <a:pt x="19635" y="111"/>
                  <a:pt x="19572" y="143"/>
                  <a:pt x="19540" y="174"/>
                </a:cubicBezTo>
                <a:cubicBezTo>
                  <a:pt x="19477" y="238"/>
                  <a:pt x="19413" y="301"/>
                  <a:pt x="19382" y="396"/>
                </a:cubicBezTo>
                <a:cubicBezTo>
                  <a:pt x="19223" y="301"/>
                  <a:pt x="19097" y="238"/>
                  <a:pt x="18970" y="238"/>
                </a:cubicBezTo>
                <a:cubicBezTo>
                  <a:pt x="18938" y="230"/>
                  <a:pt x="18907" y="226"/>
                  <a:pt x="18875" y="226"/>
                </a:cubicBezTo>
                <a:cubicBezTo>
                  <a:pt x="18782" y="226"/>
                  <a:pt x="18693" y="262"/>
                  <a:pt x="18622" y="333"/>
                </a:cubicBezTo>
                <a:cubicBezTo>
                  <a:pt x="18558" y="396"/>
                  <a:pt x="18463" y="523"/>
                  <a:pt x="18463" y="713"/>
                </a:cubicBezTo>
                <a:cubicBezTo>
                  <a:pt x="18463" y="839"/>
                  <a:pt x="18495" y="1030"/>
                  <a:pt x="18558" y="1251"/>
                </a:cubicBezTo>
                <a:lnTo>
                  <a:pt x="18337" y="966"/>
                </a:lnTo>
                <a:cubicBezTo>
                  <a:pt x="18321" y="935"/>
                  <a:pt x="18289" y="919"/>
                  <a:pt x="18253" y="919"/>
                </a:cubicBezTo>
                <a:cubicBezTo>
                  <a:pt x="18218" y="919"/>
                  <a:pt x="18178" y="935"/>
                  <a:pt x="18147" y="966"/>
                </a:cubicBezTo>
                <a:cubicBezTo>
                  <a:pt x="18115" y="998"/>
                  <a:pt x="18083" y="1030"/>
                  <a:pt x="18083" y="1125"/>
                </a:cubicBezTo>
                <a:cubicBezTo>
                  <a:pt x="17299" y="198"/>
                  <a:pt x="17068" y="2"/>
                  <a:pt x="16948" y="2"/>
                </a:cubicBezTo>
                <a:cubicBezTo>
                  <a:pt x="16908" y="2"/>
                  <a:pt x="16880" y="24"/>
                  <a:pt x="16848" y="48"/>
                </a:cubicBezTo>
                <a:cubicBezTo>
                  <a:pt x="16848" y="79"/>
                  <a:pt x="16816" y="111"/>
                  <a:pt x="16816" y="174"/>
                </a:cubicBezTo>
                <a:cubicBezTo>
                  <a:pt x="16816" y="206"/>
                  <a:pt x="16816" y="269"/>
                  <a:pt x="16848" y="301"/>
                </a:cubicBezTo>
                <a:cubicBezTo>
                  <a:pt x="17640" y="1315"/>
                  <a:pt x="18527" y="2455"/>
                  <a:pt x="19413" y="3626"/>
                </a:cubicBezTo>
                <a:cubicBezTo>
                  <a:pt x="20363" y="5020"/>
                  <a:pt x="21694" y="6730"/>
                  <a:pt x="22897" y="8282"/>
                </a:cubicBezTo>
                <a:cubicBezTo>
                  <a:pt x="23720" y="9358"/>
                  <a:pt x="24417" y="10340"/>
                  <a:pt x="24892" y="11069"/>
                </a:cubicBezTo>
                <a:lnTo>
                  <a:pt x="16500" y="871"/>
                </a:lnTo>
                <a:cubicBezTo>
                  <a:pt x="16468" y="839"/>
                  <a:pt x="16429" y="824"/>
                  <a:pt x="16389" y="824"/>
                </a:cubicBezTo>
                <a:cubicBezTo>
                  <a:pt x="16349" y="824"/>
                  <a:pt x="16310" y="839"/>
                  <a:pt x="16278" y="871"/>
                </a:cubicBezTo>
                <a:cubicBezTo>
                  <a:pt x="16215" y="935"/>
                  <a:pt x="16215" y="1030"/>
                  <a:pt x="16278" y="1093"/>
                </a:cubicBezTo>
                <a:lnTo>
                  <a:pt x="18400" y="4038"/>
                </a:lnTo>
                <a:cubicBezTo>
                  <a:pt x="18273" y="3911"/>
                  <a:pt x="18178" y="3785"/>
                  <a:pt x="18052" y="3690"/>
                </a:cubicBezTo>
                <a:lnTo>
                  <a:pt x="15518" y="396"/>
                </a:lnTo>
                <a:cubicBezTo>
                  <a:pt x="15502" y="364"/>
                  <a:pt x="15471" y="349"/>
                  <a:pt x="15435" y="349"/>
                </a:cubicBezTo>
                <a:cubicBezTo>
                  <a:pt x="15399" y="349"/>
                  <a:pt x="15360" y="364"/>
                  <a:pt x="15328" y="396"/>
                </a:cubicBezTo>
                <a:cubicBezTo>
                  <a:pt x="15265" y="428"/>
                  <a:pt x="15265" y="491"/>
                  <a:pt x="15265" y="554"/>
                </a:cubicBezTo>
                <a:cubicBezTo>
                  <a:pt x="15233" y="649"/>
                  <a:pt x="15265" y="713"/>
                  <a:pt x="15328" y="808"/>
                </a:cubicBezTo>
                <a:cubicBezTo>
                  <a:pt x="15296" y="871"/>
                  <a:pt x="15296" y="966"/>
                  <a:pt x="15328" y="1030"/>
                </a:cubicBezTo>
                <a:lnTo>
                  <a:pt x="16690" y="2835"/>
                </a:lnTo>
                <a:cubicBezTo>
                  <a:pt x="18812" y="5717"/>
                  <a:pt x="21282" y="9042"/>
                  <a:pt x="22549" y="10847"/>
                </a:cubicBezTo>
                <a:cubicBezTo>
                  <a:pt x="21915" y="10055"/>
                  <a:pt x="21028" y="9073"/>
                  <a:pt x="19888" y="7838"/>
                </a:cubicBezTo>
                <a:cubicBezTo>
                  <a:pt x="17798" y="4450"/>
                  <a:pt x="15455" y="713"/>
                  <a:pt x="14346" y="554"/>
                </a:cubicBezTo>
                <a:cubicBezTo>
                  <a:pt x="14309" y="547"/>
                  <a:pt x="14273" y="543"/>
                  <a:pt x="14239" y="543"/>
                </a:cubicBezTo>
                <a:cubicBezTo>
                  <a:pt x="14130" y="543"/>
                  <a:pt x="14039" y="584"/>
                  <a:pt x="13966" y="681"/>
                </a:cubicBezTo>
                <a:cubicBezTo>
                  <a:pt x="13903" y="713"/>
                  <a:pt x="13903" y="776"/>
                  <a:pt x="13903" y="839"/>
                </a:cubicBezTo>
                <a:cubicBezTo>
                  <a:pt x="13871" y="1156"/>
                  <a:pt x="14600" y="2265"/>
                  <a:pt x="16088" y="4260"/>
                </a:cubicBezTo>
                <a:cubicBezTo>
                  <a:pt x="15486" y="3563"/>
                  <a:pt x="14853" y="2866"/>
                  <a:pt x="14251" y="2201"/>
                </a:cubicBezTo>
                <a:cubicBezTo>
                  <a:pt x="14030" y="1980"/>
                  <a:pt x="13840" y="1758"/>
                  <a:pt x="13681" y="1568"/>
                </a:cubicBezTo>
                <a:lnTo>
                  <a:pt x="12731" y="428"/>
                </a:lnTo>
                <a:cubicBezTo>
                  <a:pt x="12692" y="389"/>
                  <a:pt x="12641" y="362"/>
                  <a:pt x="12592" y="362"/>
                </a:cubicBezTo>
                <a:cubicBezTo>
                  <a:pt x="12562" y="362"/>
                  <a:pt x="12534" y="372"/>
                  <a:pt x="12509" y="396"/>
                </a:cubicBezTo>
                <a:cubicBezTo>
                  <a:pt x="12478" y="428"/>
                  <a:pt x="12478" y="491"/>
                  <a:pt x="12478" y="523"/>
                </a:cubicBezTo>
                <a:cubicBezTo>
                  <a:pt x="12478" y="649"/>
                  <a:pt x="12509" y="713"/>
                  <a:pt x="13460" y="1790"/>
                </a:cubicBezTo>
                <a:lnTo>
                  <a:pt x="20173" y="9865"/>
                </a:lnTo>
                <a:cubicBezTo>
                  <a:pt x="20712" y="10689"/>
                  <a:pt x="21028" y="11385"/>
                  <a:pt x="21028" y="11797"/>
                </a:cubicBezTo>
                <a:cubicBezTo>
                  <a:pt x="21028" y="11892"/>
                  <a:pt x="20997" y="11955"/>
                  <a:pt x="20997" y="11987"/>
                </a:cubicBezTo>
                <a:cubicBezTo>
                  <a:pt x="20458" y="11639"/>
                  <a:pt x="17767" y="8187"/>
                  <a:pt x="15740" y="5622"/>
                </a:cubicBezTo>
                <a:cubicBezTo>
                  <a:pt x="12296" y="1198"/>
                  <a:pt x="11689" y="497"/>
                  <a:pt x="11489" y="497"/>
                </a:cubicBezTo>
                <a:cubicBezTo>
                  <a:pt x="11450" y="497"/>
                  <a:pt x="11427" y="523"/>
                  <a:pt x="11401" y="554"/>
                </a:cubicBezTo>
                <a:cubicBezTo>
                  <a:pt x="11369" y="586"/>
                  <a:pt x="11338" y="649"/>
                  <a:pt x="11338" y="681"/>
                </a:cubicBezTo>
                <a:cubicBezTo>
                  <a:pt x="11338" y="1283"/>
                  <a:pt x="16753" y="8472"/>
                  <a:pt x="19508" y="12082"/>
                </a:cubicBezTo>
                <a:cubicBezTo>
                  <a:pt x="18083" y="10815"/>
                  <a:pt x="14030" y="5622"/>
                  <a:pt x="10419" y="649"/>
                </a:cubicBezTo>
                <a:cubicBezTo>
                  <a:pt x="10384" y="597"/>
                  <a:pt x="10340" y="574"/>
                  <a:pt x="10296" y="574"/>
                </a:cubicBezTo>
                <a:cubicBezTo>
                  <a:pt x="10261" y="574"/>
                  <a:pt x="10226" y="589"/>
                  <a:pt x="10198" y="618"/>
                </a:cubicBezTo>
                <a:cubicBezTo>
                  <a:pt x="10134" y="681"/>
                  <a:pt x="10134" y="776"/>
                  <a:pt x="10198" y="839"/>
                </a:cubicBezTo>
                <a:lnTo>
                  <a:pt x="15170" y="7712"/>
                </a:lnTo>
                <a:cubicBezTo>
                  <a:pt x="13776" y="5875"/>
                  <a:pt x="12193" y="3753"/>
                  <a:pt x="10799" y="1821"/>
                </a:cubicBezTo>
                <a:cubicBezTo>
                  <a:pt x="10134" y="903"/>
                  <a:pt x="9691" y="269"/>
                  <a:pt x="9659" y="269"/>
                </a:cubicBezTo>
                <a:cubicBezTo>
                  <a:pt x="9642" y="217"/>
                  <a:pt x="9605" y="194"/>
                  <a:pt x="9565" y="194"/>
                </a:cubicBezTo>
                <a:cubicBezTo>
                  <a:pt x="9533" y="194"/>
                  <a:pt x="9498" y="209"/>
                  <a:pt x="9469" y="238"/>
                </a:cubicBezTo>
                <a:cubicBezTo>
                  <a:pt x="9406" y="301"/>
                  <a:pt x="9406" y="396"/>
                  <a:pt x="9438" y="459"/>
                </a:cubicBezTo>
                <a:cubicBezTo>
                  <a:pt x="9469" y="491"/>
                  <a:pt x="9723" y="871"/>
                  <a:pt x="10198" y="1505"/>
                </a:cubicBezTo>
                <a:cubicBezTo>
                  <a:pt x="12668" y="4893"/>
                  <a:pt x="16278" y="9865"/>
                  <a:pt x="17482" y="11575"/>
                </a:cubicBezTo>
                <a:cubicBezTo>
                  <a:pt x="17260" y="11322"/>
                  <a:pt x="16943" y="10974"/>
                  <a:pt x="16626" y="10562"/>
                </a:cubicBezTo>
                <a:cubicBezTo>
                  <a:pt x="15771" y="9200"/>
                  <a:pt x="14251" y="7173"/>
                  <a:pt x="12794" y="5305"/>
                </a:cubicBezTo>
                <a:cubicBezTo>
                  <a:pt x="12414" y="4766"/>
                  <a:pt x="12098" y="4291"/>
                  <a:pt x="11781" y="3880"/>
                </a:cubicBezTo>
                <a:cubicBezTo>
                  <a:pt x="9849" y="1093"/>
                  <a:pt x="9691" y="871"/>
                  <a:pt x="9564" y="871"/>
                </a:cubicBezTo>
                <a:cubicBezTo>
                  <a:pt x="9501" y="871"/>
                  <a:pt x="9469" y="871"/>
                  <a:pt x="9438" y="903"/>
                </a:cubicBezTo>
                <a:cubicBezTo>
                  <a:pt x="9406" y="935"/>
                  <a:pt x="9374" y="998"/>
                  <a:pt x="9343" y="1061"/>
                </a:cubicBezTo>
                <a:cubicBezTo>
                  <a:pt x="9089" y="776"/>
                  <a:pt x="8931" y="554"/>
                  <a:pt x="8836" y="459"/>
                </a:cubicBezTo>
                <a:cubicBezTo>
                  <a:pt x="8797" y="420"/>
                  <a:pt x="8745" y="393"/>
                  <a:pt x="8697" y="393"/>
                </a:cubicBezTo>
                <a:cubicBezTo>
                  <a:pt x="8667" y="393"/>
                  <a:pt x="8638" y="404"/>
                  <a:pt x="8614" y="428"/>
                </a:cubicBezTo>
                <a:cubicBezTo>
                  <a:pt x="8583" y="491"/>
                  <a:pt x="8551" y="586"/>
                  <a:pt x="8614" y="649"/>
                </a:cubicBezTo>
                <a:cubicBezTo>
                  <a:pt x="8614" y="713"/>
                  <a:pt x="8678" y="776"/>
                  <a:pt x="8773" y="935"/>
                </a:cubicBezTo>
                <a:cubicBezTo>
                  <a:pt x="8583" y="776"/>
                  <a:pt x="8392" y="681"/>
                  <a:pt x="8234" y="618"/>
                </a:cubicBezTo>
                <a:cubicBezTo>
                  <a:pt x="8202" y="554"/>
                  <a:pt x="8171" y="491"/>
                  <a:pt x="8139" y="459"/>
                </a:cubicBezTo>
                <a:cubicBezTo>
                  <a:pt x="8107" y="428"/>
                  <a:pt x="8076" y="396"/>
                  <a:pt x="8044" y="396"/>
                </a:cubicBezTo>
                <a:cubicBezTo>
                  <a:pt x="7981" y="396"/>
                  <a:pt x="7949" y="396"/>
                  <a:pt x="7917" y="428"/>
                </a:cubicBezTo>
                <a:cubicBezTo>
                  <a:pt x="7886" y="459"/>
                  <a:pt x="7822" y="554"/>
                  <a:pt x="7791" y="713"/>
                </a:cubicBezTo>
                <a:cubicBezTo>
                  <a:pt x="7759" y="713"/>
                  <a:pt x="7759" y="744"/>
                  <a:pt x="7727" y="776"/>
                </a:cubicBezTo>
                <a:cubicBezTo>
                  <a:pt x="7727" y="776"/>
                  <a:pt x="7727" y="744"/>
                  <a:pt x="7727" y="744"/>
                </a:cubicBezTo>
                <a:cubicBezTo>
                  <a:pt x="7696" y="713"/>
                  <a:pt x="7664" y="681"/>
                  <a:pt x="7632" y="681"/>
                </a:cubicBezTo>
                <a:cubicBezTo>
                  <a:pt x="7601" y="681"/>
                  <a:pt x="7569" y="681"/>
                  <a:pt x="7537" y="713"/>
                </a:cubicBezTo>
                <a:cubicBezTo>
                  <a:pt x="7506" y="744"/>
                  <a:pt x="7474" y="808"/>
                  <a:pt x="7474" y="839"/>
                </a:cubicBezTo>
                <a:cubicBezTo>
                  <a:pt x="7474" y="903"/>
                  <a:pt x="7474" y="935"/>
                  <a:pt x="7601" y="1125"/>
                </a:cubicBezTo>
                <a:cubicBezTo>
                  <a:pt x="7657" y="1181"/>
                  <a:pt x="7688" y="1262"/>
                  <a:pt x="7739" y="1324"/>
                </a:cubicBezTo>
                <a:lnTo>
                  <a:pt x="7739" y="1324"/>
                </a:lnTo>
                <a:cubicBezTo>
                  <a:pt x="7465" y="1021"/>
                  <a:pt x="7283" y="838"/>
                  <a:pt x="7252" y="776"/>
                </a:cubicBezTo>
                <a:cubicBezTo>
                  <a:pt x="7221" y="744"/>
                  <a:pt x="7181" y="729"/>
                  <a:pt x="7142" y="729"/>
                </a:cubicBezTo>
                <a:cubicBezTo>
                  <a:pt x="7102" y="729"/>
                  <a:pt x="7062" y="744"/>
                  <a:pt x="7031" y="776"/>
                </a:cubicBezTo>
                <a:cubicBezTo>
                  <a:pt x="6967" y="839"/>
                  <a:pt x="6967" y="966"/>
                  <a:pt x="7031" y="1030"/>
                </a:cubicBezTo>
                <a:lnTo>
                  <a:pt x="11338" y="6635"/>
                </a:lnTo>
                <a:cubicBezTo>
                  <a:pt x="12858" y="8820"/>
                  <a:pt x="14441" y="10974"/>
                  <a:pt x="15391" y="11987"/>
                </a:cubicBezTo>
                <a:cubicBezTo>
                  <a:pt x="15391" y="12019"/>
                  <a:pt x="15391" y="12050"/>
                  <a:pt x="15391" y="12114"/>
                </a:cubicBezTo>
                <a:cubicBezTo>
                  <a:pt x="15391" y="12209"/>
                  <a:pt x="15360" y="12240"/>
                  <a:pt x="15360" y="12272"/>
                </a:cubicBezTo>
                <a:cubicBezTo>
                  <a:pt x="15296" y="12335"/>
                  <a:pt x="15201" y="12335"/>
                  <a:pt x="15075" y="12335"/>
                </a:cubicBezTo>
                <a:cubicBezTo>
                  <a:pt x="14821" y="12272"/>
                  <a:pt x="14473" y="12050"/>
                  <a:pt x="14061" y="11670"/>
                </a:cubicBezTo>
                <a:lnTo>
                  <a:pt x="12161" y="9390"/>
                </a:lnTo>
                <a:cubicBezTo>
                  <a:pt x="11496" y="8408"/>
                  <a:pt x="10641" y="7300"/>
                  <a:pt x="9691" y="6160"/>
                </a:cubicBezTo>
                <a:cubicBezTo>
                  <a:pt x="8392" y="4260"/>
                  <a:pt x="7157" y="2265"/>
                  <a:pt x="6271" y="776"/>
                </a:cubicBezTo>
                <a:cubicBezTo>
                  <a:pt x="6239" y="744"/>
                  <a:pt x="6207" y="713"/>
                  <a:pt x="6176" y="713"/>
                </a:cubicBezTo>
                <a:cubicBezTo>
                  <a:pt x="6112" y="713"/>
                  <a:pt x="6081" y="713"/>
                  <a:pt x="6049" y="744"/>
                </a:cubicBezTo>
                <a:cubicBezTo>
                  <a:pt x="5922" y="871"/>
                  <a:pt x="5859" y="1030"/>
                  <a:pt x="5859" y="1251"/>
                </a:cubicBezTo>
                <a:cubicBezTo>
                  <a:pt x="5859" y="1410"/>
                  <a:pt x="5891" y="1600"/>
                  <a:pt x="5954" y="1790"/>
                </a:cubicBezTo>
                <a:cubicBezTo>
                  <a:pt x="5764" y="1600"/>
                  <a:pt x="5606" y="1378"/>
                  <a:pt x="5416" y="1156"/>
                </a:cubicBezTo>
                <a:cubicBezTo>
                  <a:pt x="5194" y="935"/>
                  <a:pt x="5004" y="713"/>
                  <a:pt x="4877" y="554"/>
                </a:cubicBezTo>
                <a:lnTo>
                  <a:pt x="4687" y="364"/>
                </a:lnTo>
                <a:cubicBezTo>
                  <a:pt x="4656" y="301"/>
                  <a:pt x="4592" y="301"/>
                  <a:pt x="4529" y="301"/>
                </a:cubicBezTo>
                <a:cubicBezTo>
                  <a:pt x="4466" y="333"/>
                  <a:pt x="4434" y="396"/>
                  <a:pt x="4434" y="459"/>
                </a:cubicBezTo>
                <a:cubicBezTo>
                  <a:pt x="4434" y="491"/>
                  <a:pt x="4434" y="523"/>
                  <a:pt x="4466" y="586"/>
                </a:cubicBezTo>
                <a:cubicBezTo>
                  <a:pt x="4212" y="301"/>
                  <a:pt x="3959" y="143"/>
                  <a:pt x="3769" y="143"/>
                </a:cubicBezTo>
                <a:cubicBezTo>
                  <a:pt x="3737" y="135"/>
                  <a:pt x="3705" y="131"/>
                  <a:pt x="3674" y="131"/>
                </a:cubicBezTo>
                <a:cubicBezTo>
                  <a:pt x="3581" y="131"/>
                  <a:pt x="3492" y="167"/>
                  <a:pt x="3420" y="238"/>
                </a:cubicBezTo>
                <a:cubicBezTo>
                  <a:pt x="3389" y="269"/>
                  <a:pt x="3357" y="301"/>
                  <a:pt x="3357" y="364"/>
                </a:cubicBezTo>
                <a:lnTo>
                  <a:pt x="3357" y="396"/>
                </a:lnTo>
                <a:cubicBezTo>
                  <a:pt x="3325" y="364"/>
                  <a:pt x="3325" y="364"/>
                  <a:pt x="3294" y="364"/>
                </a:cubicBezTo>
                <a:cubicBezTo>
                  <a:pt x="3199" y="364"/>
                  <a:pt x="3167" y="396"/>
                  <a:pt x="3135" y="428"/>
                </a:cubicBezTo>
                <a:cubicBezTo>
                  <a:pt x="3104" y="459"/>
                  <a:pt x="3072" y="491"/>
                  <a:pt x="3072" y="523"/>
                </a:cubicBezTo>
                <a:cubicBezTo>
                  <a:pt x="3072" y="586"/>
                  <a:pt x="3072" y="618"/>
                  <a:pt x="3104" y="649"/>
                </a:cubicBezTo>
                <a:lnTo>
                  <a:pt x="3895" y="1726"/>
                </a:lnTo>
                <a:lnTo>
                  <a:pt x="3800" y="1726"/>
                </a:lnTo>
                <a:cubicBezTo>
                  <a:pt x="3737" y="1695"/>
                  <a:pt x="3674" y="1695"/>
                  <a:pt x="3610" y="1695"/>
                </a:cubicBezTo>
                <a:cubicBezTo>
                  <a:pt x="3573" y="1687"/>
                  <a:pt x="3536" y="1683"/>
                  <a:pt x="3499" y="1683"/>
                </a:cubicBezTo>
                <a:cubicBezTo>
                  <a:pt x="3379" y="1683"/>
                  <a:pt x="3264" y="1724"/>
                  <a:pt x="3167" y="1821"/>
                </a:cubicBezTo>
                <a:cubicBezTo>
                  <a:pt x="3135" y="1853"/>
                  <a:pt x="3135" y="1885"/>
                  <a:pt x="3135" y="1948"/>
                </a:cubicBezTo>
                <a:cubicBezTo>
                  <a:pt x="3135" y="1980"/>
                  <a:pt x="3135" y="2043"/>
                  <a:pt x="3167" y="2075"/>
                </a:cubicBezTo>
                <a:cubicBezTo>
                  <a:pt x="3990" y="2961"/>
                  <a:pt x="5352" y="4481"/>
                  <a:pt x="6682" y="6097"/>
                </a:cubicBezTo>
                <a:cubicBezTo>
                  <a:pt x="7664" y="7458"/>
                  <a:pt x="8994" y="9263"/>
                  <a:pt x="10736" y="11670"/>
                </a:cubicBezTo>
                <a:cubicBezTo>
                  <a:pt x="10831" y="11892"/>
                  <a:pt x="10894" y="12082"/>
                  <a:pt x="10926" y="12240"/>
                </a:cubicBezTo>
                <a:cubicBezTo>
                  <a:pt x="9754" y="10499"/>
                  <a:pt x="4529" y="2993"/>
                  <a:pt x="3610" y="2866"/>
                </a:cubicBezTo>
                <a:cubicBezTo>
                  <a:pt x="3515" y="2866"/>
                  <a:pt x="3452" y="2898"/>
                  <a:pt x="3420" y="2930"/>
                </a:cubicBezTo>
                <a:cubicBezTo>
                  <a:pt x="3389" y="2961"/>
                  <a:pt x="3357" y="2993"/>
                  <a:pt x="3357" y="3056"/>
                </a:cubicBezTo>
                <a:cubicBezTo>
                  <a:pt x="3357" y="3183"/>
                  <a:pt x="3357" y="3215"/>
                  <a:pt x="5131" y="5400"/>
                </a:cubicBezTo>
                <a:cubicBezTo>
                  <a:pt x="6492" y="7110"/>
                  <a:pt x="9089" y="10308"/>
                  <a:pt x="9881" y="11670"/>
                </a:cubicBezTo>
                <a:lnTo>
                  <a:pt x="1172" y="1315"/>
                </a:lnTo>
                <a:cubicBezTo>
                  <a:pt x="1137" y="1262"/>
                  <a:pt x="1093" y="1239"/>
                  <a:pt x="1049" y="1239"/>
                </a:cubicBezTo>
                <a:cubicBezTo>
                  <a:pt x="1014" y="1239"/>
                  <a:pt x="979" y="1254"/>
                  <a:pt x="950" y="1283"/>
                </a:cubicBezTo>
                <a:cubicBezTo>
                  <a:pt x="887" y="1346"/>
                  <a:pt x="887" y="1441"/>
                  <a:pt x="950" y="1536"/>
                </a:cubicBezTo>
                <a:cubicBezTo>
                  <a:pt x="1805" y="2708"/>
                  <a:pt x="5669" y="7617"/>
                  <a:pt x="6999" y="9453"/>
                </a:cubicBezTo>
                <a:cubicBezTo>
                  <a:pt x="5827" y="7933"/>
                  <a:pt x="1330" y="3056"/>
                  <a:pt x="254" y="1663"/>
                </a:cubicBezTo>
                <a:cubicBezTo>
                  <a:pt x="214" y="1624"/>
                  <a:pt x="163" y="1597"/>
                  <a:pt x="122" y="1597"/>
                </a:cubicBezTo>
                <a:cubicBezTo>
                  <a:pt x="97" y="1597"/>
                  <a:pt x="76" y="1607"/>
                  <a:pt x="64" y="1631"/>
                </a:cubicBezTo>
                <a:cubicBezTo>
                  <a:pt x="32" y="1663"/>
                  <a:pt x="0" y="1726"/>
                  <a:pt x="0" y="1758"/>
                </a:cubicBezTo>
                <a:cubicBezTo>
                  <a:pt x="0" y="1821"/>
                  <a:pt x="0" y="1853"/>
                  <a:pt x="95" y="1853"/>
                </a:cubicBezTo>
                <a:lnTo>
                  <a:pt x="7411" y="10752"/>
                </a:lnTo>
                <a:lnTo>
                  <a:pt x="1394" y="4070"/>
                </a:lnTo>
                <a:cubicBezTo>
                  <a:pt x="1362" y="4038"/>
                  <a:pt x="1322" y="4022"/>
                  <a:pt x="1287" y="4022"/>
                </a:cubicBezTo>
                <a:cubicBezTo>
                  <a:pt x="1251" y="4022"/>
                  <a:pt x="1219" y="4038"/>
                  <a:pt x="1204" y="4070"/>
                </a:cubicBezTo>
                <a:cubicBezTo>
                  <a:pt x="1140" y="4101"/>
                  <a:pt x="1109" y="4165"/>
                  <a:pt x="1109" y="4291"/>
                </a:cubicBezTo>
                <a:cubicBezTo>
                  <a:pt x="1109" y="4450"/>
                  <a:pt x="1172" y="4671"/>
                  <a:pt x="1330" y="4956"/>
                </a:cubicBezTo>
                <a:cubicBezTo>
                  <a:pt x="1267" y="4861"/>
                  <a:pt x="1172" y="4766"/>
                  <a:pt x="1109" y="4671"/>
                </a:cubicBezTo>
                <a:cubicBezTo>
                  <a:pt x="1077" y="4640"/>
                  <a:pt x="1045" y="4624"/>
                  <a:pt x="1014" y="4624"/>
                </a:cubicBezTo>
                <a:cubicBezTo>
                  <a:pt x="982" y="4624"/>
                  <a:pt x="950" y="4640"/>
                  <a:pt x="919" y="4671"/>
                </a:cubicBezTo>
                <a:cubicBezTo>
                  <a:pt x="855" y="4703"/>
                  <a:pt x="824" y="4830"/>
                  <a:pt x="887" y="4893"/>
                </a:cubicBezTo>
                <a:cubicBezTo>
                  <a:pt x="1099" y="5185"/>
                  <a:pt x="3271" y="7770"/>
                  <a:pt x="4434" y="9177"/>
                </a:cubicBezTo>
                <a:lnTo>
                  <a:pt x="4434" y="9177"/>
                </a:lnTo>
                <a:cubicBezTo>
                  <a:pt x="3602" y="8186"/>
                  <a:pt x="2762" y="7292"/>
                  <a:pt x="2588" y="7292"/>
                </a:cubicBezTo>
                <a:cubicBezTo>
                  <a:pt x="2578" y="7292"/>
                  <a:pt x="2571" y="7295"/>
                  <a:pt x="2565" y="7300"/>
                </a:cubicBezTo>
                <a:cubicBezTo>
                  <a:pt x="2534" y="7332"/>
                  <a:pt x="2534" y="7363"/>
                  <a:pt x="2534" y="7395"/>
                </a:cubicBezTo>
                <a:cubicBezTo>
                  <a:pt x="2534" y="7458"/>
                  <a:pt x="2534" y="7490"/>
                  <a:pt x="2565" y="7522"/>
                </a:cubicBezTo>
                <a:cubicBezTo>
                  <a:pt x="3072" y="8218"/>
                  <a:pt x="4972" y="10562"/>
                  <a:pt x="5542" y="11354"/>
                </a:cubicBezTo>
                <a:cubicBezTo>
                  <a:pt x="5004" y="10752"/>
                  <a:pt x="2280" y="7775"/>
                  <a:pt x="1805" y="7237"/>
                </a:cubicBezTo>
                <a:cubicBezTo>
                  <a:pt x="1779" y="7223"/>
                  <a:pt x="1753" y="7216"/>
                  <a:pt x="1727" y="7216"/>
                </a:cubicBezTo>
                <a:cubicBezTo>
                  <a:pt x="1690" y="7216"/>
                  <a:pt x="1652" y="7231"/>
                  <a:pt x="1615" y="7268"/>
                </a:cubicBezTo>
                <a:cubicBezTo>
                  <a:pt x="1552" y="7332"/>
                  <a:pt x="3642" y="9738"/>
                  <a:pt x="3674" y="9833"/>
                </a:cubicBezTo>
                <a:cubicBezTo>
                  <a:pt x="4276" y="10499"/>
                  <a:pt x="4877" y="11227"/>
                  <a:pt x="5321" y="11829"/>
                </a:cubicBezTo>
                <a:lnTo>
                  <a:pt x="1679" y="8028"/>
                </a:lnTo>
                <a:cubicBezTo>
                  <a:pt x="1663" y="7997"/>
                  <a:pt x="1631" y="7981"/>
                  <a:pt x="1596" y="7981"/>
                </a:cubicBezTo>
                <a:cubicBezTo>
                  <a:pt x="1560" y="7981"/>
                  <a:pt x="1520" y="7997"/>
                  <a:pt x="1489" y="8028"/>
                </a:cubicBezTo>
                <a:cubicBezTo>
                  <a:pt x="1457" y="8060"/>
                  <a:pt x="1425" y="8060"/>
                  <a:pt x="1425" y="8155"/>
                </a:cubicBezTo>
                <a:cubicBezTo>
                  <a:pt x="1425" y="8155"/>
                  <a:pt x="1425" y="8218"/>
                  <a:pt x="1425" y="8218"/>
                </a:cubicBezTo>
                <a:cubicBezTo>
                  <a:pt x="1425" y="8503"/>
                  <a:pt x="3642" y="10815"/>
                  <a:pt x="4371" y="11607"/>
                </a:cubicBezTo>
                <a:cubicBezTo>
                  <a:pt x="4375" y="11616"/>
                  <a:pt x="4380" y="11624"/>
                  <a:pt x="4386" y="11632"/>
                </a:cubicBezTo>
                <a:lnTo>
                  <a:pt x="4386" y="11632"/>
                </a:lnTo>
                <a:lnTo>
                  <a:pt x="2249" y="9643"/>
                </a:lnTo>
                <a:cubicBezTo>
                  <a:pt x="2230" y="9634"/>
                  <a:pt x="2212" y="9630"/>
                  <a:pt x="2194" y="9630"/>
                </a:cubicBezTo>
                <a:cubicBezTo>
                  <a:pt x="2151" y="9630"/>
                  <a:pt x="2113" y="9653"/>
                  <a:pt x="2090" y="9675"/>
                </a:cubicBezTo>
                <a:cubicBezTo>
                  <a:pt x="2027" y="9707"/>
                  <a:pt x="2027" y="9770"/>
                  <a:pt x="2027" y="9833"/>
                </a:cubicBezTo>
                <a:lnTo>
                  <a:pt x="2027" y="9992"/>
                </a:lnTo>
                <a:cubicBezTo>
                  <a:pt x="2027" y="10182"/>
                  <a:pt x="3959" y="12114"/>
                  <a:pt x="4244" y="12430"/>
                </a:cubicBezTo>
                <a:lnTo>
                  <a:pt x="4117" y="12430"/>
                </a:lnTo>
                <a:cubicBezTo>
                  <a:pt x="3800" y="12430"/>
                  <a:pt x="3705" y="12430"/>
                  <a:pt x="3642" y="12494"/>
                </a:cubicBezTo>
                <a:cubicBezTo>
                  <a:pt x="3610" y="12525"/>
                  <a:pt x="3579" y="12589"/>
                  <a:pt x="3579" y="12620"/>
                </a:cubicBezTo>
                <a:cubicBezTo>
                  <a:pt x="3579" y="12684"/>
                  <a:pt x="3610" y="12747"/>
                  <a:pt x="3737" y="12937"/>
                </a:cubicBezTo>
                <a:lnTo>
                  <a:pt x="3895" y="12779"/>
                </a:lnTo>
                <a:lnTo>
                  <a:pt x="4117" y="12779"/>
                </a:lnTo>
                <a:cubicBezTo>
                  <a:pt x="4466" y="12747"/>
                  <a:pt x="4592" y="12747"/>
                  <a:pt x="4656" y="12684"/>
                </a:cubicBezTo>
                <a:cubicBezTo>
                  <a:pt x="4687" y="12652"/>
                  <a:pt x="4719" y="12589"/>
                  <a:pt x="4719" y="12557"/>
                </a:cubicBezTo>
                <a:cubicBezTo>
                  <a:pt x="4719" y="12494"/>
                  <a:pt x="4687" y="12462"/>
                  <a:pt x="4656" y="12430"/>
                </a:cubicBezTo>
                <a:cubicBezTo>
                  <a:pt x="4561" y="12304"/>
                  <a:pt x="4434" y="12177"/>
                  <a:pt x="4339" y="12050"/>
                </a:cubicBezTo>
                <a:lnTo>
                  <a:pt x="4339" y="12050"/>
                </a:lnTo>
                <a:lnTo>
                  <a:pt x="5067" y="12525"/>
                </a:lnTo>
                <a:cubicBezTo>
                  <a:pt x="5099" y="12541"/>
                  <a:pt x="5131" y="12549"/>
                  <a:pt x="5158" y="12549"/>
                </a:cubicBezTo>
                <a:cubicBezTo>
                  <a:pt x="5186" y="12549"/>
                  <a:pt x="5210" y="12541"/>
                  <a:pt x="5226" y="12525"/>
                </a:cubicBezTo>
                <a:cubicBezTo>
                  <a:pt x="5257" y="12494"/>
                  <a:pt x="5289" y="12399"/>
                  <a:pt x="5289" y="12367"/>
                </a:cubicBezTo>
                <a:cubicBezTo>
                  <a:pt x="5289" y="12335"/>
                  <a:pt x="5289" y="12304"/>
                  <a:pt x="5289" y="12272"/>
                </a:cubicBezTo>
                <a:lnTo>
                  <a:pt x="6081" y="13159"/>
                </a:lnTo>
                <a:cubicBezTo>
                  <a:pt x="6112" y="13190"/>
                  <a:pt x="6144" y="13206"/>
                  <a:pt x="6176" y="13206"/>
                </a:cubicBezTo>
                <a:cubicBezTo>
                  <a:pt x="6207" y="13206"/>
                  <a:pt x="6239" y="13190"/>
                  <a:pt x="6271" y="13159"/>
                </a:cubicBezTo>
                <a:cubicBezTo>
                  <a:pt x="6302" y="13127"/>
                  <a:pt x="6334" y="13064"/>
                  <a:pt x="6334" y="13000"/>
                </a:cubicBezTo>
                <a:cubicBezTo>
                  <a:pt x="6334" y="12874"/>
                  <a:pt x="6207" y="12620"/>
                  <a:pt x="6017" y="12304"/>
                </a:cubicBezTo>
                <a:lnTo>
                  <a:pt x="6017" y="12304"/>
                </a:lnTo>
                <a:cubicBezTo>
                  <a:pt x="6431" y="12718"/>
                  <a:pt x="6575" y="12832"/>
                  <a:pt x="6656" y="12832"/>
                </a:cubicBezTo>
                <a:cubicBezTo>
                  <a:pt x="6693" y="12832"/>
                  <a:pt x="6716" y="12808"/>
                  <a:pt x="6746" y="12779"/>
                </a:cubicBezTo>
                <a:cubicBezTo>
                  <a:pt x="6746" y="12747"/>
                  <a:pt x="6777" y="12715"/>
                  <a:pt x="6777" y="12684"/>
                </a:cubicBezTo>
                <a:cubicBezTo>
                  <a:pt x="6777" y="12652"/>
                  <a:pt x="6777" y="12620"/>
                  <a:pt x="6746" y="12557"/>
                </a:cubicBezTo>
                <a:lnTo>
                  <a:pt x="6746" y="12557"/>
                </a:lnTo>
                <a:cubicBezTo>
                  <a:pt x="6941" y="12772"/>
                  <a:pt x="7040" y="12842"/>
                  <a:pt x="7109" y="12842"/>
                </a:cubicBezTo>
                <a:cubicBezTo>
                  <a:pt x="7153" y="12842"/>
                  <a:pt x="7184" y="12815"/>
                  <a:pt x="7221" y="12779"/>
                </a:cubicBezTo>
                <a:cubicBezTo>
                  <a:pt x="7252" y="12779"/>
                  <a:pt x="7284" y="12715"/>
                  <a:pt x="7284" y="12684"/>
                </a:cubicBezTo>
                <a:cubicBezTo>
                  <a:pt x="7284" y="12652"/>
                  <a:pt x="7284" y="12589"/>
                  <a:pt x="7126" y="12335"/>
                </a:cubicBezTo>
                <a:lnTo>
                  <a:pt x="7126" y="12335"/>
                </a:lnTo>
                <a:cubicBezTo>
                  <a:pt x="7284" y="12462"/>
                  <a:pt x="7442" y="12557"/>
                  <a:pt x="7537" y="12557"/>
                </a:cubicBezTo>
                <a:cubicBezTo>
                  <a:pt x="7556" y="12563"/>
                  <a:pt x="7573" y="12566"/>
                  <a:pt x="7588" y="12566"/>
                </a:cubicBezTo>
                <a:cubicBezTo>
                  <a:pt x="7655" y="12566"/>
                  <a:pt x="7702" y="12519"/>
                  <a:pt x="7727" y="12494"/>
                </a:cubicBezTo>
                <a:cubicBezTo>
                  <a:pt x="7759" y="12462"/>
                  <a:pt x="7791" y="12430"/>
                  <a:pt x="7791" y="12367"/>
                </a:cubicBezTo>
                <a:cubicBezTo>
                  <a:pt x="7791" y="12272"/>
                  <a:pt x="7791" y="12272"/>
                  <a:pt x="7126" y="11512"/>
                </a:cubicBezTo>
                <a:cubicBezTo>
                  <a:pt x="5226" y="9327"/>
                  <a:pt x="1774" y="5273"/>
                  <a:pt x="1457" y="4640"/>
                </a:cubicBezTo>
                <a:lnTo>
                  <a:pt x="1457" y="4640"/>
                </a:lnTo>
                <a:lnTo>
                  <a:pt x="9058" y="13064"/>
                </a:lnTo>
                <a:cubicBezTo>
                  <a:pt x="9089" y="13095"/>
                  <a:pt x="9129" y="13111"/>
                  <a:pt x="9164" y="13111"/>
                </a:cubicBezTo>
                <a:cubicBezTo>
                  <a:pt x="9200" y="13111"/>
                  <a:pt x="9232" y="13095"/>
                  <a:pt x="9248" y="13064"/>
                </a:cubicBezTo>
                <a:cubicBezTo>
                  <a:pt x="9311" y="13000"/>
                  <a:pt x="9311" y="12874"/>
                  <a:pt x="9279" y="12810"/>
                </a:cubicBezTo>
                <a:lnTo>
                  <a:pt x="8392" y="11575"/>
                </a:lnTo>
                <a:lnTo>
                  <a:pt x="8392" y="11575"/>
                </a:lnTo>
                <a:cubicBezTo>
                  <a:pt x="8941" y="12238"/>
                  <a:pt x="9143" y="12373"/>
                  <a:pt x="9237" y="12373"/>
                </a:cubicBezTo>
                <a:cubicBezTo>
                  <a:pt x="9273" y="12373"/>
                  <a:pt x="9293" y="12353"/>
                  <a:pt x="9311" y="12335"/>
                </a:cubicBezTo>
                <a:cubicBezTo>
                  <a:pt x="9343" y="12304"/>
                  <a:pt x="9374" y="12272"/>
                  <a:pt x="9374" y="12209"/>
                </a:cubicBezTo>
                <a:cubicBezTo>
                  <a:pt x="9374" y="12145"/>
                  <a:pt x="9374" y="12114"/>
                  <a:pt x="6081" y="7585"/>
                </a:cubicBezTo>
                <a:lnTo>
                  <a:pt x="6081" y="7585"/>
                </a:lnTo>
                <a:lnTo>
                  <a:pt x="10166" y="12462"/>
                </a:lnTo>
                <a:cubicBezTo>
                  <a:pt x="10198" y="12494"/>
                  <a:pt x="10229" y="12509"/>
                  <a:pt x="10261" y="12509"/>
                </a:cubicBezTo>
                <a:cubicBezTo>
                  <a:pt x="10293" y="12509"/>
                  <a:pt x="10324" y="12494"/>
                  <a:pt x="10356" y="12462"/>
                </a:cubicBezTo>
                <a:cubicBezTo>
                  <a:pt x="10388" y="12430"/>
                  <a:pt x="10451" y="12367"/>
                  <a:pt x="10451" y="12272"/>
                </a:cubicBezTo>
                <a:cubicBezTo>
                  <a:pt x="10451" y="12177"/>
                  <a:pt x="10419" y="12019"/>
                  <a:pt x="10324" y="11860"/>
                </a:cubicBezTo>
                <a:lnTo>
                  <a:pt x="10324" y="11860"/>
                </a:lnTo>
                <a:cubicBezTo>
                  <a:pt x="10514" y="12114"/>
                  <a:pt x="10704" y="12399"/>
                  <a:pt x="10894" y="12684"/>
                </a:cubicBezTo>
                <a:cubicBezTo>
                  <a:pt x="10926" y="12715"/>
                  <a:pt x="10958" y="12715"/>
                  <a:pt x="10989" y="12747"/>
                </a:cubicBezTo>
                <a:cubicBezTo>
                  <a:pt x="11021" y="12747"/>
                  <a:pt x="11084" y="12715"/>
                  <a:pt x="11116" y="12684"/>
                </a:cubicBezTo>
                <a:cubicBezTo>
                  <a:pt x="11179" y="12620"/>
                  <a:pt x="11243" y="12525"/>
                  <a:pt x="11243" y="12304"/>
                </a:cubicBezTo>
                <a:cubicBezTo>
                  <a:pt x="11401" y="12525"/>
                  <a:pt x="11559" y="12747"/>
                  <a:pt x="11718" y="12969"/>
                </a:cubicBezTo>
                <a:cubicBezTo>
                  <a:pt x="11749" y="13000"/>
                  <a:pt x="11781" y="13016"/>
                  <a:pt x="11813" y="13016"/>
                </a:cubicBezTo>
                <a:cubicBezTo>
                  <a:pt x="11844" y="13016"/>
                  <a:pt x="11876" y="13000"/>
                  <a:pt x="11908" y="12969"/>
                </a:cubicBezTo>
                <a:cubicBezTo>
                  <a:pt x="11971" y="12937"/>
                  <a:pt x="12003" y="12842"/>
                  <a:pt x="11939" y="12747"/>
                </a:cubicBezTo>
                <a:cubicBezTo>
                  <a:pt x="11939" y="12747"/>
                  <a:pt x="11939" y="12715"/>
                  <a:pt x="11908" y="12684"/>
                </a:cubicBezTo>
                <a:cubicBezTo>
                  <a:pt x="11939" y="12684"/>
                  <a:pt x="12003" y="12684"/>
                  <a:pt x="12034" y="12652"/>
                </a:cubicBezTo>
                <a:cubicBezTo>
                  <a:pt x="12034" y="12620"/>
                  <a:pt x="12066" y="12620"/>
                  <a:pt x="12066" y="12589"/>
                </a:cubicBezTo>
                <a:cubicBezTo>
                  <a:pt x="12351" y="12937"/>
                  <a:pt x="12509" y="13064"/>
                  <a:pt x="12604" y="13095"/>
                </a:cubicBezTo>
                <a:cubicBezTo>
                  <a:pt x="12636" y="13095"/>
                  <a:pt x="12699" y="13064"/>
                  <a:pt x="12731" y="13032"/>
                </a:cubicBezTo>
                <a:cubicBezTo>
                  <a:pt x="12763" y="13000"/>
                  <a:pt x="12763" y="12969"/>
                  <a:pt x="12794" y="12937"/>
                </a:cubicBezTo>
                <a:cubicBezTo>
                  <a:pt x="12794" y="12874"/>
                  <a:pt x="12763" y="12842"/>
                  <a:pt x="12731" y="12810"/>
                </a:cubicBezTo>
                <a:lnTo>
                  <a:pt x="12414" y="12335"/>
                </a:lnTo>
                <a:lnTo>
                  <a:pt x="12414" y="12335"/>
                </a:lnTo>
                <a:cubicBezTo>
                  <a:pt x="12573" y="12462"/>
                  <a:pt x="12699" y="12525"/>
                  <a:pt x="12826" y="12525"/>
                </a:cubicBezTo>
                <a:cubicBezTo>
                  <a:pt x="12871" y="12533"/>
                  <a:pt x="12912" y="12537"/>
                  <a:pt x="12951" y="12537"/>
                </a:cubicBezTo>
                <a:cubicBezTo>
                  <a:pt x="13076" y="12537"/>
                  <a:pt x="13173" y="12495"/>
                  <a:pt x="13270" y="12399"/>
                </a:cubicBezTo>
                <a:cubicBezTo>
                  <a:pt x="13365" y="12304"/>
                  <a:pt x="13428" y="12145"/>
                  <a:pt x="13428" y="11987"/>
                </a:cubicBezTo>
                <a:cubicBezTo>
                  <a:pt x="13428" y="11797"/>
                  <a:pt x="13396" y="11607"/>
                  <a:pt x="13301" y="11354"/>
                </a:cubicBezTo>
                <a:lnTo>
                  <a:pt x="13301" y="11354"/>
                </a:lnTo>
                <a:cubicBezTo>
                  <a:pt x="13966" y="12082"/>
                  <a:pt x="14410" y="12557"/>
                  <a:pt x="14505" y="12620"/>
                </a:cubicBezTo>
                <a:cubicBezTo>
                  <a:pt x="14520" y="12652"/>
                  <a:pt x="14552" y="12668"/>
                  <a:pt x="14588" y="12668"/>
                </a:cubicBezTo>
                <a:cubicBezTo>
                  <a:pt x="14623" y="12668"/>
                  <a:pt x="14663" y="12652"/>
                  <a:pt x="14695" y="12620"/>
                </a:cubicBezTo>
                <a:cubicBezTo>
                  <a:pt x="14726" y="12589"/>
                  <a:pt x="14726" y="12557"/>
                  <a:pt x="14726" y="12525"/>
                </a:cubicBezTo>
                <a:cubicBezTo>
                  <a:pt x="14853" y="12589"/>
                  <a:pt x="14980" y="12620"/>
                  <a:pt x="15075" y="12652"/>
                </a:cubicBezTo>
                <a:cubicBezTo>
                  <a:pt x="15107" y="12657"/>
                  <a:pt x="15139" y="12660"/>
                  <a:pt x="15170" y="12660"/>
                </a:cubicBezTo>
                <a:cubicBezTo>
                  <a:pt x="15318" y="12660"/>
                  <a:pt x="15445" y="12599"/>
                  <a:pt x="15550" y="12494"/>
                </a:cubicBezTo>
                <a:cubicBezTo>
                  <a:pt x="15613" y="12462"/>
                  <a:pt x="15645" y="12367"/>
                  <a:pt x="15676" y="12272"/>
                </a:cubicBezTo>
                <a:lnTo>
                  <a:pt x="16088" y="12810"/>
                </a:lnTo>
                <a:cubicBezTo>
                  <a:pt x="16120" y="12842"/>
                  <a:pt x="16159" y="12858"/>
                  <a:pt x="16199" y="12858"/>
                </a:cubicBezTo>
                <a:cubicBezTo>
                  <a:pt x="16239" y="12858"/>
                  <a:pt x="16278" y="12842"/>
                  <a:pt x="16310" y="12810"/>
                </a:cubicBezTo>
                <a:cubicBezTo>
                  <a:pt x="16341" y="12779"/>
                  <a:pt x="16405" y="12684"/>
                  <a:pt x="16405" y="12557"/>
                </a:cubicBezTo>
                <a:cubicBezTo>
                  <a:pt x="16405" y="12525"/>
                  <a:pt x="16405" y="12494"/>
                  <a:pt x="16405" y="12462"/>
                </a:cubicBezTo>
                <a:cubicBezTo>
                  <a:pt x="16563" y="12652"/>
                  <a:pt x="16690" y="12779"/>
                  <a:pt x="16721" y="12810"/>
                </a:cubicBezTo>
                <a:cubicBezTo>
                  <a:pt x="16759" y="12847"/>
                  <a:pt x="16807" y="12863"/>
                  <a:pt x="16846" y="12863"/>
                </a:cubicBezTo>
                <a:cubicBezTo>
                  <a:pt x="16874" y="12863"/>
                  <a:pt x="16898" y="12855"/>
                  <a:pt x="16911" y="12842"/>
                </a:cubicBezTo>
                <a:cubicBezTo>
                  <a:pt x="16975" y="12779"/>
                  <a:pt x="17006" y="12684"/>
                  <a:pt x="16943" y="12620"/>
                </a:cubicBezTo>
                <a:cubicBezTo>
                  <a:pt x="16943" y="12557"/>
                  <a:pt x="16880" y="12462"/>
                  <a:pt x="16753" y="12272"/>
                </a:cubicBezTo>
                <a:lnTo>
                  <a:pt x="16753" y="12272"/>
                </a:lnTo>
                <a:cubicBezTo>
                  <a:pt x="17260" y="12779"/>
                  <a:pt x="17640" y="13095"/>
                  <a:pt x="17925" y="13127"/>
                </a:cubicBezTo>
                <a:cubicBezTo>
                  <a:pt x="17954" y="13133"/>
                  <a:pt x="17981" y="13135"/>
                  <a:pt x="18006" y="13135"/>
                </a:cubicBezTo>
                <a:cubicBezTo>
                  <a:pt x="18117" y="13135"/>
                  <a:pt x="18190" y="13084"/>
                  <a:pt x="18242" y="13032"/>
                </a:cubicBezTo>
                <a:cubicBezTo>
                  <a:pt x="18273" y="13000"/>
                  <a:pt x="18305" y="12937"/>
                  <a:pt x="18305" y="12905"/>
                </a:cubicBezTo>
                <a:cubicBezTo>
                  <a:pt x="18305" y="12842"/>
                  <a:pt x="18273" y="12810"/>
                  <a:pt x="18242" y="12779"/>
                </a:cubicBezTo>
                <a:cubicBezTo>
                  <a:pt x="18020" y="12525"/>
                  <a:pt x="17767" y="12240"/>
                  <a:pt x="17482" y="11955"/>
                </a:cubicBezTo>
                <a:lnTo>
                  <a:pt x="17482" y="11955"/>
                </a:lnTo>
                <a:cubicBezTo>
                  <a:pt x="17672" y="12114"/>
                  <a:pt x="17830" y="12209"/>
                  <a:pt x="17957" y="12240"/>
                </a:cubicBezTo>
                <a:cubicBezTo>
                  <a:pt x="18052" y="12240"/>
                  <a:pt x="18083" y="12209"/>
                  <a:pt x="18147" y="12177"/>
                </a:cubicBezTo>
                <a:cubicBezTo>
                  <a:pt x="18147" y="12145"/>
                  <a:pt x="18178" y="12145"/>
                  <a:pt x="18178" y="12114"/>
                </a:cubicBezTo>
                <a:cubicBezTo>
                  <a:pt x="18859" y="12958"/>
                  <a:pt x="19087" y="13142"/>
                  <a:pt x="19199" y="13142"/>
                </a:cubicBezTo>
                <a:cubicBezTo>
                  <a:pt x="19237" y="13142"/>
                  <a:pt x="19262" y="13120"/>
                  <a:pt x="19287" y="13095"/>
                </a:cubicBezTo>
                <a:cubicBezTo>
                  <a:pt x="19287" y="13064"/>
                  <a:pt x="19318" y="13032"/>
                  <a:pt x="19318" y="12969"/>
                </a:cubicBezTo>
                <a:cubicBezTo>
                  <a:pt x="19318" y="12937"/>
                  <a:pt x="19318" y="12905"/>
                  <a:pt x="19287" y="12842"/>
                </a:cubicBezTo>
                <a:lnTo>
                  <a:pt x="17070" y="9802"/>
                </a:lnTo>
                <a:lnTo>
                  <a:pt x="17070" y="9802"/>
                </a:lnTo>
                <a:cubicBezTo>
                  <a:pt x="19119" y="12261"/>
                  <a:pt x="19755" y="12701"/>
                  <a:pt x="20012" y="12701"/>
                </a:cubicBezTo>
                <a:cubicBezTo>
                  <a:pt x="20092" y="12701"/>
                  <a:pt x="20136" y="12658"/>
                  <a:pt x="20173" y="12620"/>
                </a:cubicBezTo>
                <a:cubicBezTo>
                  <a:pt x="20205" y="12589"/>
                  <a:pt x="20205" y="12557"/>
                  <a:pt x="20205" y="12525"/>
                </a:cubicBezTo>
                <a:cubicBezTo>
                  <a:pt x="20205" y="12462"/>
                  <a:pt x="20205" y="12430"/>
                  <a:pt x="20173" y="12399"/>
                </a:cubicBezTo>
                <a:cubicBezTo>
                  <a:pt x="17450" y="8820"/>
                  <a:pt x="13618" y="3721"/>
                  <a:pt x="12193" y="1600"/>
                </a:cubicBezTo>
                <a:lnTo>
                  <a:pt x="12193" y="1600"/>
                </a:lnTo>
                <a:cubicBezTo>
                  <a:pt x="13016" y="2550"/>
                  <a:pt x="14346" y="4260"/>
                  <a:pt x="15550" y="5812"/>
                </a:cubicBezTo>
                <a:cubicBezTo>
                  <a:pt x="19790" y="11231"/>
                  <a:pt x="20719" y="12318"/>
                  <a:pt x="21051" y="12318"/>
                </a:cubicBezTo>
                <a:cubicBezTo>
                  <a:pt x="21094" y="12318"/>
                  <a:pt x="21126" y="12301"/>
                  <a:pt x="21155" y="12272"/>
                </a:cubicBezTo>
                <a:cubicBezTo>
                  <a:pt x="21282" y="12177"/>
                  <a:pt x="21345" y="12019"/>
                  <a:pt x="21345" y="11797"/>
                </a:cubicBezTo>
                <a:cubicBezTo>
                  <a:pt x="21345" y="11607"/>
                  <a:pt x="21282" y="11322"/>
                  <a:pt x="21187" y="11037"/>
                </a:cubicBezTo>
                <a:lnTo>
                  <a:pt x="21187" y="11037"/>
                </a:lnTo>
                <a:lnTo>
                  <a:pt x="22169" y="12209"/>
                </a:lnTo>
                <a:cubicBezTo>
                  <a:pt x="22208" y="12248"/>
                  <a:pt x="22247" y="12275"/>
                  <a:pt x="22286" y="12275"/>
                </a:cubicBezTo>
                <a:cubicBezTo>
                  <a:pt x="22310" y="12275"/>
                  <a:pt x="22334" y="12264"/>
                  <a:pt x="22359" y="12240"/>
                </a:cubicBezTo>
                <a:cubicBezTo>
                  <a:pt x="22359" y="12240"/>
                  <a:pt x="22390" y="12209"/>
                  <a:pt x="22390" y="12209"/>
                </a:cubicBezTo>
                <a:cubicBezTo>
                  <a:pt x="22770" y="12715"/>
                  <a:pt x="23055" y="13000"/>
                  <a:pt x="23214" y="13032"/>
                </a:cubicBezTo>
                <a:cubicBezTo>
                  <a:pt x="23309" y="13032"/>
                  <a:pt x="23372" y="13000"/>
                  <a:pt x="23404" y="12969"/>
                </a:cubicBezTo>
                <a:cubicBezTo>
                  <a:pt x="23499" y="12874"/>
                  <a:pt x="23530" y="12779"/>
                  <a:pt x="23562" y="12620"/>
                </a:cubicBezTo>
                <a:cubicBezTo>
                  <a:pt x="23562" y="12557"/>
                  <a:pt x="23530" y="12462"/>
                  <a:pt x="23499" y="12335"/>
                </a:cubicBezTo>
                <a:cubicBezTo>
                  <a:pt x="23562" y="12304"/>
                  <a:pt x="23625" y="12272"/>
                  <a:pt x="23657" y="12240"/>
                </a:cubicBezTo>
                <a:cubicBezTo>
                  <a:pt x="23689" y="12209"/>
                  <a:pt x="23689" y="12209"/>
                  <a:pt x="23689" y="12177"/>
                </a:cubicBezTo>
                <a:lnTo>
                  <a:pt x="24037" y="12652"/>
                </a:lnTo>
                <a:cubicBezTo>
                  <a:pt x="24069" y="12684"/>
                  <a:pt x="24108" y="12699"/>
                  <a:pt x="24148" y="12699"/>
                </a:cubicBezTo>
                <a:cubicBezTo>
                  <a:pt x="24187" y="12699"/>
                  <a:pt x="24227" y="12684"/>
                  <a:pt x="24259" y="12652"/>
                </a:cubicBezTo>
                <a:cubicBezTo>
                  <a:pt x="24354" y="12557"/>
                  <a:pt x="24385" y="12462"/>
                  <a:pt x="24417" y="12304"/>
                </a:cubicBezTo>
                <a:lnTo>
                  <a:pt x="24449" y="12335"/>
                </a:lnTo>
                <a:cubicBezTo>
                  <a:pt x="24484" y="12388"/>
                  <a:pt x="24518" y="12411"/>
                  <a:pt x="24553" y="12411"/>
                </a:cubicBezTo>
                <a:cubicBezTo>
                  <a:pt x="24582" y="12411"/>
                  <a:pt x="24610" y="12395"/>
                  <a:pt x="24639" y="12367"/>
                </a:cubicBezTo>
                <a:cubicBezTo>
                  <a:pt x="24702" y="12304"/>
                  <a:pt x="24702" y="12209"/>
                  <a:pt x="24670" y="12114"/>
                </a:cubicBezTo>
                <a:lnTo>
                  <a:pt x="24354" y="11670"/>
                </a:lnTo>
                <a:cubicBezTo>
                  <a:pt x="23974" y="10530"/>
                  <a:pt x="22517" y="8693"/>
                  <a:pt x="20522" y="6413"/>
                </a:cubicBezTo>
                <a:lnTo>
                  <a:pt x="19382" y="4830"/>
                </a:lnTo>
                <a:lnTo>
                  <a:pt x="25684" y="12462"/>
                </a:lnTo>
                <a:cubicBezTo>
                  <a:pt x="25715" y="12494"/>
                  <a:pt x="25747" y="12509"/>
                  <a:pt x="25779" y="12509"/>
                </a:cubicBezTo>
                <a:cubicBezTo>
                  <a:pt x="25810" y="12509"/>
                  <a:pt x="25842" y="12494"/>
                  <a:pt x="25874" y="12462"/>
                </a:cubicBezTo>
                <a:cubicBezTo>
                  <a:pt x="25905" y="12430"/>
                  <a:pt x="25937" y="12367"/>
                  <a:pt x="25937" y="12304"/>
                </a:cubicBezTo>
                <a:cubicBezTo>
                  <a:pt x="25969" y="12209"/>
                  <a:pt x="25842" y="11955"/>
                  <a:pt x="25620" y="11607"/>
                </a:cubicBezTo>
                <a:lnTo>
                  <a:pt x="25620" y="11607"/>
                </a:lnTo>
                <a:cubicBezTo>
                  <a:pt x="25905" y="11924"/>
                  <a:pt x="26096" y="12177"/>
                  <a:pt x="26222" y="12304"/>
                </a:cubicBezTo>
                <a:cubicBezTo>
                  <a:pt x="26238" y="12335"/>
                  <a:pt x="26270" y="12351"/>
                  <a:pt x="26305" y="12351"/>
                </a:cubicBezTo>
                <a:cubicBezTo>
                  <a:pt x="26341" y="12351"/>
                  <a:pt x="26381" y="12335"/>
                  <a:pt x="26412" y="12304"/>
                </a:cubicBezTo>
                <a:cubicBezTo>
                  <a:pt x="26476" y="12240"/>
                  <a:pt x="26476" y="12145"/>
                  <a:pt x="26412" y="12082"/>
                </a:cubicBezTo>
                <a:cubicBezTo>
                  <a:pt x="26412" y="12051"/>
                  <a:pt x="24166" y="9024"/>
                  <a:pt x="21934" y="6037"/>
                </a:cubicBezTo>
                <a:lnTo>
                  <a:pt x="21934" y="6037"/>
                </a:lnTo>
                <a:cubicBezTo>
                  <a:pt x="22677" y="6949"/>
                  <a:pt x="23520" y="7934"/>
                  <a:pt x="24417" y="8947"/>
                </a:cubicBezTo>
                <a:lnTo>
                  <a:pt x="27362" y="12652"/>
                </a:lnTo>
                <a:cubicBezTo>
                  <a:pt x="27394" y="12684"/>
                  <a:pt x="27434" y="12699"/>
                  <a:pt x="27473" y="12699"/>
                </a:cubicBezTo>
                <a:cubicBezTo>
                  <a:pt x="27513" y="12699"/>
                  <a:pt x="27552" y="12684"/>
                  <a:pt x="27584" y="12652"/>
                </a:cubicBezTo>
                <a:cubicBezTo>
                  <a:pt x="27616" y="12620"/>
                  <a:pt x="27647" y="12557"/>
                  <a:pt x="27647" y="12525"/>
                </a:cubicBezTo>
                <a:cubicBezTo>
                  <a:pt x="27647" y="12272"/>
                  <a:pt x="27109" y="11607"/>
                  <a:pt x="25050" y="9232"/>
                </a:cubicBezTo>
                <a:cubicBezTo>
                  <a:pt x="24924" y="9073"/>
                  <a:pt x="24765" y="8915"/>
                  <a:pt x="24607" y="8725"/>
                </a:cubicBezTo>
                <a:lnTo>
                  <a:pt x="19762" y="2676"/>
                </a:lnTo>
                <a:cubicBezTo>
                  <a:pt x="19160" y="1790"/>
                  <a:pt x="18780" y="1061"/>
                  <a:pt x="18780" y="681"/>
                </a:cubicBezTo>
                <a:cubicBezTo>
                  <a:pt x="18780" y="618"/>
                  <a:pt x="18812" y="586"/>
                  <a:pt x="18812" y="586"/>
                </a:cubicBezTo>
                <a:cubicBezTo>
                  <a:pt x="18843" y="554"/>
                  <a:pt x="18875" y="523"/>
                  <a:pt x="18970" y="523"/>
                </a:cubicBezTo>
                <a:cubicBezTo>
                  <a:pt x="19097" y="554"/>
                  <a:pt x="19223" y="618"/>
                  <a:pt x="19382" y="713"/>
                </a:cubicBezTo>
                <a:cubicBezTo>
                  <a:pt x="19540" y="1948"/>
                  <a:pt x="21915" y="4513"/>
                  <a:pt x="24417" y="7237"/>
                </a:cubicBezTo>
                <a:cubicBezTo>
                  <a:pt x="24607" y="7458"/>
                  <a:pt x="24829" y="7680"/>
                  <a:pt x="25050" y="7902"/>
                </a:cubicBezTo>
                <a:cubicBezTo>
                  <a:pt x="25494" y="8440"/>
                  <a:pt x="25905" y="8978"/>
                  <a:pt x="26349" y="9485"/>
                </a:cubicBezTo>
                <a:cubicBezTo>
                  <a:pt x="27299" y="10879"/>
                  <a:pt x="28122" y="12177"/>
                  <a:pt x="28724" y="13064"/>
                </a:cubicBezTo>
                <a:cubicBezTo>
                  <a:pt x="28724" y="13095"/>
                  <a:pt x="28756" y="13127"/>
                  <a:pt x="28819" y="13127"/>
                </a:cubicBezTo>
                <a:cubicBezTo>
                  <a:pt x="28851" y="13127"/>
                  <a:pt x="28882" y="13127"/>
                  <a:pt x="28914" y="13095"/>
                </a:cubicBezTo>
                <a:cubicBezTo>
                  <a:pt x="29009" y="13000"/>
                  <a:pt x="29072" y="12874"/>
                  <a:pt x="29072" y="12747"/>
                </a:cubicBezTo>
                <a:lnTo>
                  <a:pt x="29072" y="12684"/>
                </a:lnTo>
                <a:cubicBezTo>
                  <a:pt x="29199" y="12874"/>
                  <a:pt x="29326" y="13000"/>
                  <a:pt x="29389" y="13064"/>
                </a:cubicBezTo>
                <a:cubicBezTo>
                  <a:pt x="29421" y="13095"/>
                  <a:pt x="29460" y="13111"/>
                  <a:pt x="29496" y="13111"/>
                </a:cubicBezTo>
                <a:cubicBezTo>
                  <a:pt x="29532" y="13111"/>
                  <a:pt x="29563" y="13095"/>
                  <a:pt x="29579" y="13064"/>
                </a:cubicBezTo>
                <a:cubicBezTo>
                  <a:pt x="29611" y="13032"/>
                  <a:pt x="29642" y="13000"/>
                  <a:pt x="29642" y="12937"/>
                </a:cubicBezTo>
                <a:cubicBezTo>
                  <a:pt x="29801" y="13032"/>
                  <a:pt x="29927" y="13064"/>
                  <a:pt x="30022" y="13095"/>
                </a:cubicBezTo>
                <a:cubicBezTo>
                  <a:pt x="30056" y="13101"/>
                  <a:pt x="30088" y="13104"/>
                  <a:pt x="30118" y="13104"/>
                </a:cubicBezTo>
                <a:cubicBezTo>
                  <a:pt x="30256" y="13104"/>
                  <a:pt x="30356" y="13047"/>
                  <a:pt x="30434" y="12969"/>
                </a:cubicBezTo>
                <a:cubicBezTo>
                  <a:pt x="30498" y="12905"/>
                  <a:pt x="30529" y="12842"/>
                  <a:pt x="30561" y="12715"/>
                </a:cubicBezTo>
                <a:cubicBezTo>
                  <a:pt x="30561" y="12652"/>
                  <a:pt x="30529" y="12557"/>
                  <a:pt x="30498" y="12462"/>
                </a:cubicBezTo>
                <a:lnTo>
                  <a:pt x="30498" y="12462"/>
                </a:lnTo>
                <a:cubicBezTo>
                  <a:pt x="30593" y="12525"/>
                  <a:pt x="30656" y="12557"/>
                  <a:pt x="30719" y="12557"/>
                </a:cubicBezTo>
                <a:lnTo>
                  <a:pt x="30783" y="12557"/>
                </a:lnTo>
                <a:cubicBezTo>
                  <a:pt x="30878" y="12620"/>
                  <a:pt x="31004" y="12652"/>
                  <a:pt x="31099" y="12684"/>
                </a:cubicBezTo>
                <a:cubicBezTo>
                  <a:pt x="31127" y="12689"/>
                  <a:pt x="31155" y="12692"/>
                  <a:pt x="31183" y="12692"/>
                </a:cubicBezTo>
                <a:cubicBezTo>
                  <a:pt x="31313" y="12692"/>
                  <a:pt x="31438" y="12635"/>
                  <a:pt x="31543" y="12557"/>
                </a:cubicBezTo>
                <a:cubicBezTo>
                  <a:pt x="31574" y="12525"/>
                  <a:pt x="31606" y="12462"/>
                  <a:pt x="31606" y="12430"/>
                </a:cubicBezTo>
                <a:cubicBezTo>
                  <a:pt x="31606" y="12367"/>
                  <a:pt x="31574" y="12335"/>
                  <a:pt x="31543" y="12304"/>
                </a:cubicBezTo>
                <a:cubicBezTo>
                  <a:pt x="28249" y="8503"/>
                  <a:pt x="23404" y="2518"/>
                  <a:pt x="23214" y="1188"/>
                </a:cubicBezTo>
                <a:lnTo>
                  <a:pt x="23214" y="1188"/>
                </a:lnTo>
                <a:cubicBezTo>
                  <a:pt x="23625" y="1600"/>
                  <a:pt x="24765" y="3056"/>
                  <a:pt x="26191" y="4893"/>
                </a:cubicBezTo>
                <a:cubicBezTo>
                  <a:pt x="28249" y="7743"/>
                  <a:pt x="31068" y="11385"/>
                  <a:pt x="32271" y="12905"/>
                </a:cubicBezTo>
                <a:cubicBezTo>
                  <a:pt x="32310" y="12944"/>
                  <a:pt x="32361" y="12972"/>
                  <a:pt x="32410" y="12972"/>
                </a:cubicBezTo>
                <a:cubicBezTo>
                  <a:pt x="32440" y="12972"/>
                  <a:pt x="32468" y="12961"/>
                  <a:pt x="32493" y="12937"/>
                </a:cubicBezTo>
                <a:cubicBezTo>
                  <a:pt x="32493" y="12905"/>
                  <a:pt x="32524" y="12874"/>
                  <a:pt x="32524" y="12842"/>
                </a:cubicBezTo>
                <a:cubicBezTo>
                  <a:pt x="32683" y="12969"/>
                  <a:pt x="32778" y="13032"/>
                  <a:pt x="32873" y="13032"/>
                </a:cubicBezTo>
                <a:cubicBezTo>
                  <a:pt x="32891" y="13038"/>
                  <a:pt x="32908" y="13041"/>
                  <a:pt x="32924" y="13041"/>
                </a:cubicBezTo>
                <a:cubicBezTo>
                  <a:pt x="32992" y="13041"/>
                  <a:pt x="33043" y="12994"/>
                  <a:pt x="33094" y="12969"/>
                </a:cubicBezTo>
                <a:cubicBezTo>
                  <a:pt x="33126" y="12937"/>
                  <a:pt x="33126" y="12905"/>
                  <a:pt x="33126" y="12842"/>
                </a:cubicBezTo>
                <a:cubicBezTo>
                  <a:pt x="33126" y="12779"/>
                  <a:pt x="33158" y="12747"/>
                  <a:pt x="32746" y="12240"/>
                </a:cubicBezTo>
                <a:lnTo>
                  <a:pt x="32746" y="12240"/>
                </a:lnTo>
                <a:cubicBezTo>
                  <a:pt x="33284" y="12779"/>
                  <a:pt x="33696" y="13127"/>
                  <a:pt x="34013" y="13159"/>
                </a:cubicBezTo>
                <a:cubicBezTo>
                  <a:pt x="34139" y="13159"/>
                  <a:pt x="34266" y="13127"/>
                  <a:pt x="34361" y="13032"/>
                </a:cubicBezTo>
                <a:cubicBezTo>
                  <a:pt x="34361" y="13032"/>
                  <a:pt x="34393" y="13000"/>
                  <a:pt x="34424" y="12969"/>
                </a:cubicBezTo>
                <a:lnTo>
                  <a:pt x="34456" y="13032"/>
                </a:lnTo>
                <a:lnTo>
                  <a:pt x="34488" y="13064"/>
                </a:lnTo>
                <a:cubicBezTo>
                  <a:pt x="34545" y="13107"/>
                  <a:pt x="34583" y="13124"/>
                  <a:pt x="34613" y="13124"/>
                </a:cubicBezTo>
                <a:cubicBezTo>
                  <a:pt x="34650" y="13124"/>
                  <a:pt x="34675" y="13098"/>
                  <a:pt x="34709" y="13064"/>
                </a:cubicBezTo>
                <a:cubicBezTo>
                  <a:pt x="34773" y="13032"/>
                  <a:pt x="34773" y="12905"/>
                  <a:pt x="34709" y="12842"/>
                </a:cubicBezTo>
                <a:lnTo>
                  <a:pt x="34551" y="12589"/>
                </a:lnTo>
                <a:lnTo>
                  <a:pt x="34551" y="12557"/>
                </a:lnTo>
                <a:cubicBezTo>
                  <a:pt x="34551" y="12019"/>
                  <a:pt x="34108" y="11132"/>
                  <a:pt x="33443" y="10055"/>
                </a:cubicBezTo>
                <a:lnTo>
                  <a:pt x="33443" y="10055"/>
                </a:lnTo>
                <a:cubicBezTo>
                  <a:pt x="34234" y="11069"/>
                  <a:pt x="34995" y="12019"/>
                  <a:pt x="35660" y="12905"/>
                </a:cubicBezTo>
                <a:cubicBezTo>
                  <a:pt x="35691" y="12937"/>
                  <a:pt x="35731" y="12953"/>
                  <a:pt x="35770" y="12953"/>
                </a:cubicBezTo>
                <a:cubicBezTo>
                  <a:pt x="35810" y="12953"/>
                  <a:pt x="35850" y="12937"/>
                  <a:pt x="35881" y="12905"/>
                </a:cubicBezTo>
                <a:cubicBezTo>
                  <a:pt x="35945" y="12842"/>
                  <a:pt x="35945" y="12747"/>
                  <a:pt x="35881" y="12684"/>
                </a:cubicBezTo>
                <a:cubicBezTo>
                  <a:pt x="35786" y="12557"/>
                  <a:pt x="35691" y="12430"/>
                  <a:pt x="35596" y="12304"/>
                </a:cubicBezTo>
                <a:lnTo>
                  <a:pt x="35596" y="12304"/>
                </a:lnTo>
                <a:cubicBezTo>
                  <a:pt x="36103" y="12842"/>
                  <a:pt x="36515" y="13159"/>
                  <a:pt x="36863" y="13190"/>
                </a:cubicBezTo>
                <a:cubicBezTo>
                  <a:pt x="36885" y="13196"/>
                  <a:pt x="36909" y="13199"/>
                  <a:pt x="36933" y="13199"/>
                </a:cubicBezTo>
                <a:cubicBezTo>
                  <a:pt x="37044" y="13199"/>
                  <a:pt x="37165" y="13142"/>
                  <a:pt x="37243" y="13064"/>
                </a:cubicBezTo>
                <a:cubicBezTo>
                  <a:pt x="37306" y="13000"/>
                  <a:pt x="37306" y="12905"/>
                  <a:pt x="37275" y="12842"/>
                </a:cubicBezTo>
                <a:lnTo>
                  <a:pt x="35913" y="10974"/>
                </a:lnTo>
                <a:lnTo>
                  <a:pt x="35913" y="10974"/>
                </a:lnTo>
                <a:cubicBezTo>
                  <a:pt x="36293" y="11449"/>
                  <a:pt x="36641" y="11860"/>
                  <a:pt x="36958" y="12177"/>
                </a:cubicBezTo>
                <a:lnTo>
                  <a:pt x="37275" y="12589"/>
                </a:lnTo>
                <a:cubicBezTo>
                  <a:pt x="37312" y="12626"/>
                  <a:pt x="37349" y="12641"/>
                  <a:pt x="37386" y="12641"/>
                </a:cubicBezTo>
                <a:cubicBezTo>
                  <a:pt x="37412" y="12641"/>
                  <a:pt x="37438" y="12633"/>
                  <a:pt x="37465" y="12620"/>
                </a:cubicBezTo>
                <a:cubicBezTo>
                  <a:pt x="37718" y="12810"/>
                  <a:pt x="37940" y="12905"/>
                  <a:pt x="38098" y="12937"/>
                </a:cubicBezTo>
                <a:cubicBezTo>
                  <a:pt x="38131" y="12942"/>
                  <a:pt x="38162" y="12945"/>
                  <a:pt x="38193" y="12945"/>
                </a:cubicBezTo>
                <a:cubicBezTo>
                  <a:pt x="38342" y="12945"/>
                  <a:pt x="38474" y="12884"/>
                  <a:pt x="38605" y="12779"/>
                </a:cubicBezTo>
                <a:cubicBezTo>
                  <a:pt x="38668" y="12715"/>
                  <a:pt x="38731" y="12620"/>
                  <a:pt x="38731" y="12399"/>
                </a:cubicBezTo>
                <a:cubicBezTo>
                  <a:pt x="38731" y="12367"/>
                  <a:pt x="38731" y="12335"/>
                  <a:pt x="38731" y="12272"/>
                </a:cubicBezTo>
                <a:cubicBezTo>
                  <a:pt x="39081" y="12642"/>
                  <a:pt x="39244" y="12732"/>
                  <a:pt x="39332" y="12732"/>
                </a:cubicBezTo>
                <a:cubicBezTo>
                  <a:pt x="39380" y="12732"/>
                  <a:pt x="39406" y="12706"/>
                  <a:pt x="39428" y="12684"/>
                </a:cubicBezTo>
                <a:cubicBezTo>
                  <a:pt x="39460" y="12652"/>
                  <a:pt x="39492" y="12589"/>
                  <a:pt x="39492" y="12557"/>
                </a:cubicBezTo>
                <a:cubicBezTo>
                  <a:pt x="39492" y="12494"/>
                  <a:pt x="39492" y="12462"/>
                  <a:pt x="39460" y="12430"/>
                </a:cubicBezTo>
                <a:cubicBezTo>
                  <a:pt x="39428" y="12399"/>
                  <a:pt x="39397" y="12367"/>
                  <a:pt x="39365" y="12335"/>
                </a:cubicBezTo>
                <a:lnTo>
                  <a:pt x="39365" y="12335"/>
                </a:lnTo>
                <a:cubicBezTo>
                  <a:pt x="39460" y="12367"/>
                  <a:pt x="39523" y="12399"/>
                  <a:pt x="39618" y="12399"/>
                </a:cubicBezTo>
                <a:cubicBezTo>
                  <a:pt x="39713" y="12399"/>
                  <a:pt x="39777" y="12399"/>
                  <a:pt x="39840" y="12367"/>
                </a:cubicBezTo>
                <a:cubicBezTo>
                  <a:pt x="40030" y="12525"/>
                  <a:pt x="40220" y="12589"/>
                  <a:pt x="40347" y="12620"/>
                </a:cubicBezTo>
                <a:cubicBezTo>
                  <a:pt x="40380" y="12626"/>
                  <a:pt x="40412" y="12629"/>
                  <a:pt x="40442" y="12629"/>
                </a:cubicBezTo>
                <a:cubicBezTo>
                  <a:pt x="40581" y="12629"/>
                  <a:pt x="40686" y="12572"/>
                  <a:pt x="40790" y="12494"/>
                </a:cubicBezTo>
                <a:cubicBezTo>
                  <a:pt x="40822" y="12462"/>
                  <a:pt x="40822" y="12430"/>
                  <a:pt x="40822" y="12367"/>
                </a:cubicBezTo>
                <a:cubicBezTo>
                  <a:pt x="40822" y="12335"/>
                  <a:pt x="40822" y="12272"/>
                  <a:pt x="40790" y="12240"/>
                </a:cubicBezTo>
                <a:cubicBezTo>
                  <a:pt x="39111" y="10277"/>
                  <a:pt x="37433" y="8250"/>
                  <a:pt x="36008" y="6445"/>
                </a:cubicBezTo>
                <a:lnTo>
                  <a:pt x="32651" y="1790"/>
                </a:lnTo>
                <a:cubicBezTo>
                  <a:pt x="32271" y="1156"/>
                  <a:pt x="32081" y="744"/>
                  <a:pt x="32176" y="586"/>
                </a:cubicBezTo>
                <a:cubicBezTo>
                  <a:pt x="32176" y="554"/>
                  <a:pt x="32208" y="554"/>
                  <a:pt x="32303" y="554"/>
                </a:cubicBezTo>
                <a:cubicBezTo>
                  <a:pt x="32461" y="586"/>
                  <a:pt x="32651" y="681"/>
                  <a:pt x="32873" y="903"/>
                </a:cubicBezTo>
                <a:cubicBezTo>
                  <a:pt x="32841" y="966"/>
                  <a:pt x="32809" y="1061"/>
                  <a:pt x="32873" y="1125"/>
                </a:cubicBezTo>
                <a:lnTo>
                  <a:pt x="40062" y="11069"/>
                </a:lnTo>
                <a:cubicBezTo>
                  <a:pt x="40727" y="12082"/>
                  <a:pt x="40822" y="12177"/>
                  <a:pt x="40917" y="12209"/>
                </a:cubicBezTo>
                <a:cubicBezTo>
                  <a:pt x="40980" y="12209"/>
                  <a:pt x="41012" y="12209"/>
                  <a:pt x="41043" y="12177"/>
                </a:cubicBezTo>
                <a:cubicBezTo>
                  <a:pt x="41107" y="12114"/>
                  <a:pt x="41107" y="11987"/>
                  <a:pt x="41075" y="11924"/>
                </a:cubicBezTo>
                <a:lnTo>
                  <a:pt x="40283" y="10847"/>
                </a:lnTo>
                <a:cubicBezTo>
                  <a:pt x="40030" y="10435"/>
                  <a:pt x="39713" y="9960"/>
                  <a:pt x="39397" y="9453"/>
                </a:cubicBezTo>
                <a:cubicBezTo>
                  <a:pt x="39143" y="9073"/>
                  <a:pt x="38921" y="8725"/>
                  <a:pt x="38668" y="8345"/>
                </a:cubicBezTo>
                <a:lnTo>
                  <a:pt x="38668" y="8345"/>
                </a:lnTo>
                <a:lnTo>
                  <a:pt x="42215" y="12747"/>
                </a:lnTo>
                <a:cubicBezTo>
                  <a:pt x="42247" y="12779"/>
                  <a:pt x="42278" y="12795"/>
                  <a:pt x="42310" y="12795"/>
                </a:cubicBezTo>
                <a:cubicBezTo>
                  <a:pt x="42342" y="12795"/>
                  <a:pt x="42373" y="12779"/>
                  <a:pt x="42405" y="12747"/>
                </a:cubicBezTo>
                <a:cubicBezTo>
                  <a:pt x="42468" y="12684"/>
                  <a:pt x="42468" y="12557"/>
                  <a:pt x="42437" y="12494"/>
                </a:cubicBezTo>
                <a:cubicBezTo>
                  <a:pt x="42342" y="12399"/>
                  <a:pt x="42247" y="12304"/>
                  <a:pt x="42183" y="12177"/>
                </a:cubicBezTo>
                <a:lnTo>
                  <a:pt x="42183" y="12177"/>
                </a:lnTo>
                <a:cubicBezTo>
                  <a:pt x="42202" y="12186"/>
                  <a:pt x="42220" y="12190"/>
                  <a:pt x="42238" y="12190"/>
                </a:cubicBezTo>
                <a:cubicBezTo>
                  <a:pt x="42281" y="12190"/>
                  <a:pt x="42319" y="12168"/>
                  <a:pt x="42342" y="12145"/>
                </a:cubicBezTo>
                <a:cubicBezTo>
                  <a:pt x="42405" y="12082"/>
                  <a:pt x="42405" y="11955"/>
                  <a:pt x="42373" y="11892"/>
                </a:cubicBezTo>
                <a:lnTo>
                  <a:pt x="34614" y="1156"/>
                </a:lnTo>
                <a:lnTo>
                  <a:pt x="34678" y="1156"/>
                </a:lnTo>
                <a:cubicBezTo>
                  <a:pt x="34709" y="1156"/>
                  <a:pt x="34773" y="1188"/>
                  <a:pt x="34804" y="1188"/>
                </a:cubicBezTo>
                <a:cubicBezTo>
                  <a:pt x="36166" y="3658"/>
                  <a:pt x="41993" y="10942"/>
                  <a:pt x="43292" y="12557"/>
                </a:cubicBezTo>
                <a:cubicBezTo>
                  <a:pt x="43310" y="12594"/>
                  <a:pt x="43351" y="12609"/>
                  <a:pt x="43394" y="12609"/>
                </a:cubicBezTo>
                <a:cubicBezTo>
                  <a:pt x="43424" y="12609"/>
                  <a:pt x="43456" y="12602"/>
                  <a:pt x="43482" y="12589"/>
                </a:cubicBezTo>
                <a:cubicBezTo>
                  <a:pt x="43545" y="12525"/>
                  <a:pt x="43545" y="12430"/>
                  <a:pt x="43513" y="12335"/>
                </a:cubicBezTo>
                <a:cubicBezTo>
                  <a:pt x="43450" y="12209"/>
                  <a:pt x="42848" y="11259"/>
                  <a:pt x="42025" y="9960"/>
                </a:cubicBezTo>
                <a:lnTo>
                  <a:pt x="42025" y="9960"/>
                </a:lnTo>
                <a:cubicBezTo>
                  <a:pt x="42437" y="10435"/>
                  <a:pt x="42785" y="10879"/>
                  <a:pt x="43133" y="11290"/>
                </a:cubicBezTo>
                <a:cubicBezTo>
                  <a:pt x="43545" y="11924"/>
                  <a:pt x="43925" y="12494"/>
                  <a:pt x="44210" y="12969"/>
                </a:cubicBezTo>
                <a:cubicBezTo>
                  <a:pt x="44242" y="13000"/>
                  <a:pt x="44274" y="13032"/>
                  <a:pt x="44305" y="13032"/>
                </a:cubicBezTo>
                <a:cubicBezTo>
                  <a:pt x="44337" y="13032"/>
                  <a:pt x="44400" y="13032"/>
                  <a:pt x="44432" y="13000"/>
                </a:cubicBezTo>
                <a:cubicBezTo>
                  <a:pt x="44464" y="12969"/>
                  <a:pt x="44495" y="12905"/>
                  <a:pt x="44495" y="12810"/>
                </a:cubicBezTo>
                <a:cubicBezTo>
                  <a:pt x="44495" y="12779"/>
                  <a:pt x="44464" y="12715"/>
                  <a:pt x="44432" y="12620"/>
                </a:cubicBezTo>
                <a:lnTo>
                  <a:pt x="44432" y="12620"/>
                </a:lnTo>
                <a:cubicBezTo>
                  <a:pt x="44780" y="12969"/>
                  <a:pt x="45065" y="13159"/>
                  <a:pt x="45224" y="13190"/>
                </a:cubicBezTo>
                <a:cubicBezTo>
                  <a:pt x="45350" y="13190"/>
                  <a:pt x="45414" y="13159"/>
                  <a:pt x="45445" y="13095"/>
                </a:cubicBezTo>
                <a:cubicBezTo>
                  <a:pt x="45509" y="13064"/>
                  <a:pt x="45572" y="12937"/>
                  <a:pt x="45572" y="12747"/>
                </a:cubicBezTo>
                <a:cubicBezTo>
                  <a:pt x="45572" y="12652"/>
                  <a:pt x="45572" y="12525"/>
                  <a:pt x="45509" y="12399"/>
                </a:cubicBezTo>
                <a:lnTo>
                  <a:pt x="45509" y="12399"/>
                </a:lnTo>
                <a:cubicBezTo>
                  <a:pt x="45572" y="12462"/>
                  <a:pt x="45635" y="12557"/>
                  <a:pt x="45667" y="12620"/>
                </a:cubicBezTo>
                <a:cubicBezTo>
                  <a:pt x="45699" y="12652"/>
                  <a:pt x="45730" y="12684"/>
                  <a:pt x="45762" y="12684"/>
                </a:cubicBezTo>
                <a:cubicBezTo>
                  <a:pt x="45794" y="12684"/>
                  <a:pt x="45857" y="12652"/>
                  <a:pt x="45889" y="12652"/>
                </a:cubicBezTo>
                <a:cubicBezTo>
                  <a:pt x="45920" y="12589"/>
                  <a:pt x="45984" y="12525"/>
                  <a:pt x="46015" y="12430"/>
                </a:cubicBezTo>
                <a:lnTo>
                  <a:pt x="46047" y="12525"/>
                </a:lnTo>
                <a:cubicBezTo>
                  <a:pt x="46079" y="12557"/>
                  <a:pt x="46118" y="12573"/>
                  <a:pt x="46158" y="12573"/>
                </a:cubicBezTo>
                <a:cubicBezTo>
                  <a:pt x="46197" y="12573"/>
                  <a:pt x="46237" y="12557"/>
                  <a:pt x="46269" y="12525"/>
                </a:cubicBezTo>
                <a:cubicBezTo>
                  <a:pt x="46332" y="12462"/>
                  <a:pt x="46332" y="12367"/>
                  <a:pt x="46269" y="12304"/>
                </a:cubicBezTo>
                <a:lnTo>
                  <a:pt x="46015" y="11924"/>
                </a:lnTo>
                <a:cubicBezTo>
                  <a:pt x="46015" y="11860"/>
                  <a:pt x="45984" y="11797"/>
                  <a:pt x="45952" y="11734"/>
                </a:cubicBezTo>
                <a:lnTo>
                  <a:pt x="46015" y="11734"/>
                </a:lnTo>
                <a:cubicBezTo>
                  <a:pt x="46110" y="11734"/>
                  <a:pt x="46174" y="11702"/>
                  <a:pt x="46205" y="11670"/>
                </a:cubicBezTo>
                <a:cubicBezTo>
                  <a:pt x="46332" y="11544"/>
                  <a:pt x="46395" y="11385"/>
                  <a:pt x="46395" y="11195"/>
                </a:cubicBezTo>
                <a:cubicBezTo>
                  <a:pt x="46395" y="10942"/>
                  <a:pt x="46269" y="10562"/>
                  <a:pt x="46047" y="10150"/>
                </a:cubicBezTo>
                <a:lnTo>
                  <a:pt x="46079" y="10150"/>
                </a:lnTo>
                <a:cubicBezTo>
                  <a:pt x="46205" y="10150"/>
                  <a:pt x="46300" y="10118"/>
                  <a:pt x="46332" y="10055"/>
                </a:cubicBezTo>
                <a:cubicBezTo>
                  <a:pt x="46364" y="10055"/>
                  <a:pt x="46395" y="9992"/>
                  <a:pt x="46395" y="9960"/>
                </a:cubicBezTo>
                <a:cubicBezTo>
                  <a:pt x="46395" y="9897"/>
                  <a:pt x="46364" y="9865"/>
                  <a:pt x="46364" y="9833"/>
                </a:cubicBezTo>
                <a:lnTo>
                  <a:pt x="45319" y="8377"/>
                </a:lnTo>
                <a:lnTo>
                  <a:pt x="45319" y="8377"/>
                </a:lnTo>
                <a:cubicBezTo>
                  <a:pt x="46291" y="9623"/>
                  <a:pt x="47235" y="10694"/>
                  <a:pt x="47421" y="10694"/>
                </a:cubicBezTo>
                <a:cubicBezTo>
                  <a:pt x="47429" y="10694"/>
                  <a:pt x="47435" y="10692"/>
                  <a:pt x="47440" y="10689"/>
                </a:cubicBezTo>
                <a:cubicBezTo>
                  <a:pt x="47535" y="10594"/>
                  <a:pt x="47599" y="10435"/>
                  <a:pt x="47599" y="10277"/>
                </a:cubicBezTo>
                <a:cubicBezTo>
                  <a:pt x="47599" y="9928"/>
                  <a:pt x="47345" y="9453"/>
                  <a:pt x="46902" y="8820"/>
                </a:cubicBezTo>
                <a:lnTo>
                  <a:pt x="46902" y="8820"/>
                </a:lnTo>
                <a:cubicBezTo>
                  <a:pt x="46934" y="8836"/>
                  <a:pt x="46965" y="8844"/>
                  <a:pt x="46993" y="8844"/>
                </a:cubicBezTo>
                <a:cubicBezTo>
                  <a:pt x="47021" y="8844"/>
                  <a:pt x="47045" y="8836"/>
                  <a:pt x="47060" y="8820"/>
                </a:cubicBezTo>
                <a:cubicBezTo>
                  <a:pt x="47124" y="8757"/>
                  <a:pt x="47124" y="8630"/>
                  <a:pt x="47092" y="8567"/>
                </a:cubicBezTo>
                <a:cubicBezTo>
                  <a:pt x="46902" y="8313"/>
                  <a:pt x="45160" y="6160"/>
                  <a:pt x="44274" y="4956"/>
                </a:cubicBezTo>
                <a:lnTo>
                  <a:pt x="43165" y="3405"/>
                </a:lnTo>
                <a:lnTo>
                  <a:pt x="43165" y="3405"/>
                </a:lnTo>
                <a:cubicBezTo>
                  <a:pt x="44147" y="4608"/>
                  <a:pt x="46712" y="7237"/>
                  <a:pt x="47599" y="8345"/>
                </a:cubicBezTo>
                <a:cubicBezTo>
                  <a:pt x="47638" y="8384"/>
                  <a:pt x="47689" y="8411"/>
                  <a:pt x="47738" y="8411"/>
                </a:cubicBezTo>
                <a:cubicBezTo>
                  <a:pt x="47767" y="8411"/>
                  <a:pt x="47796" y="8401"/>
                  <a:pt x="47820" y="8377"/>
                </a:cubicBezTo>
                <a:cubicBezTo>
                  <a:pt x="47852" y="8313"/>
                  <a:pt x="47915" y="8250"/>
                  <a:pt x="47915" y="8092"/>
                </a:cubicBezTo>
                <a:cubicBezTo>
                  <a:pt x="47947" y="7332"/>
                  <a:pt x="44464" y="3531"/>
                  <a:pt x="43007" y="1821"/>
                </a:cubicBezTo>
                <a:lnTo>
                  <a:pt x="43007" y="1821"/>
                </a:lnTo>
                <a:cubicBezTo>
                  <a:pt x="43323" y="2138"/>
                  <a:pt x="43640" y="2518"/>
                  <a:pt x="43989" y="2898"/>
                </a:cubicBezTo>
                <a:cubicBezTo>
                  <a:pt x="44780" y="3943"/>
                  <a:pt x="47757" y="6698"/>
                  <a:pt x="48074" y="7047"/>
                </a:cubicBezTo>
                <a:cubicBezTo>
                  <a:pt x="48106" y="7078"/>
                  <a:pt x="48145" y="7094"/>
                  <a:pt x="48181" y="7094"/>
                </a:cubicBezTo>
                <a:cubicBezTo>
                  <a:pt x="48216" y="7094"/>
                  <a:pt x="48248" y="7078"/>
                  <a:pt x="48264" y="7047"/>
                </a:cubicBezTo>
                <a:cubicBezTo>
                  <a:pt x="48327" y="6983"/>
                  <a:pt x="48327" y="6888"/>
                  <a:pt x="48264" y="6793"/>
                </a:cubicBezTo>
                <a:cubicBezTo>
                  <a:pt x="47345" y="5685"/>
                  <a:pt x="44717" y="3215"/>
                  <a:pt x="44084" y="2550"/>
                </a:cubicBezTo>
                <a:cubicBezTo>
                  <a:pt x="43767" y="2106"/>
                  <a:pt x="43513" y="1758"/>
                  <a:pt x="43418" y="1536"/>
                </a:cubicBezTo>
                <a:lnTo>
                  <a:pt x="43418" y="1536"/>
                </a:lnTo>
                <a:lnTo>
                  <a:pt x="47884" y="5653"/>
                </a:lnTo>
                <a:cubicBezTo>
                  <a:pt x="47900" y="5685"/>
                  <a:pt x="47931" y="5701"/>
                  <a:pt x="47963" y="5701"/>
                </a:cubicBezTo>
                <a:cubicBezTo>
                  <a:pt x="47995" y="5701"/>
                  <a:pt x="48026" y="5685"/>
                  <a:pt x="48042" y="5653"/>
                </a:cubicBezTo>
                <a:cubicBezTo>
                  <a:pt x="48074" y="5653"/>
                  <a:pt x="48074" y="5622"/>
                  <a:pt x="48074" y="5622"/>
                </a:cubicBezTo>
                <a:cubicBezTo>
                  <a:pt x="48137" y="5622"/>
                  <a:pt x="48169" y="5622"/>
                  <a:pt x="48201" y="5590"/>
                </a:cubicBezTo>
                <a:cubicBezTo>
                  <a:pt x="48264" y="5526"/>
                  <a:pt x="48296" y="5431"/>
                  <a:pt x="48232" y="5368"/>
                </a:cubicBezTo>
                <a:cubicBezTo>
                  <a:pt x="48074" y="5083"/>
                  <a:pt x="45825" y="2613"/>
                  <a:pt x="45477" y="2106"/>
                </a:cubicBezTo>
                <a:lnTo>
                  <a:pt x="45477" y="2106"/>
                </a:lnTo>
                <a:cubicBezTo>
                  <a:pt x="45794" y="2360"/>
                  <a:pt x="48232" y="4988"/>
                  <a:pt x="48581" y="5305"/>
                </a:cubicBezTo>
                <a:cubicBezTo>
                  <a:pt x="48612" y="5336"/>
                  <a:pt x="48644" y="5352"/>
                  <a:pt x="48676" y="5352"/>
                </a:cubicBezTo>
                <a:cubicBezTo>
                  <a:pt x="48707" y="5352"/>
                  <a:pt x="48739" y="5336"/>
                  <a:pt x="48771" y="5305"/>
                </a:cubicBezTo>
                <a:cubicBezTo>
                  <a:pt x="48802" y="5273"/>
                  <a:pt x="48834" y="5210"/>
                  <a:pt x="48834" y="5146"/>
                </a:cubicBezTo>
                <a:cubicBezTo>
                  <a:pt x="48834" y="4988"/>
                  <a:pt x="46585" y="2360"/>
                  <a:pt x="45699" y="1315"/>
                </a:cubicBezTo>
                <a:cubicBezTo>
                  <a:pt x="45635" y="1220"/>
                  <a:pt x="45509" y="1093"/>
                  <a:pt x="45414" y="966"/>
                </a:cubicBezTo>
                <a:lnTo>
                  <a:pt x="45414" y="966"/>
                </a:lnTo>
                <a:cubicBezTo>
                  <a:pt x="45414" y="967"/>
                  <a:pt x="48201" y="3405"/>
                  <a:pt x="48422" y="3531"/>
                </a:cubicBezTo>
                <a:cubicBezTo>
                  <a:pt x="48471" y="3552"/>
                  <a:pt x="48522" y="3561"/>
                  <a:pt x="48571" y="3561"/>
                </a:cubicBezTo>
                <a:cubicBezTo>
                  <a:pt x="48745" y="3561"/>
                  <a:pt x="48904" y="3454"/>
                  <a:pt x="48929" y="3405"/>
                </a:cubicBezTo>
                <a:cubicBezTo>
                  <a:pt x="48929" y="3341"/>
                  <a:pt x="48961" y="3310"/>
                  <a:pt x="48929" y="3246"/>
                </a:cubicBezTo>
                <a:lnTo>
                  <a:pt x="48929" y="3246"/>
                </a:lnTo>
                <a:cubicBezTo>
                  <a:pt x="49008" y="3278"/>
                  <a:pt x="49056" y="3294"/>
                  <a:pt x="49091" y="3294"/>
                </a:cubicBezTo>
                <a:cubicBezTo>
                  <a:pt x="49127" y="3294"/>
                  <a:pt x="49151" y="3278"/>
                  <a:pt x="49182" y="3246"/>
                </a:cubicBezTo>
                <a:cubicBezTo>
                  <a:pt x="49214" y="3215"/>
                  <a:pt x="49246" y="3183"/>
                  <a:pt x="49246" y="3120"/>
                </a:cubicBezTo>
                <a:cubicBezTo>
                  <a:pt x="49246" y="3088"/>
                  <a:pt x="49214" y="3056"/>
                  <a:pt x="49182" y="2993"/>
                </a:cubicBezTo>
                <a:cubicBezTo>
                  <a:pt x="49182" y="2993"/>
                  <a:pt x="49119" y="2930"/>
                  <a:pt x="49119" y="2898"/>
                </a:cubicBezTo>
                <a:lnTo>
                  <a:pt x="49056" y="2930"/>
                </a:lnTo>
                <a:cubicBezTo>
                  <a:pt x="49024" y="2930"/>
                  <a:pt x="48961" y="2898"/>
                  <a:pt x="48897" y="2866"/>
                </a:cubicBezTo>
                <a:cubicBezTo>
                  <a:pt x="48707" y="2782"/>
                  <a:pt x="48588" y="2726"/>
                  <a:pt x="48501" y="2726"/>
                </a:cubicBezTo>
                <a:cubicBezTo>
                  <a:pt x="48457" y="2726"/>
                  <a:pt x="48422" y="2740"/>
                  <a:pt x="48391" y="2771"/>
                </a:cubicBezTo>
                <a:cubicBezTo>
                  <a:pt x="48359" y="2835"/>
                  <a:pt x="48327" y="2930"/>
                  <a:pt x="48359" y="2993"/>
                </a:cubicBezTo>
                <a:lnTo>
                  <a:pt x="45065" y="491"/>
                </a:lnTo>
                <a:cubicBezTo>
                  <a:pt x="45002" y="491"/>
                  <a:pt x="44970" y="491"/>
                  <a:pt x="44907" y="523"/>
                </a:cubicBezTo>
                <a:cubicBezTo>
                  <a:pt x="44875" y="554"/>
                  <a:pt x="44875" y="618"/>
                  <a:pt x="44875" y="649"/>
                </a:cubicBezTo>
                <a:cubicBezTo>
                  <a:pt x="44875" y="776"/>
                  <a:pt x="44907" y="839"/>
                  <a:pt x="45509" y="1568"/>
                </a:cubicBezTo>
                <a:cubicBezTo>
                  <a:pt x="45604" y="1695"/>
                  <a:pt x="45699" y="1821"/>
                  <a:pt x="45825" y="1948"/>
                </a:cubicBezTo>
                <a:cubicBezTo>
                  <a:pt x="45287" y="1473"/>
                  <a:pt x="44939" y="1220"/>
                  <a:pt x="44749" y="1093"/>
                </a:cubicBezTo>
                <a:cubicBezTo>
                  <a:pt x="44369" y="586"/>
                  <a:pt x="43989" y="174"/>
                  <a:pt x="43799" y="143"/>
                </a:cubicBezTo>
                <a:cubicBezTo>
                  <a:pt x="43735" y="143"/>
                  <a:pt x="43672" y="174"/>
                  <a:pt x="43640" y="206"/>
                </a:cubicBezTo>
                <a:cubicBezTo>
                  <a:pt x="43608" y="238"/>
                  <a:pt x="43577" y="301"/>
                  <a:pt x="43577" y="333"/>
                </a:cubicBezTo>
                <a:cubicBezTo>
                  <a:pt x="43577" y="491"/>
                  <a:pt x="43704" y="713"/>
                  <a:pt x="44622" y="1821"/>
                </a:cubicBezTo>
                <a:cubicBezTo>
                  <a:pt x="44717" y="1948"/>
                  <a:pt x="44844" y="2075"/>
                  <a:pt x="44970" y="2201"/>
                </a:cubicBezTo>
                <a:cubicBezTo>
                  <a:pt x="45097" y="2391"/>
                  <a:pt x="45255" y="2613"/>
                  <a:pt x="45414" y="2803"/>
                </a:cubicBezTo>
                <a:lnTo>
                  <a:pt x="43355" y="1061"/>
                </a:lnTo>
                <a:cubicBezTo>
                  <a:pt x="43323" y="1030"/>
                  <a:pt x="43292" y="1014"/>
                  <a:pt x="43260" y="1014"/>
                </a:cubicBezTo>
                <a:cubicBezTo>
                  <a:pt x="43228" y="1014"/>
                  <a:pt x="43197" y="1030"/>
                  <a:pt x="43165" y="1061"/>
                </a:cubicBezTo>
                <a:cubicBezTo>
                  <a:pt x="43133" y="1093"/>
                  <a:pt x="43070" y="1188"/>
                  <a:pt x="43070" y="1283"/>
                </a:cubicBezTo>
                <a:cubicBezTo>
                  <a:pt x="43070" y="1346"/>
                  <a:pt x="43070" y="1410"/>
                  <a:pt x="43102" y="1473"/>
                </a:cubicBezTo>
                <a:cubicBezTo>
                  <a:pt x="42015" y="340"/>
                  <a:pt x="41620" y="119"/>
                  <a:pt x="41462" y="119"/>
                </a:cubicBezTo>
                <a:cubicBezTo>
                  <a:pt x="41403" y="119"/>
                  <a:pt x="41377" y="149"/>
                  <a:pt x="41360" y="174"/>
                </a:cubicBezTo>
                <a:cubicBezTo>
                  <a:pt x="41328" y="206"/>
                  <a:pt x="41297" y="238"/>
                  <a:pt x="41297" y="301"/>
                </a:cubicBezTo>
                <a:cubicBezTo>
                  <a:pt x="41297" y="333"/>
                  <a:pt x="41297" y="396"/>
                  <a:pt x="41328" y="428"/>
                </a:cubicBezTo>
                <a:cubicBezTo>
                  <a:pt x="43513" y="2803"/>
                  <a:pt x="47155" y="6857"/>
                  <a:pt x="47567" y="7807"/>
                </a:cubicBezTo>
                <a:cubicBezTo>
                  <a:pt x="43925" y="3341"/>
                  <a:pt x="41328" y="713"/>
                  <a:pt x="40917" y="333"/>
                </a:cubicBezTo>
                <a:lnTo>
                  <a:pt x="40885" y="269"/>
                </a:lnTo>
                <a:lnTo>
                  <a:pt x="40885" y="301"/>
                </a:lnTo>
                <a:cubicBezTo>
                  <a:pt x="40822" y="254"/>
                  <a:pt x="40782" y="238"/>
                  <a:pt x="40750" y="238"/>
                </a:cubicBezTo>
                <a:cubicBezTo>
                  <a:pt x="40719" y="238"/>
                  <a:pt x="40695" y="254"/>
                  <a:pt x="40663" y="269"/>
                </a:cubicBezTo>
                <a:cubicBezTo>
                  <a:pt x="40663" y="301"/>
                  <a:pt x="40632" y="333"/>
                  <a:pt x="40632" y="364"/>
                </a:cubicBezTo>
                <a:cubicBezTo>
                  <a:pt x="40632" y="428"/>
                  <a:pt x="40632" y="459"/>
                  <a:pt x="40663" y="491"/>
                </a:cubicBezTo>
                <a:lnTo>
                  <a:pt x="41297" y="1346"/>
                </a:lnTo>
                <a:cubicBezTo>
                  <a:pt x="40853" y="935"/>
                  <a:pt x="40505" y="681"/>
                  <a:pt x="40283" y="649"/>
                </a:cubicBezTo>
                <a:cubicBezTo>
                  <a:pt x="40157" y="649"/>
                  <a:pt x="40062" y="713"/>
                  <a:pt x="40030" y="744"/>
                </a:cubicBezTo>
                <a:cubicBezTo>
                  <a:pt x="39967" y="808"/>
                  <a:pt x="39935" y="871"/>
                  <a:pt x="39935" y="966"/>
                </a:cubicBezTo>
                <a:lnTo>
                  <a:pt x="39935" y="1030"/>
                </a:lnTo>
                <a:cubicBezTo>
                  <a:pt x="39916" y="1020"/>
                  <a:pt x="39901" y="1016"/>
                  <a:pt x="39886" y="1016"/>
                </a:cubicBezTo>
                <a:cubicBezTo>
                  <a:pt x="39850" y="1016"/>
                  <a:pt x="39821" y="1039"/>
                  <a:pt x="39777" y="1061"/>
                </a:cubicBezTo>
                <a:cubicBezTo>
                  <a:pt x="39745" y="1125"/>
                  <a:pt x="39713" y="1220"/>
                  <a:pt x="39777" y="1283"/>
                </a:cubicBezTo>
                <a:lnTo>
                  <a:pt x="45889" y="9738"/>
                </a:lnTo>
                <a:cubicBezTo>
                  <a:pt x="45825" y="9707"/>
                  <a:pt x="45794" y="9675"/>
                  <a:pt x="45730" y="9643"/>
                </a:cubicBezTo>
                <a:cubicBezTo>
                  <a:pt x="44875" y="8282"/>
                  <a:pt x="43197" y="6413"/>
                  <a:pt x="41202" y="4196"/>
                </a:cubicBezTo>
                <a:cubicBezTo>
                  <a:pt x="40853" y="3816"/>
                  <a:pt x="40473" y="3405"/>
                  <a:pt x="40125" y="3025"/>
                </a:cubicBezTo>
                <a:cubicBezTo>
                  <a:pt x="39555" y="2233"/>
                  <a:pt x="38985" y="1473"/>
                  <a:pt x="38478" y="776"/>
                </a:cubicBezTo>
                <a:cubicBezTo>
                  <a:pt x="38478" y="744"/>
                  <a:pt x="38415" y="713"/>
                  <a:pt x="38383" y="713"/>
                </a:cubicBezTo>
                <a:cubicBezTo>
                  <a:pt x="38351" y="713"/>
                  <a:pt x="38320" y="713"/>
                  <a:pt x="38288" y="744"/>
                </a:cubicBezTo>
                <a:cubicBezTo>
                  <a:pt x="38256" y="776"/>
                  <a:pt x="38225" y="808"/>
                  <a:pt x="38225" y="871"/>
                </a:cubicBezTo>
                <a:cubicBezTo>
                  <a:pt x="37940" y="554"/>
                  <a:pt x="37750" y="396"/>
                  <a:pt x="37623" y="364"/>
                </a:cubicBezTo>
                <a:cubicBezTo>
                  <a:pt x="37560" y="364"/>
                  <a:pt x="37496" y="396"/>
                  <a:pt x="37465" y="428"/>
                </a:cubicBezTo>
                <a:cubicBezTo>
                  <a:pt x="37401" y="491"/>
                  <a:pt x="37401" y="586"/>
                  <a:pt x="37465" y="681"/>
                </a:cubicBezTo>
                <a:lnTo>
                  <a:pt x="38605" y="2265"/>
                </a:lnTo>
                <a:cubicBezTo>
                  <a:pt x="38510" y="2170"/>
                  <a:pt x="38446" y="2075"/>
                  <a:pt x="38383" y="1980"/>
                </a:cubicBezTo>
                <a:lnTo>
                  <a:pt x="37560" y="903"/>
                </a:lnTo>
                <a:cubicBezTo>
                  <a:pt x="37528" y="871"/>
                  <a:pt x="37488" y="855"/>
                  <a:pt x="37449" y="855"/>
                </a:cubicBezTo>
                <a:cubicBezTo>
                  <a:pt x="37409" y="855"/>
                  <a:pt x="37370" y="871"/>
                  <a:pt x="37338" y="903"/>
                </a:cubicBezTo>
                <a:cubicBezTo>
                  <a:pt x="37306" y="935"/>
                  <a:pt x="37306" y="966"/>
                  <a:pt x="37306" y="1030"/>
                </a:cubicBezTo>
                <a:cubicBezTo>
                  <a:pt x="36958" y="713"/>
                  <a:pt x="36705" y="523"/>
                  <a:pt x="36546" y="523"/>
                </a:cubicBezTo>
                <a:cubicBezTo>
                  <a:pt x="36528" y="517"/>
                  <a:pt x="36511" y="514"/>
                  <a:pt x="36495" y="514"/>
                </a:cubicBezTo>
                <a:cubicBezTo>
                  <a:pt x="36428" y="514"/>
                  <a:pt x="36382" y="561"/>
                  <a:pt x="36356" y="586"/>
                </a:cubicBezTo>
                <a:cubicBezTo>
                  <a:pt x="36325" y="618"/>
                  <a:pt x="36293" y="649"/>
                  <a:pt x="36293" y="713"/>
                </a:cubicBezTo>
                <a:cubicBezTo>
                  <a:pt x="36293" y="744"/>
                  <a:pt x="36293" y="808"/>
                  <a:pt x="36325" y="839"/>
                </a:cubicBezTo>
                <a:cubicBezTo>
                  <a:pt x="38826" y="3626"/>
                  <a:pt x="45255" y="11227"/>
                  <a:pt x="45255" y="12747"/>
                </a:cubicBezTo>
                <a:cubicBezTo>
                  <a:pt x="45255" y="12842"/>
                  <a:pt x="45224" y="12842"/>
                  <a:pt x="45224" y="12842"/>
                </a:cubicBezTo>
                <a:cubicBezTo>
                  <a:pt x="45217" y="12844"/>
                  <a:pt x="45210" y="12844"/>
                  <a:pt x="45202" y="12844"/>
                </a:cubicBezTo>
                <a:cubicBezTo>
                  <a:pt x="44916" y="12844"/>
                  <a:pt x="43893" y="11693"/>
                  <a:pt x="42690" y="10150"/>
                </a:cubicBezTo>
                <a:cubicBezTo>
                  <a:pt x="40822" y="7300"/>
                  <a:pt x="37908" y="3025"/>
                  <a:pt x="36103" y="1156"/>
                </a:cubicBezTo>
                <a:cubicBezTo>
                  <a:pt x="35628" y="491"/>
                  <a:pt x="35438" y="333"/>
                  <a:pt x="35343" y="301"/>
                </a:cubicBezTo>
                <a:cubicBezTo>
                  <a:pt x="35311" y="301"/>
                  <a:pt x="35248" y="333"/>
                  <a:pt x="35216" y="364"/>
                </a:cubicBezTo>
                <a:cubicBezTo>
                  <a:pt x="35090" y="269"/>
                  <a:pt x="34963" y="238"/>
                  <a:pt x="34868" y="206"/>
                </a:cubicBezTo>
                <a:cubicBezTo>
                  <a:pt x="34741" y="206"/>
                  <a:pt x="34614" y="269"/>
                  <a:pt x="34583" y="301"/>
                </a:cubicBezTo>
                <a:cubicBezTo>
                  <a:pt x="34551" y="333"/>
                  <a:pt x="34488" y="396"/>
                  <a:pt x="34488" y="491"/>
                </a:cubicBezTo>
                <a:cubicBezTo>
                  <a:pt x="34488" y="586"/>
                  <a:pt x="34519" y="681"/>
                  <a:pt x="34583" y="839"/>
                </a:cubicBezTo>
                <a:cubicBezTo>
                  <a:pt x="34456" y="839"/>
                  <a:pt x="34329" y="871"/>
                  <a:pt x="34234" y="966"/>
                </a:cubicBezTo>
                <a:cubicBezTo>
                  <a:pt x="34203" y="998"/>
                  <a:pt x="34203" y="1030"/>
                  <a:pt x="34171" y="1093"/>
                </a:cubicBezTo>
                <a:cubicBezTo>
                  <a:pt x="34171" y="1125"/>
                  <a:pt x="34203" y="1188"/>
                  <a:pt x="34234" y="1220"/>
                </a:cubicBezTo>
                <a:lnTo>
                  <a:pt x="41297" y="11005"/>
                </a:lnTo>
                <a:cubicBezTo>
                  <a:pt x="39650" y="9042"/>
                  <a:pt x="36135" y="4070"/>
                  <a:pt x="33854" y="681"/>
                </a:cubicBezTo>
                <a:cubicBezTo>
                  <a:pt x="33823" y="649"/>
                  <a:pt x="33791" y="618"/>
                  <a:pt x="33728" y="618"/>
                </a:cubicBezTo>
                <a:cubicBezTo>
                  <a:pt x="33696" y="618"/>
                  <a:pt x="33664" y="618"/>
                  <a:pt x="33633" y="649"/>
                </a:cubicBezTo>
                <a:cubicBezTo>
                  <a:pt x="33601" y="681"/>
                  <a:pt x="33569" y="744"/>
                  <a:pt x="33569" y="808"/>
                </a:cubicBezTo>
                <a:cubicBezTo>
                  <a:pt x="33569" y="935"/>
                  <a:pt x="33728" y="1220"/>
                  <a:pt x="34013" y="1695"/>
                </a:cubicBezTo>
                <a:cubicBezTo>
                  <a:pt x="33284" y="839"/>
                  <a:pt x="32683" y="301"/>
                  <a:pt x="32303" y="238"/>
                </a:cubicBezTo>
                <a:cubicBezTo>
                  <a:pt x="32279" y="232"/>
                  <a:pt x="32256" y="229"/>
                  <a:pt x="32233" y="229"/>
                </a:cubicBezTo>
                <a:cubicBezTo>
                  <a:pt x="32131" y="229"/>
                  <a:pt x="32032" y="281"/>
                  <a:pt x="31954" y="333"/>
                </a:cubicBezTo>
                <a:cubicBezTo>
                  <a:pt x="31891" y="396"/>
                  <a:pt x="31859" y="459"/>
                  <a:pt x="31828" y="618"/>
                </a:cubicBezTo>
                <a:cubicBezTo>
                  <a:pt x="31828" y="649"/>
                  <a:pt x="31859" y="681"/>
                  <a:pt x="31859" y="744"/>
                </a:cubicBezTo>
                <a:lnTo>
                  <a:pt x="31701" y="523"/>
                </a:lnTo>
                <a:cubicBezTo>
                  <a:pt x="31666" y="471"/>
                  <a:pt x="31622" y="447"/>
                  <a:pt x="31578" y="447"/>
                </a:cubicBezTo>
                <a:cubicBezTo>
                  <a:pt x="31543" y="447"/>
                  <a:pt x="31508" y="463"/>
                  <a:pt x="31479" y="491"/>
                </a:cubicBezTo>
                <a:cubicBezTo>
                  <a:pt x="31416" y="523"/>
                  <a:pt x="31416" y="649"/>
                  <a:pt x="31448" y="713"/>
                </a:cubicBezTo>
                <a:cubicBezTo>
                  <a:pt x="31701" y="1125"/>
                  <a:pt x="36641" y="9453"/>
                  <a:pt x="39270" y="11955"/>
                </a:cubicBezTo>
                <a:cubicBezTo>
                  <a:pt x="38985" y="11765"/>
                  <a:pt x="38605" y="11417"/>
                  <a:pt x="38193" y="10974"/>
                </a:cubicBezTo>
                <a:cubicBezTo>
                  <a:pt x="38098" y="10847"/>
                  <a:pt x="38003" y="10720"/>
                  <a:pt x="37908" y="10594"/>
                </a:cubicBezTo>
                <a:cubicBezTo>
                  <a:pt x="37370" y="9770"/>
                  <a:pt x="36610" y="8788"/>
                  <a:pt x="35691" y="7648"/>
                </a:cubicBezTo>
                <a:cubicBezTo>
                  <a:pt x="34741" y="6287"/>
                  <a:pt x="33823" y="4861"/>
                  <a:pt x="33031" y="3626"/>
                </a:cubicBezTo>
                <a:cubicBezTo>
                  <a:pt x="31321" y="998"/>
                  <a:pt x="30751" y="143"/>
                  <a:pt x="30498" y="111"/>
                </a:cubicBezTo>
                <a:cubicBezTo>
                  <a:pt x="30466" y="111"/>
                  <a:pt x="30402" y="143"/>
                  <a:pt x="30371" y="174"/>
                </a:cubicBezTo>
                <a:cubicBezTo>
                  <a:pt x="30307" y="206"/>
                  <a:pt x="30276" y="269"/>
                  <a:pt x="30276" y="396"/>
                </a:cubicBezTo>
                <a:cubicBezTo>
                  <a:pt x="30244" y="713"/>
                  <a:pt x="30656" y="1473"/>
                  <a:pt x="31321" y="2486"/>
                </a:cubicBezTo>
                <a:cubicBezTo>
                  <a:pt x="30941" y="1948"/>
                  <a:pt x="30561" y="1473"/>
                  <a:pt x="30212" y="998"/>
                </a:cubicBezTo>
                <a:cubicBezTo>
                  <a:pt x="30173" y="959"/>
                  <a:pt x="30134" y="932"/>
                  <a:pt x="30095" y="932"/>
                </a:cubicBezTo>
                <a:cubicBezTo>
                  <a:pt x="30071" y="932"/>
                  <a:pt x="30047" y="942"/>
                  <a:pt x="30022" y="966"/>
                </a:cubicBezTo>
                <a:cubicBezTo>
                  <a:pt x="29991" y="998"/>
                  <a:pt x="29959" y="1061"/>
                  <a:pt x="29959" y="1125"/>
                </a:cubicBezTo>
                <a:cubicBezTo>
                  <a:pt x="29959" y="1315"/>
                  <a:pt x="30212" y="1663"/>
                  <a:pt x="31226" y="2866"/>
                </a:cubicBezTo>
                <a:cubicBezTo>
                  <a:pt x="32081" y="4006"/>
                  <a:pt x="33253" y="5558"/>
                  <a:pt x="34456" y="7078"/>
                </a:cubicBezTo>
                <a:cubicBezTo>
                  <a:pt x="36388" y="9580"/>
                  <a:pt x="37528" y="11005"/>
                  <a:pt x="38225" y="11797"/>
                </a:cubicBezTo>
                <a:cubicBezTo>
                  <a:pt x="38351" y="12050"/>
                  <a:pt x="38415" y="12272"/>
                  <a:pt x="38415" y="12430"/>
                </a:cubicBezTo>
                <a:cubicBezTo>
                  <a:pt x="38415" y="12494"/>
                  <a:pt x="38383" y="12525"/>
                  <a:pt x="38383" y="12525"/>
                </a:cubicBezTo>
                <a:cubicBezTo>
                  <a:pt x="38288" y="12589"/>
                  <a:pt x="38225" y="12620"/>
                  <a:pt x="38098" y="12620"/>
                </a:cubicBezTo>
                <a:cubicBezTo>
                  <a:pt x="37876" y="12589"/>
                  <a:pt x="37560" y="12367"/>
                  <a:pt x="37211" y="12019"/>
                </a:cubicBezTo>
                <a:cubicBezTo>
                  <a:pt x="36040" y="10435"/>
                  <a:pt x="34678" y="8598"/>
                  <a:pt x="33411" y="6857"/>
                </a:cubicBezTo>
                <a:cubicBezTo>
                  <a:pt x="33031" y="6223"/>
                  <a:pt x="32619" y="5622"/>
                  <a:pt x="32239" y="5020"/>
                </a:cubicBezTo>
                <a:cubicBezTo>
                  <a:pt x="30434" y="2201"/>
                  <a:pt x="29389" y="586"/>
                  <a:pt x="28946" y="523"/>
                </a:cubicBezTo>
                <a:cubicBezTo>
                  <a:pt x="28920" y="514"/>
                  <a:pt x="28897" y="510"/>
                  <a:pt x="28876" y="510"/>
                </a:cubicBezTo>
                <a:cubicBezTo>
                  <a:pt x="28819" y="510"/>
                  <a:pt x="28779" y="540"/>
                  <a:pt x="28756" y="586"/>
                </a:cubicBezTo>
                <a:cubicBezTo>
                  <a:pt x="28724" y="586"/>
                  <a:pt x="28692" y="649"/>
                  <a:pt x="28692" y="681"/>
                </a:cubicBezTo>
                <a:cubicBezTo>
                  <a:pt x="28692" y="744"/>
                  <a:pt x="28692" y="839"/>
                  <a:pt x="30339" y="3151"/>
                </a:cubicBezTo>
                <a:lnTo>
                  <a:pt x="28502" y="776"/>
                </a:lnTo>
                <a:cubicBezTo>
                  <a:pt x="28467" y="724"/>
                  <a:pt x="28423" y="700"/>
                  <a:pt x="28380" y="700"/>
                </a:cubicBezTo>
                <a:cubicBezTo>
                  <a:pt x="28344" y="700"/>
                  <a:pt x="28309" y="716"/>
                  <a:pt x="28281" y="744"/>
                </a:cubicBezTo>
                <a:cubicBezTo>
                  <a:pt x="28249" y="808"/>
                  <a:pt x="28217" y="903"/>
                  <a:pt x="28281" y="998"/>
                </a:cubicBezTo>
                <a:lnTo>
                  <a:pt x="36863" y="12874"/>
                </a:lnTo>
                <a:cubicBezTo>
                  <a:pt x="36673" y="12842"/>
                  <a:pt x="36388" y="12684"/>
                  <a:pt x="36103" y="12367"/>
                </a:cubicBezTo>
                <a:cubicBezTo>
                  <a:pt x="36103" y="12367"/>
                  <a:pt x="36071" y="12367"/>
                  <a:pt x="36071" y="12335"/>
                </a:cubicBezTo>
                <a:cubicBezTo>
                  <a:pt x="35533" y="11512"/>
                  <a:pt x="32049" y="6287"/>
                  <a:pt x="29579" y="3088"/>
                </a:cubicBezTo>
                <a:cubicBezTo>
                  <a:pt x="28534" y="1536"/>
                  <a:pt x="28027" y="871"/>
                  <a:pt x="27774" y="839"/>
                </a:cubicBezTo>
                <a:cubicBezTo>
                  <a:pt x="27711" y="839"/>
                  <a:pt x="27647" y="839"/>
                  <a:pt x="27616" y="871"/>
                </a:cubicBezTo>
                <a:cubicBezTo>
                  <a:pt x="27457" y="744"/>
                  <a:pt x="27299" y="649"/>
                  <a:pt x="27204" y="649"/>
                </a:cubicBezTo>
                <a:cubicBezTo>
                  <a:pt x="27186" y="643"/>
                  <a:pt x="27169" y="641"/>
                  <a:pt x="27153" y="641"/>
                </a:cubicBezTo>
                <a:cubicBezTo>
                  <a:pt x="27086" y="641"/>
                  <a:pt x="27040" y="687"/>
                  <a:pt x="27014" y="713"/>
                </a:cubicBezTo>
                <a:cubicBezTo>
                  <a:pt x="26982" y="744"/>
                  <a:pt x="26951" y="776"/>
                  <a:pt x="26951" y="808"/>
                </a:cubicBezTo>
                <a:cubicBezTo>
                  <a:pt x="26951" y="903"/>
                  <a:pt x="26919" y="1030"/>
                  <a:pt x="30561" y="6002"/>
                </a:cubicBezTo>
                <a:cubicBezTo>
                  <a:pt x="26413" y="864"/>
                  <a:pt x="25657" y="158"/>
                  <a:pt x="25427" y="158"/>
                </a:cubicBezTo>
                <a:cubicBezTo>
                  <a:pt x="25385" y="158"/>
                  <a:pt x="25360" y="182"/>
                  <a:pt x="25335" y="206"/>
                </a:cubicBezTo>
                <a:cubicBezTo>
                  <a:pt x="25335" y="206"/>
                  <a:pt x="25304" y="238"/>
                  <a:pt x="25304" y="269"/>
                </a:cubicBezTo>
                <a:cubicBezTo>
                  <a:pt x="25209" y="143"/>
                  <a:pt x="25114" y="79"/>
                  <a:pt x="25082" y="48"/>
                </a:cubicBezTo>
                <a:cubicBezTo>
                  <a:pt x="25066" y="16"/>
                  <a:pt x="25035" y="0"/>
                  <a:pt x="24999" y="0"/>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5"/>
          <p:cNvSpPr/>
          <p:nvPr/>
        </p:nvSpPr>
        <p:spPr>
          <a:xfrm rot="2063966">
            <a:off x="7019015" y="859592"/>
            <a:ext cx="531626" cy="204921"/>
          </a:xfrm>
          <a:custGeom>
            <a:avLst/>
            <a:gdLst/>
            <a:ahLst/>
            <a:cxnLst/>
            <a:rect l="l" t="t" r="r" b="b"/>
            <a:pathLst>
              <a:path w="36230" h="11608" extrusionOk="0">
                <a:moveTo>
                  <a:pt x="22675" y="745"/>
                </a:moveTo>
                <a:cubicBezTo>
                  <a:pt x="22739" y="776"/>
                  <a:pt x="22834" y="808"/>
                  <a:pt x="22929" y="840"/>
                </a:cubicBezTo>
                <a:cubicBezTo>
                  <a:pt x="22929" y="871"/>
                  <a:pt x="22929" y="871"/>
                  <a:pt x="22929" y="871"/>
                </a:cubicBezTo>
                <a:cubicBezTo>
                  <a:pt x="22929" y="966"/>
                  <a:pt x="22929" y="1061"/>
                  <a:pt x="22992" y="1188"/>
                </a:cubicBezTo>
                <a:cubicBezTo>
                  <a:pt x="22897" y="1125"/>
                  <a:pt x="22834" y="1093"/>
                  <a:pt x="22770" y="1061"/>
                </a:cubicBezTo>
                <a:cubicBezTo>
                  <a:pt x="22675" y="935"/>
                  <a:pt x="22612" y="808"/>
                  <a:pt x="22612" y="745"/>
                </a:cubicBezTo>
                <a:close/>
                <a:moveTo>
                  <a:pt x="7569" y="650"/>
                </a:moveTo>
                <a:cubicBezTo>
                  <a:pt x="7696" y="681"/>
                  <a:pt x="7918" y="840"/>
                  <a:pt x="8203" y="1093"/>
                </a:cubicBezTo>
                <a:cubicBezTo>
                  <a:pt x="8203" y="1156"/>
                  <a:pt x="8234" y="1251"/>
                  <a:pt x="8266" y="1346"/>
                </a:cubicBezTo>
                <a:cubicBezTo>
                  <a:pt x="8013" y="1093"/>
                  <a:pt x="7759" y="903"/>
                  <a:pt x="7538" y="776"/>
                </a:cubicBezTo>
                <a:cubicBezTo>
                  <a:pt x="7538" y="713"/>
                  <a:pt x="7538" y="681"/>
                  <a:pt x="7569" y="650"/>
                </a:cubicBezTo>
                <a:close/>
                <a:moveTo>
                  <a:pt x="23119" y="1600"/>
                </a:moveTo>
                <a:lnTo>
                  <a:pt x="23214" y="1663"/>
                </a:lnTo>
                <a:cubicBezTo>
                  <a:pt x="23307" y="1813"/>
                  <a:pt x="23423" y="1985"/>
                  <a:pt x="23555" y="2166"/>
                </a:cubicBezTo>
                <a:lnTo>
                  <a:pt x="23555" y="2166"/>
                </a:lnTo>
                <a:cubicBezTo>
                  <a:pt x="23389" y="1951"/>
                  <a:pt x="23241" y="1762"/>
                  <a:pt x="23119" y="1600"/>
                </a:cubicBezTo>
                <a:close/>
                <a:moveTo>
                  <a:pt x="17418" y="1600"/>
                </a:moveTo>
                <a:lnTo>
                  <a:pt x="17418" y="1600"/>
                </a:lnTo>
                <a:cubicBezTo>
                  <a:pt x="17577" y="1790"/>
                  <a:pt x="17735" y="2011"/>
                  <a:pt x="17957" y="2233"/>
                </a:cubicBezTo>
                <a:cubicBezTo>
                  <a:pt x="17735" y="2011"/>
                  <a:pt x="17545" y="1790"/>
                  <a:pt x="17418" y="1600"/>
                </a:cubicBezTo>
                <a:close/>
                <a:moveTo>
                  <a:pt x="23245" y="1061"/>
                </a:moveTo>
                <a:lnTo>
                  <a:pt x="23245" y="1061"/>
                </a:lnTo>
                <a:cubicBezTo>
                  <a:pt x="23372" y="1156"/>
                  <a:pt x="23530" y="1283"/>
                  <a:pt x="23689" y="1441"/>
                </a:cubicBezTo>
                <a:cubicBezTo>
                  <a:pt x="23942" y="1726"/>
                  <a:pt x="24290" y="2138"/>
                  <a:pt x="24702" y="2613"/>
                </a:cubicBezTo>
                <a:cubicBezTo>
                  <a:pt x="24227" y="2138"/>
                  <a:pt x="23815" y="1758"/>
                  <a:pt x="23435" y="1473"/>
                </a:cubicBezTo>
                <a:cubicBezTo>
                  <a:pt x="23340" y="1315"/>
                  <a:pt x="23277" y="1188"/>
                  <a:pt x="23245" y="1061"/>
                </a:cubicBezTo>
                <a:close/>
                <a:moveTo>
                  <a:pt x="7191" y="2583"/>
                </a:moveTo>
                <a:lnTo>
                  <a:pt x="7379" y="2771"/>
                </a:lnTo>
                <a:cubicBezTo>
                  <a:pt x="7379" y="2771"/>
                  <a:pt x="7411" y="2803"/>
                  <a:pt x="7411" y="2835"/>
                </a:cubicBezTo>
                <a:cubicBezTo>
                  <a:pt x="7348" y="2740"/>
                  <a:pt x="7254" y="2646"/>
                  <a:pt x="7191" y="2583"/>
                </a:cubicBezTo>
                <a:close/>
                <a:moveTo>
                  <a:pt x="25051" y="1473"/>
                </a:moveTo>
                <a:cubicBezTo>
                  <a:pt x="25431" y="1790"/>
                  <a:pt x="25937" y="2296"/>
                  <a:pt x="26539" y="2961"/>
                </a:cubicBezTo>
                <a:cubicBezTo>
                  <a:pt x="25937" y="2360"/>
                  <a:pt x="25431" y="1853"/>
                  <a:pt x="25051" y="1473"/>
                </a:cubicBezTo>
                <a:close/>
                <a:moveTo>
                  <a:pt x="8678" y="1536"/>
                </a:moveTo>
                <a:lnTo>
                  <a:pt x="8678" y="1536"/>
                </a:lnTo>
                <a:cubicBezTo>
                  <a:pt x="9184" y="2043"/>
                  <a:pt x="9818" y="2740"/>
                  <a:pt x="10546" y="3563"/>
                </a:cubicBezTo>
                <a:cubicBezTo>
                  <a:pt x="10641" y="3690"/>
                  <a:pt x="10736" y="3816"/>
                  <a:pt x="10831" y="3943"/>
                </a:cubicBezTo>
                <a:cubicBezTo>
                  <a:pt x="10894" y="4038"/>
                  <a:pt x="10989" y="4133"/>
                  <a:pt x="11053" y="4228"/>
                </a:cubicBezTo>
                <a:cubicBezTo>
                  <a:pt x="10293" y="3341"/>
                  <a:pt x="9533" y="2550"/>
                  <a:pt x="8868" y="1916"/>
                </a:cubicBezTo>
                <a:cubicBezTo>
                  <a:pt x="8804" y="1758"/>
                  <a:pt x="8709" y="1631"/>
                  <a:pt x="8678" y="1536"/>
                </a:cubicBezTo>
                <a:close/>
                <a:moveTo>
                  <a:pt x="7601" y="1156"/>
                </a:moveTo>
                <a:cubicBezTo>
                  <a:pt x="7918" y="1410"/>
                  <a:pt x="8266" y="1726"/>
                  <a:pt x="8678" y="2106"/>
                </a:cubicBezTo>
                <a:cubicBezTo>
                  <a:pt x="9089" y="2771"/>
                  <a:pt x="9754" y="3595"/>
                  <a:pt x="10514" y="4482"/>
                </a:cubicBezTo>
                <a:cubicBezTo>
                  <a:pt x="9153" y="3151"/>
                  <a:pt x="7949" y="1916"/>
                  <a:pt x="7601" y="1156"/>
                </a:cubicBezTo>
                <a:close/>
                <a:moveTo>
                  <a:pt x="4592" y="3880"/>
                </a:moveTo>
                <a:cubicBezTo>
                  <a:pt x="4624" y="3880"/>
                  <a:pt x="4656" y="3911"/>
                  <a:pt x="4687" y="3911"/>
                </a:cubicBezTo>
                <a:cubicBezTo>
                  <a:pt x="4877" y="4197"/>
                  <a:pt x="5131" y="4545"/>
                  <a:pt x="5447" y="4925"/>
                </a:cubicBezTo>
                <a:cubicBezTo>
                  <a:pt x="5067" y="4545"/>
                  <a:pt x="4751" y="4165"/>
                  <a:pt x="4592" y="3880"/>
                </a:cubicBezTo>
                <a:close/>
                <a:moveTo>
                  <a:pt x="18368" y="745"/>
                </a:moveTo>
                <a:cubicBezTo>
                  <a:pt x="18748" y="1093"/>
                  <a:pt x="19698" y="2360"/>
                  <a:pt x="20617" y="3563"/>
                </a:cubicBezTo>
                <a:cubicBezTo>
                  <a:pt x="20965" y="4038"/>
                  <a:pt x="21314" y="4482"/>
                  <a:pt x="21630" y="4925"/>
                </a:cubicBezTo>
                <a:lnTo>
                  <a:pt x="21535" y="4798"/>
                </a:lnTo>
                <a:cubicBezTo>
                  <a:pt x="19762" y="2803"/>
                  <a:pt x="18527" y="1251"/>
                  <a:pt x="18368" y="745"/>
                </a:cubicBezTo>
                <a:close/>
                <a:moveTo>
                  <a:pt x="24195" y="2518"/>
                </a:moveTo>
                <a:lnTo>
                  <a:pt x="24195" y="2518"/>
                </a:lnTo>
                <a:cubicBezTo>
                  <a:pt x="24861" y="3183"/>
                  <a:pt x="25652" y="4070"/>
                  <a:pt x="26476" y="5052"/>
                </a:cubicBezTo>
                <a:cubicBezTo>
                  <a:pt x="25589" y="4133"/>
                  <a:pt x="24797" y="3246"/>
                  <a:pt x="24195" y="2518"/>
                </a:cubicBezTo>
                <a:close/>
                <a:moveTo>
                  <a:pt x="24449" y="5305"/>
                </a:moveTo>
                <a:lnTo>
                  <a:pt x="24480" y="5337"/>
                </a:lnTo>
                <a:cubicBezTo>
                  <a:pt x="24502" y="5358"/>
                  <a:pt x="24509" y="5380"/>
                  <a:pt x="24521" y="5401"/>
                </a:cubicBezTo>
                <a:lnTo>
                  <a:pt x="24521" y="5401"/>
                </a:lnTo>
                <a:lnTo>
                  <a:pt x="24449" y="5305"/>
                </a:lnTo>
                <a:close/>
                <a:moveTo>
                  <a:pt x="28059" y="1156"/>
                </a:moveTo>
                <a:cubicBezTo>
                  <a:pt x="28566" y="1188"/>
                  <a:pt x="30244" y="2930"/>
                  <a:pt x="31796" y="4735"/>
                </a:cubicBezTo>
                <a:lnTo>
                  <a:pt x="33253" y="6445"/>
                </a:lnTo>
                <a:cubicBezTo>
                  <a:pt x="32588" y="5748"/>
                  <a:pt x="31701" y="4893"/>
                  <a:pt x="30656" y="3911"/>
                </a:cubicBezTo>
                <a:cubicBezTo>
                  <a:pt x="29516" y="2866"/>
                  <a:pt x="27964" y="1441"/>
                  <a:pt x="27996" y="1156"/>
                </a:cubicBezTo>
                <a:close/>
                <a:moveTo>
                  <a:pt x="5764" y="4893"/>
                </a:moveTo>
                <a:cubicBezTo>
                  <a:pt x="6239" y="5400"/>
                  <a:pt x="6746" y="6065"/>
                  <a:pt x="7253" y="6730"/>
                </a:cubicBezTo>
                <a:cubicBezTo>
                  <a:pt x="7158" y="6635"/>
                  <a:pt x="7094" y="6572"/>
                  <a:pt x="6999" y="6477"/>
                </a:cubicBezTo>
                <a:cubicBezTo>
                  <a:pt x="6556" y="5938"/>
                  <a:pt x="6144" y="5400"/>
                  <a:pt x="5764" y="4893"/>
                </a:cubicBezTo>
                <a:close/>
                <a:moveTo>
                  <a:pt x="15265" y="1251"/>
                </a:moveTo>
                <a:lnTo>
                  <a:pt x="15265" y="1251"/>
                </a:lnTo>
                <a:cubicBezTo>
                  <a:pt x="15391" y="1315"/>
                  <a:pt x="15550" y="1441"/>
                  <a:pt x="15740" y="1631"/>
                </a:cubicBezTo>
                <a:lnTo>
                  <a:pt x="18685" y="5147"/>
                </a:lnTo>
                <a:cubicBezTo>
                  <a:pt x="19223" y="5843"/>
                  <a:pt x="19698" y="6477"/>
                  <a:pt x="20173" y="7078"/>
                </a:cubicBezTo>
                <a:cubicBezTo>
                  <a:pt x="17988" y="4513"/>
                  <a:pt x="15930" y="2075"/>
                  <a:pt x="15265" y="1251"/>
                </a:cubicBezTo>
                <a:close/>
                <a:moveTo>
                  <a:pt x="30466" y="5717"/>
                </a:moveTo>
                <a:lnTo>
                  <a:pt x="30466" y="5717"/>
                </a:lnTo>
                <a:cubicBezTo>
                  <a:pt x="31099" y="6318"/>
                  <a:pt x="31701" y="6920"/>
                  <a:pt x="32239" y="7522"/>
                </a:cubicBezTo>
                <a:cubicBezTo>
                  <a:pt x="31701" y="7015"/>
                  <a:pt x="31099" y="6382"/>
                  <a:pt x="30466" y="5717"/>
                </a:cubicBezTo>
                <a:close/>
                <a:moveTo>
                  <a:pt x="11876" y="650"/>
                </a:moveTo>
                <a:lnTo>
                  <a:pt x="11876" y="650"/>
                </a:lnTo>
                <a:cubicBezTo>
                  <a:pt x="12383" y="871"/>
                  <a:pt x="14220" y="3215"/>
                  <a:pt x="15740" y="5115"/>
                </a:cubicBezTo>
                <a:cubicBezTo>
                  <a:pt x="16532" y="6128"/>
                  <a:pt x="17292" y="7078"/>
                  <a:pt x="17957" y="7902"/>
                </a:cubicBezTo>
                <a:cubicBezTo>
                  <a:pt x="15676" y="5337"/>
                  <a:pt x="12193" y="1441"/>
                  <a:pt x="11876" y="650"/>
                </a:cubicBezTo>
                <a:close/>
                <a:moveTo>
                  <a:pt x="22074" y="7743"/>
                </a:moveTo>
                <a:lnTo>
                  <a:pt x="22232" y="7933"/>
                </a:lnTo>
                <a:cubicBezTo>
                  <a:pt x="22264" y="7997"/>
                  <a:pt x="22327" y="8060"/>
                  <a:pt x="22390" y="8155"/>
                </a:cubicBezTo>
                <a:lnTo>
                  <a:pt x="22074" y="7743"/>
                </a:lnTo>
                <a:close/>
                <a:moveTo>
                  <a:pt x="30276" y="3975"/>
                </a:moveTo>
                <a:lnTo>
                  <a:pt x="30276" y="3975"/>
                </a:lnTo>
                <a:cubicBezTo>
                  <a:pt x="30339" y="4006"/>
                  <a:pt x="30403" y="4070"/>
                  <a:pt x="30434" y="4133"/>
                </a:cubicBezTo>
                <a:cubicBezTo>
                  <a:pt x="32049" y="5622"/>
                  <a:pt x="34045" y="7458"/>
                  <a:pt x="34045" y="8155"/>
                </a:cubicBezTo>
                <a:cubicBezTo>
                  <a:pt x="33570" y="7617"/>
                  <a:pt x="31923" y="5780"/>
                  <a:pt x="30276" y="3975"/>
                </a:cubicBezTo>
                <a:close/>
                <a:moveTo>
                  <a:pt x="24196" y="2962"/>
                </a:moveTo>
                <a:cubicBezTo>
                  <a:pt x="25146" y="4102"/>
                  <a:pt x="26603" y="5622"/>
                  <a:pt x="28281" y="7300"/>
                </a:cubicBezTo>
                <a:cubicBezTo>
                  <a:pt x="28756" y="7933"/>
                  <a:pt x="29231" y="8567"/>
                  <a:pt x="29674" y="9169"/>
                </a:cubicBezTo>
                <a:cubicBezTo>
                  <a:pt x="27743" y="7079"/>
                  <a:pt x="25621" y="4672"/>
                  <a:pt x="24196" y="2962"/>
                </a:cubicBezTo>
                <a:close/>
                <a:moveTo>
                  <a:pt x="15645" y="7933"/>
                </a:moveTo>
                <a:lnTo>
                  <a:pt x="15645" y="7933"/>
                </a:lnTo>
                <a:cubicBezTo>
                  <a:pt x="15962" y="8282"/>
                  <a:pt x="16278" y="8630"/>
                  <a:pt x="16563" y="8947"/>
                </a:cubicBezTo>
                <a:cubicBezTo>
                  <a:pt x="16658" y="9074"/>
                  <a:pt x="16753" y="9169"/>
                  <a:pt x="16848" y="9295"/>
                </a:cubicBezTo>
                <a:cubicBezTo>
                  <a:pt x="16468" y="8883"/>
                  <a:pt x="16057" y="8408"/>
                  <a:pt x="15645" y="7933"/>
                </a:cubicBezTo>
                <a:close/>
                <a:moveTo>
                  <a:pt x="28661" y="4165"/>
                </a:moveTo>
                <a:cubicBezTo>
                  <a:pt x="30276" y="5970"/>
                  <a:pt x="32208" y="8060"/>
                  <a:pt x="33284" y="8757"/>
                </a:cubicBezTo>
                <a:cubicBezTo>
                  <a:pt x="33633" y="9232"/>
                  <a:pt x="33855" y="9644"/>
                  <a:pt x="33855" y="9897"/>
                </a:cubicBezTo>
                <a:cubicBezTo>
                  <a:pt x="33855" y="9992"/>
                  <a:pt x="33823" y="10024"/>
                  <a:pt x="33791" y="10087"/>
                </a:cubicBezTo>
                <a:cubicBezTo>
                  <a:pt x="33728" y="10055"/>
                  <a:pt x="33633" y="9992"/>
                  <a:pt x="33506" y="9897"/>
                </a:cubicBezTo>
                <a:cubicBezTo>
                  <a:pt x="32904" y="8820"/>
                  <a:pt x="31448" y="7237"/>
                  <a:pt x="29738" y="5495"/>
                </a:cubicBezTo>
                <a:cubicBezTo>
                  <a:pt x="29579" y="5305"/>
                  <a:pt x="29453" y="5147"/>
                  <a:pt x="29294" y="4957"/>
                </a:cubicBezTo>
                <a:cubicBezTo>
                  <a:pt x="29073" y="4672"/>
                  <a:pt x="28851" y="4418"/>
                  <a:pt x="28661" y="4165"/>
                </a:cubicBezTo>
                <a:close/>
                <a:moveTo>
                  <a:pt x="22295" y="4577"/>
                </a:moveTo>
                <a:lnTo>
                  <a:pt x="22295" y="4577"/>
                </a:lnTo>
                <a:cubicBezTo>
                  <a:pt x="22707" y="5052"/>
                  <a:pt x="23150" y="5527"/>
                  <a:pt x="23594" y="6033"/>
                </a:cubicBezTo>
                <a:lnTo>
                  <a:pt x="27046" y="10150"/>
                </a:lnTo>
                <a:cubicBezTo>
                  <a:pt x="25779" y="9010"/>
                  <a:pt x="23910" y="6730"/>
                  <a:pt x="22295" y="4577"/>
                </a:cubicBezTo>
                <a:close/>
                <a:moveTo>
                  <a:pt x="9406" y="9137"/>
                </a:moveTo>
                <a:cubicBezTo>
                  <a:pt x="9849" y="9549"/>
                  <a:pt x="10229" y="9960"/>
                  <a:pt x="10546" y="10309"/>
                </a:cubicBezTo>
                <a:cubicBezTo>
                  <a:pt x="10324" y="10150"/>
                  <a:pt x="10071" y="9960"/>
                  <a:pt x="9818" y="9707"/>
                </a:cubicBezTo>
                <a:cubicBezTo>
                  <a:pt x="9691" y="9517"/>
                  <a:pt x="9533" y="9327"/>
                  <a:pt x="9406" y="9137"/>
                </a:cubicBezTo>
                <a:close/>
                <a:moveTo>
                  <a:pt x="16373" y="4006"/>
                </a:moveTo>
                <a:lnTo>
                  <a:pt x="16373" y="4006"/>
                </a:lnTo>
                <a:cubicBezTo>
                  <a:pt x="18843" y="6445"/>
                  <a:pt x="21440" y="9295"/>
                  <a:pt x="21947" y="10657"/>
                </a:cubicBezTo>
                <a:lnTo>
                  <a:pt x="16373" y="4006"/>
                </a:lnTo>
                <a:close/>
                <a:moveTo>
                  <a:pt x="32968" y="10087"/>
                </a:moveTo>
                <a:lnTo>
                  <a:pt x="33506" y="10689"/>
                </a:lnTo>
                <a:lnTo>
                  <a:pt x="33506" y="10752"/>
                </a:lnTo>
                <a:cubicBezTo>
                  <a:pt x="33379" y="10594"/>
                  <a:pt x="33189" y="10372"/>
                  <a:pt x="32968" y="10087"/>
                </a:cubicBezTo>
                <a:close/>
                <a:moveTo>
                  <a:pt x="6524" y="4545"/>
                </a:moveTo>
                <a:lnTo>
                  <a:pt x="11908" y="10467"/>
                </a:lnTo>
                <a:cubicBezTo>
                  <a:pt x="11940" y="10594"/>
                  <a:pt x="11971" y="10689"/>
                  <a:pt x="11971" y="10752"/>
                </a:cubicBezTo>
                <a:lnTo>
                  <a:pt x="11971" y="10784"/>
                </a:lnTo>
                <a:lnTo>
                  <a:pt x="6524" y="4545"/>
                </a:lnTo>
                <a:close/>
                <a:moveTo>
                  <a:pt x="27014" y="9675"/>
                </a:moveTo>
                <a:lnTo>
                  <a:pt x="27014" y="9675"/>
                </a:lnTo>
                <a:cubicBezTo>
                  <a:pt x="27521" y="10182"/>
                  <a:pt x="27932" y="10594"/>
                  <a:pt x="28186" y="10847"/>
                </a:cubicBezTo>
                <a:lnTo>
                  <a:pt x="28154" y="10847"/>
                </a:lnTo>
                <a:cubicBezTo>
                  <a:pt x="28059" y="10815"/>
                  <a:pt x="27964" y="10784"/>
                  <a:pt x="27869" y="10720"/>
                </a:cubicBezTo>
                <a:cubicBezTo>
                  <a:pt x="27869" y="10689"/>
                  <a:pt x="27837" y="10657"/>
                  <a:pt x="27837" y="10625"/>
                </a:cubicBezTo>
                <a:lnTo>
                  <a:pt x="27014" y="9675"/>
                </a:lnTo>
                <a:close/>
                <a:moveTo>
                  <a:pt x="16278" y="8123"/>
                </a:moveTo>
                <a:cubicBezTo>
                  <a:pt x="17482" y="9390"/>
                  <a:pt x="18527" y="10435"/>
                  <a:pt x="18970" y="10910"/>
                </a:cubicBezTo>
                <a:cubicBezTo>
                  <a:pt x="18970" y="10910"/>
                  <a:pt x="18938" y="10910"/>
                  <a:pt x="18938" y="10879"/>
                </a:cubicBezTo>
                <a:cubicBezTo>
                  <a:pt x="18875" y="10879"/>
                  <a:pt x="18812" y="10879"/>
                  <a:pt x="18748" y="10847"/>
                </a:cubicBezTo>
                <a:cubicBezTo>
                  <a:pt x="18748" y="10815"/>
                  <a:pt x="18717" y="10815"/>
                  <a:pt x="18717" y="10815"/>
                </a:cubicBezTo>
                <a:cubicBezTo>
                  <a:pt x="18052" y="10119"/>
                  <a:pt x="17387" y="9390"/>
                  <a:pt x="16753" y="8693"/>
                </a:cubicBezTo>
                <a:cubicBezTo>
                  <a:pt x="16595" y="8503"/>
                  <a:pt x="16437" y="8313"/>
                  <a:pt x="16278" y="8123"/>
                </a:cubicBezTo>
                <a:close/>
                <a:moveTo>
                  <a:pt x="14188" y="4101"/>
                </a:moveTo>
                <a:lnTo>
                  <a:pt x="14188" y="4101"/>
                </a:lnTo>
                <a:cubicBezTo>
                  <a:pt x="15328" y="5400"/>
                  <a:pt x="16785" y="7047"/>
                  <a:pt x="18590" y="9042"/>
                </a:cubicBezTo>
                <a:cubicBezTo>
                  <a:pt x="19350" y="9865"/>
                  <a:pt x="20015" y="10625"/>
                  <a:pt x="20395" y="11037"/>
                </a:cubicBezTo>
                <a:cubicBezTo>
                  <a:pt x="20110" y="10847"/>
                  <a:pt x="19698" y="10467"/>
                  <a:pt x="19223" y="9960"/>
                </a:cubicBezTo>
                <a:cubicBezTo>
                  <a:pt x="18400" y="9010"/>
                  <a:pt x="17228" y="7712"/>
                  <a:pt x="16057" y="6350"/>
                </a:cubicBezTo>
                <a:cubicBezTo>
                  <a:pt x="15455" y="5653"/>
                  <a:pt x="14821" y="4893"/>
                  <a:pt x="14188" y="4101"/>
                </a:cubicBezTo>
                <a:close/>
                <a:moveTo>
                  <a:pt x="15962" y="10277"/>
                </a:moveTo>
                <a:lnTo>
                  <a:pt x="16342" y="10657"/>
                </a:lnTo>
                <a:cubicBezTo>
                  <a:pt x="16437" y="10815"/>
                  <a:pt x="16532" y="10942"/>
                  <a:pt x="16563" y="11069"/>
                </a:cubicBezTo>
                <a:cubicBezTo>
                  <a:pt x="16405" y="10879"/>
                  <a:pt x="16215" y="10625"/>
                  <a:pt x="15962" y="10277"/>
                </a:cubicBezTo>
                <a:close/>
                <a:moveTo>
                  <a:pt x="10578" y="10689"/>
                </a:moveTo>
                <a:lnTo>
                  <a:pt x="10578" y="10689"/>
                </a:lnTo>
                <a:cubicBezTo>
                  <a:pt x="10736" y="10752"/>
                  <a:pt x="10863" y="10815"/>
                  <a:pt x="10958" y="10847"/>
                </a:cubicBezTo>
                <a:cubicBezTo>
                  <a:pt x="11021" y="10974"/>
                  <a:pt x="11084" y="11100"/>
                  <a:pt x="11084" y="11164"/>
                </a:cubicBezTo>
                <a:cubicBezTo>
                  <a:pt x="10989" y="11100"/>
                  <a:pt x="10799" y="10942"/>
                  <a:pt x="10578" y="10689"/>
                </a:cubicBezTo>
                <a:close/>
                <a:moveTo>
                  <a:pt x="2799" y="0"/>
                </a:moveTo>
                <a:cubicBezTo>
                  <a:pt x="2763" y="0"/>
                  <a:pt x="2724" y="16"/>
                  <a:pt x="2692" y="48"/>
                </a:cubicBezTo>
                <a:cubicBezTo>
                  <a:pt x="2661" y="80"/>
                  <a:pt x="2629" y="143"/>
                  <a:pt x="2629" y="175"/>
                </a:cubicBezTo>
                <a:cubicBezTo>
                  <a:pt x="2629" y="301"/>
                  <a:pt x="2724" y="460"/>
                  <a:pt x="2946" y="745"/>
                </a:cubicBezTo>
                <a:cubicBezTo>
                  <a:pt x="2914" y="808"/>
                  <a:pt x="2914" y="871"/>
                  <a:pt x="2977" y="903"/>
                </a:cubicBezTo>
                <a:cubicBezTo>
                  <a:pt x="5542" y="3848"/>
                  <a:pt x="10641" y="9802"/>
                  <a:pt x="11211" y="10594"/>
                </a:cubicBezTo>
                <a:lnTo>
                  <a:pt x="11116" y="10594"/>
                </a:lnTo>
                <a:cubicBezTo>
                  <a:pt x="10704" y="9992"/>
                  <a:pt x="9754" y="9074"/>
                  <a:pt x="8424" y="7807"/>
                </a:cubicBezTo>
                <a:cubicBezTo>
                  <a:pt x="6872" y="5717"/>
                  <a:pt x="5669" y="4133"/>
                  <a:pt x="4877" y="3690"/>
                </a:cubicBezTo>
                <a:cubicBezTo>
                  <a:pt x="4751" y="3500"/>
                  <a:pt x="4624" y="3341"/>
                  <a:pt x="4529" y="3183"/>
                </a:cubicBezTo>
                <a:cubicBezTo>
                  <a:pt x="4497" y="3151"/>
                  <a:pt x="4466" y="3120"/>
                  <a:pt x="4434" y="3120"/>
                </a:cubicBezTo>
                <a:cubicBezTo>
                  <a:pt x="4371" y="3120"/>
                  <a:pt x="4339" y="3120"/>
                  <a:pt x="4307" y="3151"/>
                </a:cubicBezTo>
                <a:cubicBezTo>
                  <a:pt x="4212" y="3246"/>
                  <a:pt x="4181" y="3341"/>
                  <a:pt x="4149" y="3468"/>
                </a:cubicBezTo>
                <a:cubicBezTo>
                  <a:pt x="4149" y="3531"/>
                  <a:pt x="4181" y="3595"/>
                  <a:pt x="4181" y="3658"/>
                </a:cubicBezTo>
                <a:cubicBezTo>
                  <a:pt x="4181" y="3690"/>
                  <a:pt x="4149" y="3721"/>
                  <a:pt x="4149" y="3785"/>
                </a:cubicBezTo>
                <a:cubicBezTo>
                  <a:pt x="4149" y="4133"/>
                  <a:pt x="5352" y="5527"/>
                  <a:pt x="7981" y="8472"/>
                </a:cubicBezTo>
                <a:lnTo>
                  <a:pt x="254" y="966"/>
                </a:lnTo>
                <a:cubicBezTo>
                  <a:pt x="222" y="935"/>
                  <a:pt x="182" y="919"/>
                  <a:pt x="143" y="919"/>
                </a:cubicBezTo>
                <a:cubicBezTo>
                  <a:pt x="103" y="919"/>
                  <a:pt x="64" y="935"/>
                  <a:pt x="32" y="966"/>
                </a:cubicBezTo>
                <a:cubicBezTo>
                  <a:pt x="32" y="998"/>
                  <a:pt x="0" y="1030"/>
                  <a:pt x="0" y="1061"/>
                </a:cubicBezTo>
                <a:cubicBezTo>
                  <a:pt x="0" y="1156"/>
                  <a:pt x="3959" y="5115"/>
                  <a:pt x="4877" y="5970"/>
                </a:cubicBezTo>
                <a:cubicBezTo>
                  <a:pt x="6081" y="7110"/>
                  <a:pt x="8836" y="9770"/>
                  <a:pt x="8836" y="10530"/>
                </a:cubicBezTo>
                <a:cubicBezTo>
                  <a:pt x="8488" y="10277"/>
                  <a:pt x="7253" y="9169"/>
                  <a:pt x="6366" y="8313"/>
                </a:cubicBezTo>
                <a:cubicBezTo>
                  <a:pt x="4299" y="6403"/>
                  <a:pt x="344" y="2326"/>
                  <a:pt x="102" y="2326"/>
                </a:cubicBezTo>
                <a:cubicBezTo>
                  <a:pt x="99" y="2326"/>
                  <a:pt x="97" y="2327"/>
                  <a:pt x="95" y="2328"/>
                </a:cubicBezTo>
                <a:cubicBezTo>
                  <a:pt x="64" y="2360"/>
                  <a:pt x="64" y="2423"/>
                  <a:pt x="32" y="2455"/>
                </a:cubicBezTo>
                <a:cubicBezTo>
                  <a:pt x="32" y="2518"/>
                  <a:pt x="4054" y="6857"/>
                  <a:pt x="7189" y="10435"/>
                </a:cubicBezTo>
                <a:cubicBezTo>
                  <a:pt x="6492" y="9865"/>
                  <a:pt x="2787" y="6128"/>
                  <a:pt x="1774" y="5242"/>
                </a:cubicBezTo>
                <a:cubicBezTo>
                  <a:pt x="1742" y="5210"/>
                  <a:pt x="1710" y="5194"/>
                  <a:pt x="1679" y="5194"/>
                </a:cubicBezTo>
                <a:cubicBezTo>
                  <a:pt x="1647" y="5194"/>
                  <a:pt x="1615" y="5210"/>
                  <a:pt x="1584" y="5242"/>
                </a:cubicBezTo>
                <a:cubicBezTo>
                  <a:pt x="1520" y="5273"/>
                  <a:pt x="1520" y="5368"/>
                  <a:pt x="1584" y="5432"/>
                </a:cubicBezTo>
                <a:lnTo>
                  <a:pt x="4803" y="8995"/>
                </a:lnTo>
                <a:lnTo>
                  <a:pt x="4803" y="8995"/>
                </a:lnTo>
                <a:cubicBezTo>
                  <a:pt x="4369" y="8519"/>
                  <a:pt x="1733" y="5707"/>
                  <a:pt x="1520" y="5463"/>
                </a:cubicBezTo>
                <a:cubicBezTo>
                  <a:pt x="1489" y="5432"/>
                  <a:pt x="1457" y="5416"/>
                  <a:pt x="1425" y="5416"/>
                </a:cubicBezTo>
                <a:cubicBezTo>
                  <a:pt x="1394" y="5416"/>
                  <a:pt x="1362" y="5432"/>
                  <a:pt x="1330" y="5463"/>
                </a:cubicBezTo>
                <a:cubicBezTo>
                  <a:pt x="1299" y="5495"/>
                  <a:pt x="1267" y="5527"/>
                  <a:pt x="1267" y="5558"/>
                </a:cubicBezTo>
                <a:cubicBezTo>
                  <a:pt x="1267" y="5584"/>
                  <a:pt x="1267" y="5630"/>
                  <a:pt x="1301" y="5630"/>
                </a:cubicBezTo>
                <a:cubicBezTo>
                  <a:pt x="1309" y="5630"/>
                  <a:pt x="1318" y="5628"/>
                  <a:pt x="1330" y="5622"/>
                </a:cubicBezTo>
                <a:cubicBezTo>
                  <a:pt x="1679" y="6033"/>
                  <a:pt x="4656" y="9327"/>
                  <a:pt x="5036" y="9739"/>
                </a:cubicBezTo>
                <a:cubicBezTo>
                  <a:pt x="5004" y="9707"/>
                  <a:pt x="4972" y="9707"/>
                  <a:pt x="4972" y="9675"/>
                </a:cubicBezTo>
                <a:cubicBezTo>
                  <a:pt x="4677" y="9422"/>
                  <a:pt x="4578" y="9337"/>
                  <a:pt x="4508" y="9337"/>
                </a:cubicBezTo>
                <a:cubicBezTo>
                  <a:pt x="4473" y="9337"/>
                  <a:pt x="4445" y="9359"/>
                  <a:pt x="4402" y="9390"/>
                </a:cubicBezTo>
                <a:cubicBezTo>
                  <a:pt x="4371" y="9422"/>
                  <a:pt x="4339" y="9485"/>
                  <a:pt x="4339" y="9549"/>
                </a:cubicBezTo>
                <a:cubicBezTo>
                  <a:pt x="4339" y="9580"/>
                  <a:pt x="4339" y="9612"/>
                  <a:pt x="4371" y="9644"/>
                </a:cubicBezTo>
                <a:lnTo>
                  <a:pt x="4276" y="9549"/>
                </a:lnTo>
                <a:cubicBezTo>
                  <a:pt x="4244" y="9533"/>
                  <a:pt x="4204" y="9525"/>
                  <a:pt x="4169" y="9525"/>
                </a:cubicBezTo>
                <a:cubicBezTo>
                  <a:pt x="4133" y="9525"/>
                  <a:pt x="4101" y="9533"/>
                  <a:pt x="4086" y="9549"/>
                </a:cubicBezTo>
                <a:cubicBezTo>
                  <a:pt x="4022" y="9612"/>
                  <a:pt x="4022" y="9707"/>
                  <a:pt x="4054" y="9770"/>
                </a:cubicBezTo>
                <a:cubicBezTo>
                  <a:pt x="4307" y="10024"/>
                  <a:pt x="4529" y="10245"/>
                  <a:pt x="4687" y="10435"/>
                </a:cubicBezTo>
                <a:cubicBezTo>
                  <a:pt x="4561" y="10404"/>
                  <a:pt x="4371" y="10372"/>
                  <a:pt x="4212" y="10340"/>
                </a:cubicBezTo>
                <a:cubicBezTo>
                  <a:pt x="4149" y="10340"/>
                  <a:pt x="4117" y="10340"/>
                  <a:pt x="4086" y="10372"/>
                </a:cubicBezTo>
                <a:cubicBezTo>
                  <a:pt x="4054" y="10404"/>
                  <a:pt x="4022" y="10435"/>
                  <a:pt x="4022" y="10499"/>
                </a:cubicBezTo>
                <a:cubicBezTo>
                  <a:pt x="4022" y="10530"/>
                  <a:pt x="4022" y="10562"/>
                  <a:pt x="4181" y="10784"/>
                </a:cubicBezTo>
                <a:cubicBezTo>
                  <a:pt x="4149" y="10815"/>
                  <a:pt x="4117" y="10847"/>
                  <a:pt x="4117" y="10879"/>
                </a:cubicBezTo>
                <a:cubicBezTo>
                  <a:pt x="4117" y="10910"/>
                  <a:pt x="4149" y="10974"/>
                  <a:pt x="4181" y="11005"/>
                </a:cubicBezTo>
                <a:cubicBezTo>
                  <a:pt x="4181" y="11005"/>
                  <a:pt x="4212" y="11037"/>
                  <a:pt x="4244" y="11069"/>
                </a:cubicBezTo>
                <a:cubicBezTo>
                  <a:pt x="4244" y="11069"/>
                  <a:pt x="4244" y="11100"/>
                  <a:pt x="4276" y="11100"/>
                </a:cubicBezTo>
                <a:cubicBezTo>
                  <a:pt x="4294" y="11137"/>
                  <a:pt x="4334" y="11153"/>
                  <a:pt x="4371" y="11153"/>
                </a:cubicBezTo>
                <a:cubicBezTo>
                  <a:pt x="4397" y="11153"/>
                  <a:pt x="4421" y="11145"/>
                  <a:pt x="4434" y="11132"/>
                </a:cubicBezTo>
                <a:cubicBezTo>
                  <a:pt x="4529" y="11164"/>
                  <a:pt x="4592" y="11227"/>
                  <a:pt x="4656" y="11259"/>
                </a:cubicBezTo>
                <a:cubicBezTo>
                  <a:pt x="4687" y="11290"/>
                  <a:pt x="4719" y="11306"/>
                  <a:pt x="4751" y="11306"/>
                </a:cubicBezTo>
                <a:cubicBezTo>
                  <a:pt x="4782" y="11306"/>
                  <a:pt x="4814" y="11290"/>
                  <a:pt x="4846" y="11259"/>
                </a:cubicBezTo>
                <a:cubicBezTo>
                  <a:pt x="4909" y="11195"/>
                  <a:pt x="4909" y="11100"/>
                  <a:pt x="4846" y="11069"/>
                </a:cubicBezTo>
                <a:cubicBezTo>
                  <a:pt x="4719" y="10942"/>
                  <a:pt x="4624" y="10815"/>
                  <a:pt x="4497" y="10689"/>
                </a:cubicBezTo>
                <a:lnTo>
                  <a:pt x="4497" y="10689"/>
                </a:lnTo>
                <a:cubicBezTo>
                  <a:pt x="4846" y="10752"/>
                  <a:pt x="4972" y="10752"/>
                  <a:pt x="5004" y="10752"/>
                </a:cubicBezTo>
                <a:cubicBezTo>
                  <a:pt x="5639" y="11365"/>
                  <a:pt x="5896" y="11494"/>
                  <a:pt x="6025" y="11494"/>
                </a:cubicBezTo>
                <a:cubicBezTo>
                  <a:pt x="6082" y="11494"/>
                  <a:pt x="6115" y="11468"/>
                  <a:pt x="6144" y="11449"/>
                </a:cubicBezTo>
                <a:cubicBezTo>
                  <a:pt x="6176" y="11417"/>
                  <a:pt x="6207" y="11385"/>
                  <a:pt x="6207" y="11322"/>
                </a:cubicBezTo>
                <a:cubicBezTo>
                  <a:pt x="6207" y="11290"/>
                  <a:pt x="6176" y="11259"/>
                  <a:pt x="6144" y="11227"/>
                </a:cubicBezTo>
                <a:cubicBezTo>
                  <a:pt x="5796" y="10879"/>
                  <a:pt x="5416" y="10499"/>
                  <a:pt x="5131" y="10182"/>
                </a:cubicBezTo>
                <a:lnTo>
                  <a:pt x="5131" y="10182"/>
                </a:lnTo>
                <a:cubicBezTo>
                  <a:pt x="5629" y="10613"/>
                  <a:pt x="5820" y="10735"/>
                  <a:pt x="5923" y="10735"/>
                </a:cubicBezTo>
                <a:cubicBezTo>
                  <a:pt x="5963" y="10735"/>
                  <a:pt x="5990" y="10716"/>
                  <a:pt x="6017" y="10689"/>
                </a:cubicBezTo>
                <a:cubicBezTo>
                  <a:pt x="6049" y="10689"/>
                  <a:pt x="6049" y="10689"/>
                  <a:pt x="6081" y="10657"/>
                </a:cubicBezTo>
                <a:cubicBezTo>
                  <a:pt x="6556" y="11164"/>
                  <a:pt x="6809" y="11385"/>
                  <a:pt x="6967" y="11480"/>
                </a:cubicBezTo>
                <a:cubicBezTo>
                  <a:pt x="7031" y="11528"/>
                  <a:pt x="7070" y="11544"/>
                  <a:pt x="7098" y="11544"/>
                </a:cubicBezTo>
                <a:cubicBezTo>
                  <a:pt x="7126" y="11544"/>
                  <a:pt x="7142" y="11528"/>
                  <a:pt x="7158" y="11512"/>
                </a:cubicBezTo>
                <a:cubicBezTo>
                  <a:pt x="7221" y="11449"/>
                  <a:pt x="7221" y="11354"/>
                  <a:pt x="7189" y="11290"/>
                </a:cubicBezTo>
                <a:lnTo>
                  <a:pt x="5669" y="9485"/>
                </a:lnTo>
                <a:lnTo>
                  <a:pt x="5669" y="9485"/>
                </a:lnTo>
                <a:cubicBezTo>
                  <a:pt x="7313" y="10908"/>
                  <a:pt x="7778" y="11134"/>
                  <a:pt x="7949" y="11134"/>
                </a:cubicBezTo>
                <a:cubicBezTo>
                  <a:pt x="7998" y="11134"/>
                  <a:pt x="8023" y="11115"/>
                  <a:pt x="8044" y="11100"/>
                </a:cubicBezTo>
                <a:cubicBezTo>
                  <a:pt x="8076" y="11069"/>
                  <a:pt x="8108" y="11037"/>
                  <a:pt x="8108" y="11005"/>
                </a:cubicBezTo>
                <a:cubicBezTo>
                  <a:pt x="8108" y="10974"/>
                  <a:pt x="8108" y="10910"/>
                  <a:pt x="8076" y="10910"/>
                </a:cubicBezTo>
                <a:cubicBezTo>
                  <a:pt x="7189" y="9897"/>
                  <a:pt x="5922" y="8440"/>
                  <a:pt x="5131" y="7522"/>
                </a:cubicBezTo>
                <a:lnTo>
                  <a:pt x="5131" y="7522"/>
                </a:lnTo>
                <a:cubicBezTo>
                  <a:pt x="5479" y="7807"/>
                  <a:pt x="5859" y="8187"/>
                  <a:pt x="6207" y="8503"/>
                </a:cubicBezTo>
                <a:cubicBezTo>
                  <a:pt x="8353" y="10496"/>
                  <a:pt x="8789" y="10861"/>
                  <a:pt x="8960" y="10861"/>
                </a:cubicBezTo>
                <a:cubicBezTo>
                  <a:pt x="9001" y="10861"/>
                  <a:pt x="9027" y="10840"/>
                  <a:pt x="9058" y="10815"/>
                </a:cubicBezTo>
                <a:cubicBezTo>
                  <a:pt x="9121" y="10752"/>
                  <a:pt x="9184" y="10657"/>
                  <a:pt x="9184" y="10530"/>
                </a:cubicBezTo>
                <a:cubicBezTo>
                  <a:pt x="9184" y="10277"/>
                  <a:pt x="8994" y="9897"/>
                  <a:pt x="8646" y="9422"/>
                </a:cubicBezTo>
                <a:lnTo>
                  <a:pt x="8646" y="9422"/>
                </a:lnTo>
                <a:lnTo>
                  <a:pt x="10039" y="10752"/>
                </a:lnTo>
                <a:cubicBezTo>
                  <a:pt x="10076" y="10789"/>
                  <a:pt x="10124" y="10804"/>
                  <a:pt x="10171" y="10804"/>
                </a:cubicBezTo>
                <a:cubicBezTo>
                  <a:pt x="10203" y="10804"/>
                  <a:pt x="10235" y="10797"/>
                  <a:pt x="10261" y="10784"/>
                </a:cubicBezTo>
                <a:cubicBezTo>
                  <a:pt x="10261" y="10752"/>
                  <a:pt x="10293" y="10720"/>
                  <a:pt x="10293" y="10720"/>
                </a:cubicBezTo>
                <a:cubicBezTo>
                  <a:pt x="10704" y="11195"/>
                  <a:pt x="10958" y="11417"/>
                  <a:pt x="11116" y="11449"/>
                </a:cubicBezTo>
                <a:cubicBezTo>
                  <a:pt x="11179" y="11449"/>
                  <a:pt x="11243" y="11449"/>
                  <a:pt x="11274" y="11417"/>
                </a:cubicBezTo>
                <a:cubicBezTo>
                  <a:pt x="11369" y="11354"/>
                  <a:pt x="11401" y="11259"/>
                  <a:pt x="11401" y="11164"/>
                </a:cubicBezTo>
                <a:cubicBezTo>
                  <a:pt x="11401" y="11069"/>
                  <a:pt x="11369" y="10974"/>
                  <a:pt x="11338" y="10879"/>
                </a:cubicBezTo>
                <a:cubicBezTo>
                  <a:pt x="11401" y="10847"/>
                  <a:pt x="11496" y="10815"/>
                  <a:pt x="11528" y="10784"/>
                </a:cubicBezTo>
                <a:cubicBezTo>
                  <a:pt x="11560" y="10752"/>
                  <a:pt x="11560" y="10752"/>
                  <a:pt x="11560" y="10720"/>
                </a:cubicBezTo>
                <a:lnTo>
                  <a:pt x="11908" y="11132"/>
                </a:lnTo>
                <a:cubicBezTo>
                  <a:pt x="11940" y="11164"/>
                  <a:pt x="11979" y="11179"/>
                  <a:pt x="12019" y="11179"/>
                </a:cubicBezTo>
                <a:cubicBezTo>
                  <a:pt x="12058" y="11179"/>
                  <a:pt x="12098" y="11164"/>
                  <a:pt x="12130" y="11132"/>
                </a:cubicBezTo>
                <a:cubicBezTo>
                  <a:pt x="12193" y="11069"/>
                  <a:pt x="12256" y="10974"/>
                  <a:pt x="12288" y="10847"/>
                </a:cubicBezTo>
                <a:lnTo>
                  <a:pt x="12320" y="10879"/>
                </a:lnTo>
                <a:cubicBezTo>
                  <a:pt x="12335" y="10910"/>
                  <a:pt x="12367" y="10926"/>
                  <a:pt x="12403" y="10926"/>
                </a:cubicBezTo>
                <a:cubicBezTo>
                  <a:pt x="12438" y="10926"/>
                  <a:pt x="12478" y="10910"/>
                  <a:pt x="12510" y="10879"/>
                </a:cubicBezTo>
                <a:cubicBezTo>
                  <a:pt x="12573" y="10847"/>
                  <a:pt x="12573" y="10752"/>
                  <a:pt x="12541" y="10689"/>
                </a:cubicBezTo>
                <a:lnTo>
                  <a:pt x="12130" y="10214"/>
                </a:lnTo>
                <a:cubicBezTo>
                  <a:pt x="11750" y="9390"/>
                  <a:pt x="10641" y="8123"/>
                  <a:pt x="9121" y="6603"/>
                </a:cubicBezTo>
                <a:lnTo>
                  <a:pt x="7379" y="4545"/>
                </a:lnTo>
                <a:lnTo>
                  <a:pt x="13555" y="10974"/>
                </a:lnTo>
                <a:cubicBezTo>
                  <a:pt x="13591" y="10992"/>
                  <a:pt x="13628" y="11010"/>
                  <a:pt x="13664" y="11010"/>
                </a:cubicBezTo>
                <a:cubicBezTo>
                  <a:pt x="13691" y="11010"/>
                  <a:pt x="13718" y="11000"/>
                  <a:pt x="13745" y="10974"/>
                </a:cubicBezTo>
                <a:cubicBezTo>
                  <a:pt x="13776" y="10942"/>
                  <a:pt x="13808" y="10910"/>
                  <a:pt x="13808" y="10847"/>
                </a:cubicBezTo>
                <a:cubicBezTo>
                  <a:pt x="13808" y="10752"/>
                  <a:pt x="13713" y="10530"/>
                  <a:pt x="13491" y="10245"/>
                </a:cubicBezTo>
                <a:lnTo>
                  <a:pt x="13491" y="10245"/>
                </a:lnTo>
                <a:cubicBezTo>
                  <a:pt x="13776" y="10530"/>
                  <a:pt x="13966" y="10720"/>
                  <a:pt x="14061" y="10847"/>
                </a:cubicBezTo>
                <a:cubicBezTo>
                  <a:pt x="14093" y="10879"/>
                  <a:pt x="14133" y="10894"/>
                  <a:pt x="14172" y="10894"/>
                </a:cubicBezTo>
                <a:cubicBezTo>
                  <a:pt x="14212" y="10894"/>
                  <a:pt x="14251" y="10879"/>
                  <a:pt x="14283" y="10847"/>
                </a:cubicBezTo>
                <a:cubicBezTo>
                  <a:pt x="14346" y="10784"/>
                  <a:pt x="14346" y="10720"/>
                  <a:pt x="14283" y="10657"/>
                </a:cubicBezTo>
                <a:cubicBezTo>
                  <a:pt x="14251" y="10625"/>
                  <a:pt x="12003" y="7965"/>
                  <a:pt x="9754" y="5400"/>
                </a:cubicBezTo>
                <a:cubicBezTo>
                  <a:pt x="9696" y="5342"/>
                  <a:pt x="9665" y="5284"/>
                  <a:pt x="9636" y="5250"/>
                </a:cubicBezTo>
                <a:lnTo>
                  <a:pt x="9636" y="5250"/>
                </a:lnTo>
                <a:cubicBezTo>
                  <a:pt x="10425" y="6103"/>
                  <a:pt x="11309" y="7018"/>
                  <a:pt x="12288" y="7965"/>
                </a:cubicBezTo>
                <a:lnTo>
                  <a:pt x="15233" y="11132"/>
                </a:lnTo>
                <a:cubicBezTo>
                  <a:pt x="15270" y="11169"/>
                  <a:pt x="15318" y="11184"/>
                  <a:pt x="15358" y="11184"/>
                </a:cubicBezTo>
                <a:cubicBezTo>
                  <a:pt x="15386" y="11184"/>
                  <a:pt x="15410" y="11177"/>
                  <a:pt x="15423" y="11164"/>
                </a:cubicBezTo>
                <a:cubicBezTo>
                  <a:pt x="15455" y="11132"/>
                  <a:pt x="15486" y="11069"/>
                  <a:pt x="15486" y="11037"/>
                </a:cubicBezTo>
                <a:cubicBezTo>
                  <a:pt x="15486" y="10815"/>
                  <a:pt x="14980" y="10277"/>
                  <a:pt x="12953" y="8218"/>
                </a:cubicBezTo>
                <a:cubicBezTo>
                  <a:pt x="12795" y="8060"/>
                  <a:pt x="12636" y="7933"/>
                  <a:pt x="12510" y="7775"/>
                </a:cubicBezTo>
                <a:lnTo>
                  <a:pt x="7664" y="2581"/>
                </a:lnTo>
                <a:cubicBezTo>
                  <a:pt x="7063" y="1821"/>
                  <a:pt x="6682" y="1220"/>
                  <a:pt x="6682" y="871"/>
                </a:cubicBezTo>
                <a:cubicBezTo>
                  <a:pt x="6682" y="808"/>
                  <a:pt x="6714" y="776"/>
                  <a:pt x="6714" y="776"/>
                </a:cubicBezTo>
                <a:cubicBezTo>
                  <a:pt x="6737" y="754"/>
                  <a:pt x="6759" y="731"/>
                  <a:pt x="6804" y="731"/>
                </a:cubicBezTo>
                <a:cubicBezTo>
                  <a:pt x="6822" y="731"/>
                  <a:pt x="6845" y="735"/>
                  <a:pt x="6872" y="745"/>
                </a:cubicBezTo>
                <a:cubicBezTo>
                  <a:pt x="6999" y="745"/>
                  <a:pt x="7126" y="808"/>
                  <a:pt x="7284" y="903"/>
                </a:cubicBezTo>
                <a:cubicBezTo>
                  <a:pt x="7411" y="1948"/>
                  <a:pt x="9786" y="4165"/>
                  <a:pt x="12288" y="6477"/>
                </a:cubicBezTo>
                <a:cubicBezTo>
                  <a:pt x="12510" y="6667"/>
                  <a:pt x="12700" y="6857"/>
                  <a:pt x="12921" y="7047"/>
                </a:cubicBezTo>
                <a:cubicBezTo>
                  <a:pt x="13365" y="7522"/>
                  <a:pt x="13808" y="7997"/>
                  <a:pt x="14220" y="8440"/>
                </a:cubicBezTo>
                <a:cubicBezTo>
                  <a:pt x="15170" y="9644"/>
                  <a:pt x="15993" y="10720"/>
                  <a:pt x="16563" y="11480"/>
                </a:cubicBezTo>
                <a:cubicBezTo>
                  <a:pt x="16595" y="11512"/>
                  <a:pt x="16627" y="11544"/>
                  <a:pt x="16658" y="11544"/>
                </a:cubicBezTo>
                <a:cubicBezTo>
                  <a:pt x="16722" y="11544"/>
                  <a:pt x="16753" y="11544"/>
                  <a:pt x="16785" y="11512"/>
                </a:cubicBezTo>
                <a:cubicBezTo>
                  <a:pt x="16880" y="11449"/>
                  <a:pt x="16912" y="11354"/>
                  <a:pt x="16912" y="11227"/>
                </a:cubicBezTo>
                <a:lnTo>
                  <a:pt x="16912" y="11195"/>
                </a:lnTo>
                <a:cubicBezTo>
                  <a:pt x="17070" y="11322"/>
                  <a:pt x="17165" y="11449"/>
                  <a:pt x="17260" y="11512"/>
                </a:cubicBezTo>
                <a:cubicBezTo>
                  <a:pt x="17276" y="11528"/>
                  <a:pt x="17307" y="11536"/>
                  <a:pt x="17343" y="11536"/>
                </a:cubicBezTo>
                <a:cubicBezTo>
                  <a:pt x="17379" y="11536"/>
                  <a:pt x="17418" y="11528"/>
                  <a:pt x="17450" y="11512"/>
                </a:cubicBezTo>
                <a:cubicBezTo>
                  <a:pt x="17482" y="11480"/>
                  <a:pt x="17482" y="11449"/>
                  <a:pt x="17482" y="11385"/>
                </a:cubicBezTo>
                <a:cubicBezTo>
                  <a:pt x="17640" y="11480"/>
                  <a:pt x="17767" y="11512"/>
                  <a:pt x="17893" y="11544"/>
                </a:cubicBezTo>
                <a:cubicBezTo>
                  <a:pt x="18052" y="11544"/>
                  <a:pt x="18178" y="11512"/>
                  <a:pt x="18305" y="11417"/>
                </a:cubicBezTo>
                <a:cubicBezTo>
                  <a:pt x="18337" y="11385"/>
                  <a:pt x="18400" y="11322"/>
                  <a:pt x="18400" y="11195"/>
                </a:cubicBezTo>
                <a:cubicBezTo>
                  <a:pt x="18400" y="11164"/>
                  <a:pt x="18400" y="11069"/>
                  <a:pt x="18368" y="11005"/>
                </a:cubicBezTo>
                <a:lnTo>
                  <a:pt x="18368" y="11005"/>
                </a:lnTo>
                <a:cubicBezTo>
                  <a:pt x="18432" y="11037"/>
                  <a:pt x="18527" y="11069"/>
                  <a:pt x="18558" y="11069"/>
                </a:cubicBezTo>
                <a:cubicBezTo>
                  <a:pt x="18569" y="11079"/>
                  <a:pt x="18579" y="11083"/>
                  <a:pt x="18589" y="11083"/>
                </a:cubicBezTo>
                <a:cubicBezTo>
                  <a:pt x="18608" y="11083"/>
                  <a:pt x="18622" y="11069"/>
                  <a:pt x="18622" y="11069"/>
                </a:cubicBezTo>
                <a:cubicBezTo>
                  <a:pt x="18748" y="11132"/>
                  <a:pt x="18843" y="11164"/>
                  <a:pt x="18938" y="11164"/>
                </a:cubicBezTo>
                <a:cubicBezTo>
                  <a:pt x="18986" y="11172"/>
                  <a:pt x="19029" y="11176"/>
                  <a:pt x="19070" y="11176"/>
                </a:cubicBezTo>
                <a:cubicBezTo>
                  <a:pt x="19192" y="11176"/>
                  <a:pt x="19287" y="11140"/>
                  <a:pt x="19382" y="11069"/>
                </a:cubicBezTo>
                <a:cubicBezTo>
                  <a:pt x="19413" y="11037"/>
                  <a:pt x="19445" y="11005"/>
                  <a:pt x="19445" y="10942"/>
                </a:cubicBezTo>
                <a:cubicBezTo>
                  <a:pt x="19445" y="10910"/>
                  <a:pt x="19413" y="10879"/>
                  <a:pt x="19382" y="10847"/>
                </a:cubicBezTo>
                <a:cubicBezTo>
                  <a:pt x="16120" y="7585"/>
                  <a:pt x="11274" y="2455"/>
                  <a:pt x="11084" y="1283"/>
                </a:cubicBezTo>
                <a:lnTo>
                  <a:pt x="11084" y="1283"/>
                </a:lnTo>
                <a:cubicBezTo>
                  <a:pt x="11496" y="1663"/>
                  <a:pt x="12636" y="2898"/>
                  <a:pt x="14061" y="4482"/>
                </a:cubicBezTo>
                <a:cubicBezTo>
                  <a:pt x="16120" y="6920"/>
                  <a:pt x="18938" y="10055"/>
                  <a:pt x="20110" y="11385"/>
                </a:cubicBezTo>
                <a:cubicBezTo>
                  <a:pt x="20147" y="11404"/>
                  <a:pt x="20194" y="11422"/>
                  <a:pt x="20239" y="11422"/>
                </a:cubicBezTo>
                <a:cubicBezTo>
                  <a:pt x="20273" y="11422"/>
                  <a:pt x="20305" y="11412"/>
                  <a:pt x="20332" y="11385"/>
                </a:cubicBezTo>
                <a:cubicBezTo>
                  <a:pt x="20364" y="11354"/>
                  <a:pt x="20364" y="11354"/>
                  <a:pt x="20364" y="11322"/>
                </a:cubicBezTo>
                <a:cubicBezTo>
                  <a:pt x="20522" y="11417"/>
                  <a:pt x="20617" y="11480"/>
                  <a:pt x="20712" y="11480"/>
                </a:cubicBezTo>
                <a:cubicBezTo>
                  <a:pt x="20807" y="11480"/>
                  <a:pt x="20902" y="11449"/>
                  <a:pt x="20934" y="11417"/>
                </a:cubicBezTo>
                <a:cubicBezTo>
                  <a:pt x="20965" y="11385"/>
                  <a:pt x="20965" y="11354"/>
                  <a:pt x="20965" y="11322"/>
                </a:cubicBezTo>
                <a:cubicBezTo>
                  <a:pt x="20997" y="11259"/>
                  <a:pt x="20997" y="11227"/>
                  <a:pt x="20585" y="10784"/>
                </a:cubicBezTo>
                <a:lnTo>
                  <a:pt x="20585" y="10784"/>
                </a:lnTo>
                <a:cubicBezTo>
                  <a:pt x="21124" y="11259"/>
                  <a:pt x="21535" y="11544"/>
                  <a:pt x="21852" y="11575"/>
                </a:cubicBezTo>
                <a:cubicBezTo>
                  <a:pt x="21979" y="11575"/>
                  <a:pt x="22074" y="11544"/>
                  <a:pt x="22169" y="11480"/>
                </a:cubicBezTo>
                <a:cubicBezTo>
                  <a:pt x="22200" y="11449"/>
                  <a:pt x="22232" y="11449"/>
                  <a:pt x="22232" y="11417"/>
                </a:cubicBezTo>
                <a:cubicBezTo>
                  <a:pt x="22264" y="11417"/>
                  <a:pt x="22295" y="11449"/>
                  <a:pt x="22295" y="11449"/>
                </a:cubicBezTo>
                <a:lnTo>
                  <a:pt x="22327" y="11480"/>
                </a:lnTo>
                <a:cubicBezTo>
                  <a:pt x="22390" y="11528"/>
                  <a:pt x="22430" y="11544"/>
                  <a:pt x="22458" y="11544"/>
                </a:cubicBezTo>
                <a:cubicBezTo>
                  <a:pt x="22485" y="11544"/>
                  <a:pt x="22501" y="11528"/>
                  <a:pt x="22517" y="11512"/>
                </a:cubicBezTo>
                <a:cubicBezTo>
                  <a:pt x="22549" y="11480"/>
                  <a:pt x="22580" y="11449"/>
                  <a:pt x="22580" y="11417"/>
                </a:cubicBezTo>
                <a:cubicBezTo>
                  <a:pt x="22580" y="11354"/>
                  <a:pt x="22580" y="11322"/>
                  <a:pt x="22549" y="11290"/>
                </a:cubicBezTo>
                <a:lnTo>
                  <a:pt x="22359" y="11069"/>
                </a:lnTo>
                <a:lnTo>
                  <a:pt x="22359" y="11037"/>
                </a:lnTo>
                <a:cubicBezTo>
                  <a:pt x="22359" y="10594"/>
                  <a:pt x="21947" y="9834"/>
                  <a:pt x="21282" y="8915"/>
                </a:cubicBezTo>
                <a:lnTo>
                  <a:pt x="21282" y="8915"/>
                </a:lnTo>
                <a:cubicBezTo>
                  <a:pt x="22042" y="9770"/>
                  <a:pt x="22802" y="10594"/>
                  <a:pt x="23499" y="11354"/>
                </a:cubicBezTo>
                <a:cubicBezTo>
                  <a:pt x="23530" y="11385"/>
                  <a:pt x="23570" y="11401"/>
                  <a:pt x="23610" y="11401"/>
                </a:cubicBezTo>
                <a:cubicBezTo>
                  <a:pt x="23649" y="11401"/>
                  <a:pt x="23689" y="11385"/>
                  <a:pt x="23720" y="11354"/>
                </a:cubicBezTo>
                <a:cubicBezTo>
                  <a:pt x="23752" y="11322"/>
                  <a:pt x="23784" y="11227"/>
                  <a:pt x="23720" y="11164"/>
                </a:cubicBezTo>
                <a:cubicBezTo>
                  <a:pt x="23625" y="11037"/>
                  <a:pt x="23530" y="10942"/>
                  <a:pt x="23435" y="10847"/>
                </a:cubicBezTo>
                <a:lnTo>
                  <a:pt x="23435" y="10847"/>
                </a:lnTo>
                <a:cubicBezTo>
                  <a:pt x="23942" y="11290"/>
                  <a:pt x="24354" y="11575"/>
                  <a:pt x="24671" y="11607"/>
                </a:cubicBezTo>
                <a:cubicBezTo>
                  <a:pt x="24829" y="11607"/>
                  <a:pt x="24956" y="11575"/>
                  <a:pt x="25082" y="11480"/>
                </a:cubicBezTo>
                <a:cubicBezTo>
                  <a:pt x="25082" y="11480"/>
                  <a:pt x="25114" y="11449"/>
                  <a:pt x="25114" y="11385"/>
                </a:cubicBezTo>
                <a:cubicBezTo>
                  <a:pt x="25114" y="11354"/>
                  <a:pt x="25114" y="11322"/>
                  <a:pt x="25082" y="11290"/>
                </a:cubicBezTo>
                <a:lnTo>
                  <a:pt x="23752" y="9675"/>
                </a:lnTo>
                <a:lnTo>
                  <a:pt x="23752" y="9675"/>
                </a:lnTo>
                <a:cubicBezTo>
                  <a:pt x="24100" y="10087"/>
                  <a:pt x="24480" y="10467"/>
                  <a:pt x="24797" y="10720"/>
                </a:cubicBezTo>
                <a:lnTo>
                  <a:pt x="25114" y="11069"/>
                </a:lnTo>
                <a:cubicBezTo>
                  <a:pt x="25132" y="11106"/>
                  <a:pt x="25173" y="11121"/>
                  <a:pt x="25209" y="11121"/>
                </a:cubicBezTo>
                <a:cubicBezTo>
                  <a:pt x="25235" y="11121"/>
                  <a:pt x="25259" y="11113"/>
                  <a:pt x="25272" y="11100"/>
                </a:cubicBezTo>
                <a:cubicBezTo>
                  <a:pt x="25526" y="11259"/>
                  <a:pt x="25747" y="11354"/>
                  <a:pt x="25937" y="11385"/>
                </a:cubicBezTo>
                <a:cubicBezTo>
                  <a:pt x="25965" y="11391"/>
                  <a:pt x="25993" y="11394"/>
                  <a:pt x="26021" y="11394"/>
                </a:cubicBezTo>
                <a:cubicBezTo>
                  <a:pt x="26152" y="11394"/>
                  <a:pt x="26282" y="11337"/>
                  <a:pt x="26412" y="11259"/>
                </a:cubicBezTo>
                <a:cubicBezTo>
                  <a:pt x="26476" y="11195"/>
                  <a:pt x="26539" y="11100"/>
                  <a:pt x="26539" y="10942"/>
                </a:cubicBezTo>
                <a:cubicBezTo>
                  <a:pt x="26539" y="10910"/>
                  <a:pt x="26539" y="10847"/>
                  <a:pt x="26539" y="10815"/>
                </a:cubicBezTo>
                <a:cubicBezTo>
                  <a:pt x="26893" y="11127"/>
                  <a:pt x="27055" y="11207"/>
                  <a:pt x="27143" y="11207"/>
                </a:cubicBezTo>
                <a:cubicBezTo>
                  <a:pt x="27189" y="11207"/>
                  <a:pt x="27214" y="11185"/>
                  <a:pt x="27236" y="11164"/>
                </a:cubicBezTo>
                <a:cubicBezTo>
                  <a:pt x="27267" y="11132"/>
                  <a:pt x="27299" y="11100"/>
                  <a:pt x="27299" y="11069"/>
                </a:cubicBezTo>
                <a:cubicBezTo>
                  <a:pt x="27299" y="11005"/>
                  <a:pt x="27299" y="10974"/>
                  <a:pt x="27267" y="10942"/>
                </a:cubicBezTo>
                <a:cubicBezTo>
                  <a:pt x="27236" y="10910"/>
                  <a:pt x="27204" y="10910"/>
                  <a:pt x="27172" y="10879"/>
                </a:cubicBezTo>
                <a:lnTo>
                  <a:pt x="27172" y="10879"/>
                </a:lnTo>
                <a:cubicBezTo>
                  <a:pt x="27267" y="10910"/>
                  <a:pt x="27331" y="10910"/>
                  <a:pt x="27426" y="10942"/>
                </a:cubicBezTo>
                <a:cubicBezTo>
                  <a:pt x="27489" y="10942"/>
                  <a:pt x="27584" y="10942"/>
                  <a:pt x="27647" y="10910"/>
                </a:cubicBezTo>
                <a:cubicBezTo>
                  <a:pt x="27837" y="11037"/>
                  <a:pt x="28027" y="11100"/>
                  <a:pt x="28154" y="11100"/>
                </a:cubicBezTo>
                <a:cubicBezTo>
                  <a:pt x="28194" y="11108"/>
                  <a:pt x="28233" y="11112"/>
                  <a:pt x="28272" y="11112"/>
                </a:cubicBezTo>
                <a:cubicBezTo>
                  <a:pt x="28388" y="11112"/>
                  <a:pt x="28495" y="11077"/>
                  <a:pt x="28566" y="11005"/>
                </a:cubicBezTo>
                <a:cubicBezTo>
                  <a:pt x="28597" y="10974"/>
                  <a:pt x="28629" y="10942"/>
                  <a:pt x="28629" y="10910"/>
                </a:cubicBezTo>
                <a:cubicBezTo>
                  <a:pt x="28629" y="10847"/>
                  <a:pt x="28629" y="10815"/>
                  <a:pt x="28597" y="10784"/>
                </a:cubicBezTo>
                <a:cubicBezTo>
                  <a:pt x="26919" y="9105"/>
                  <a:pt x="25241" y="7363"/>
                  <a:pt x="23847" y="5812"/>
                </a:cubicBezTo>
                <a:lnTo>
                  <a:pt x="20490" y="1821"/>
                </a:lnTo>
                <a:cubicBezTo>
                  <a:pt x="20110" y="1283"/>
                  <a:pt x="19920" y="903"/>
                  <a:pt x="20015" y="776"/>
                </a:cubicBezTo>
                <a:cubicBezTo>
                  <a:pt x="20015" y="776"/>
                  <a:pt x="20047" y="745"/>
                  <a:pt x="20142" y="745"/>
                </a:cubicBezTo>
                <a:cubicBezTo>
                  <a:pt x="20269" y="776"/>
                  <a:pt x="20490" y="871"/>
                  <a:pt x="20712" y="1061"/>
                </a:cubicBezTo>
                <a:cubicBezTo>
                  <a:pt x="20649" y="1093"/>
                  <a:pt x="20649" y="1188"/>
                  <a:pt x="20712" y="1251"/>
                </a:cubicBezTo>
                <a:lnTo>
                  <a:pt x="27869" y="9770"/>
                </a:lnTo>
                <a:cubicBezTo>
                  <a:pt x="28534" y="10657"/>
                  <a:pt x="28629" y="10752"/>
                  <a:pt x="28724" y="10752"/>
                </a:cubicBezTo>
                <a:cubicBezTo>
                  <a:pt x="28756" y="10752"/>
                  <a:pt x="28819" y="10752"/>
                  <a:pt x="28851" y="10720"/>
                </a:cubicBezTo>
                <a:cubicBezTo>
                  <a:pt x="28914" y="10657"/>
                  <a:pt x="28914" y="10562"/>
                  <a:pt x="28882" y="10499"/>
                </a:cubicBezTo>
                <a:lnTo>
                  <a:pt x="28091" y="9580"/>
                </a:lnTo>
                <a:cubicBezTo>
                  <a:pt x="27837" y="9232"/>
                  <a:pt x="27521" y="8820"/>
                  <a:pt x="27204" y="8408"/>
                </a:cubicBezTo>
                <a:cubicBezTo>
                  <a:pt x="26951" y="8060"/>
                  <a:pt x="26729" y="7743"/>
                  <a:pt x="26476" y="7427"/>
                </a:cubicBezTo>
                <a:lnTo>
                  <a:pt x="26476" y="7427"/>
                </a:lnTo>
                <a:lnTo>
                  <a:pt x="29991" y="11195"/>
                </a:lnTo>
                <a:cubicBezTo>
                  <a:pt x="30028" y="11232"/>
                  <a:pt x="30076" y="11248"/>
                  <a:pt x="30122" y="11248"/>
                </a:cubicBezTo>
                <a:cubicBezTo>
                  <a:pt x="30155" y="11248"/>
                  <a:pt x="30186" y="11240"/>
                  <a:pt x="30213" y="11227"/>
                </a:cubicBezTo>
                <a:cubicBezTo>
                  <a:pt x="30276" y="11164"/>
                  <a:pt x="30276" y="11069"/>
                  <a:pt x="30213" y="11005"/>
                </a:cubicBezTo>
                <a:cubicBezTo>
                  <a:pt x="30149" y="10910"/>
                  <a:pt x="30054" y="10815"/>
                  <a:pt x="29959" y="10752"/>
                </a:cubicBezTo>
                <a:cubicBezTo>
                  <a:pt x="30054" y="10752"/>
                  <a:pt x="30118" y="10720"/>
                  <a:pt x="30149" y="10689"/>
                </a:cubicBezTo>
                <a:cubicBezTo>
                  <a:pt x="30149" y="10657"/>
                  <a:pt x="30181" y="10625"/>
                  <a:pt x="30181" y="10594"/>
                </a:cubicBezTo>
                <a:cubicBezTo>
                  <a:pt x="30181" y="10562"/>
                  <a:pt x="30181" y="10530"/>
                  <a:pt x="30149" y="10499"/>
                </a:cubicBezTo>
                <a:lnTo>
                  <a:pt x="22422" y="1283"/>
                </a:lnTo>
                <a:lnTo>
                  <a:pt x="22485" y="1283"/>
                </a:lnTo>
                <a:cubicBezTo>
                  <a:pt x="22549" y="1283"/>
                  <a:pt x="22580" y="1283"/>
                  <a:pt x="22612" y="1315"/>
                </a:cubicBezTo>
                <a:cubicBezTo>
                  <a:pt x="23974" y="3405"/>
                  <a:pt x="29769" y="9675"/>
                  <a:pt x="31068" y="11069"/>
                </a:cubicBezTo>
                <a:cubicBezTo>
                  <a:pt x="31104" y="11087"/>
                  <a:pt x="31141" y="11105"/>
                  <a:pt x="31177" y="11105"/>
                </a:cubicBezTo>
                <a:cubicBezTo>
                  <a:pt x="31204" y="11105"/>
                  <a:pt x="31231" y="11095"/>
                  <a:pt x="31258" y="11069"/>
                </a:cubicBezTo>
                <a:cubicBezTo>
                  <a:pt x="31321" y="11037"/>
                  <a:pt x="31353" y="10942"/>
                  <a:pt x="31289" y="10879"/>
                </a:cubicBezTo>
                <a:cubicBezTo>
                  <a:pt x="31226" y="10752"/>
                  <a:pt x="30656" y="9960"/>
                  <a:pt x="29833" y="8820"/>
                </a:cubicBezTo>
                <a:lnTo>
                  <a:pt x="29833" y="8820"/>
                </a:lnTo>
                <a:cubicBezTo>
                  <a:pt x="30213" y="9232"/>
                  <a:pt x="30593" y="9612"/>
                  <a:pt x="30909" y="9960"/>
                </a:cubicBezTo>
                <a:cubicBezTo>
                  <a:pt x="31321" y="10499"/>
                  <a:pt x="31701" y="11005"/>
                  <a:pt x="31986" y="11417"/>
                </a:cubicBezTo>
                <a:cubicBezTo>
                  <a:pt x="32018" y="11449"/>
                  <a:pt x="32049" y="11449"/>
                  <a:pt x="32081" y="11480"/>
                </a:cubicBezTo>
                <a:cubicBezTo>
                  <a:pt x="32113" y="11480"/>
                  <a:pt x="32176" y="11449"/>
                  <a:pt x="32208" y="11449"/>
                </a:cubicBezTo>
                <a:cubicBezTo>
                  <a:pt x="32239" y="11385"/>
                  <a:pt x="32271" y="11354"/>
                  <a:pt x="32271" y="11290"/>
                </a:cubicBezTo>
                <a:cubicBezTo>
                  <a:pt x="32271" y="11259"/>
                  <a:pt x="32239" y="11195"/>
                  <a:pt x="32208" y="11100"/>
                </a:cubicBezTo>
                <a:lnTo>
                  <a:pt x="32208" y="11100"/>
                </a:lnTo>
                <a:cubicBezTo>
                  <a:pt x="32556" y="11417"/>
                  <a:pt x="32841" y="11575"/>
                  <a:pt x="32999" y="11575"/>
                </a:cubicBezTo>
                <a:cubicBezTo>
                  <a:pt x="33037" y="11585"/>
                  <a:pt x="33068" y="11588"/>
                  <a:pt x="33095" y="11588"/>
                </a:cubicBezTo>
                <a:cubicBezTo>
                  <a:pt x="33161" y="11588"/>
                  <a:pt x="33199" y="11566"/>
                  <a:pt x="33221" y="11544"/>
                </a:cubicBezTo>
                <a:cubicBezTo>
                  <a:pt x="33284" y="11480"/>
                  <a:pt x="33348" y="11385"/>
                  <a:pt x="33348" y="11227"/>
                </a:cubicBezTo>
                <a:cubicBezTo>
                  <a:pt x="33348" y="11164"/>
                  <a:pt x="33348" y="11037"/>
                  <a:pt x="33284" y="10910"/>
                </a:cubicBezTo>
                <a:lnTo>
                  <a:pt x="33284" y="10910"/>
                </a:lnTo>
                <a:cubicBezTo>
                  <a:pt x="33348" y="10974"/>
                  <a:pt x="33379" y="11037"/>
                  <a:pt x="33443" y="11100"/>
                </a:cubicBezTo>
                <a:cubicBezTo>
                  <a:pt x="33475" y="11132"/>
                  <a:pt x="33506" y="11164"/>
                  <a:pt x="33538" y="11164"/>
                </a:cubicBezTo>
                <a:cubicBezTo>
                  <a:pt x="33570" y="11164"/>
                  <a:pt x="33601" y="11164"/>
                  <a:pt x="33633" y="11132"/>
                </a:cubicBezTo>
                <a:cubicBezTo>
                  <a:pt x="33696" y="11069"/>
                  <a:pt x="33760" y="11037"/>
                  <a:pt x="33760" y="10974"/>
                </a:cubicBezTo>
                <a:lnTo>
                  <a:pt x="33823" y="11005"/>
                </a:lnTo>
                <a:cubicBezTo>
                  <a:pt x="33860" y="11042"/>
                  <a:pt x="33908" y="11058"/>
                  <a:pt x="33954" y="11058"/>
                </a:cubicBezTo>
                <a:cubicBezTo>
                  <a:pt x="33987" y="11058"/>
                  <a:pt x="34018" y="11050"/>
                  <a:pt x="34045" y="11037"/>
                </a:cubicBezTo>
                <a:cubicBezTo>
                  <a:pt x="34076" y="10974"/>
                  <a:pt x="34108" y="10879"/>
                  <a:pt x="34045" y="10815"/>
                </a:cubicBezTo>
                <a:lnTo>
                  <a:pt x="33791" y="10530"/>
                </a:lnTo>
                <a:cubicBezTo>
                  <a:pt x="33791" y="10467"/>
                  <a:pt x="33760" y="10404"/>
                  <a:pt x="33728" y="10340"/>
                </a:cubicBezTo>
                <a:lnTo>
                  <a:pt x="33791" y="10340"/>
                </a:lnTo>
                <a:cubicBezTo>
                  <a:pt x="33819" y="10350"/>
                  <a:pt x="33844" y="10353"/>
                  <a:pt x="33867" y="10353"/>
                </a:cubicBezTo>
                <a:cubicBezTo>
                  <a:pt x="33921" y="10353"/>
                  <a:pt x="33959" y="10331"/>
                  <a:pt x="33981" y="10309"/>
                </a:cubicBezTo>
                <a:cubicBezTo>
                  <a:pt x="34108" y="10182"/>
                  <a:pt x="34171" y="10055"/>
                  <a:pt x="34171" y="9897"/>
                </a:cubicBezTo>
                <a:cubicBezTo>
                  <a:pt x="34171" y="9675"/>
                  <a:pt x="34045" y="9359"/>
                  <a:pt x="33823" y="8979"/>
                </a:cubicBezTo>
                <a:lnTo>
                  <a:pt x="33855" y="8979"/>
                </a:lnTo>
                <a:cubicBezTo>
                  <a:pt x="33879" y="8985"/>
                  <a:pt x="33902" y="8987"/>
                  <a:pt x="33923" y="8987"/>
                </a:cubicBezTo>
                <a:cubicBezTo>
                  <a:pt x="34015" y="8987"/>
                  <a:pt x="34082" y="8941"/>
                  <a:pt x="34108" y="8915"/>
                </a:cubicBezTo>
                <a:cubicBezTo>
                  <a:pt x="34171" y="8883"/>
                  <a:pt x="34171" y="8788"/>
                  <a:pt x="34140" y="8725"/>
                </a:cubicBezTo>
                <a:lnTo>
                  <a:pt x="33094" y="7458"/>
                </a:lnTo>
                <a:lnTo>
                  <a:pt x="33094" y="7458"/>
                </a:lnTo>
                <a:cubicBezTo>
                  <a:pt x="33881" y="8343"/>
                  <a:pt x="34057" y="8541"/>
                  <a:pt x="34141" y="8541"/>
                </a:cubicBezTo>
                <a:cubicBezTo>
                  <a:pt x="34165" y="8541"/>
                  <a:pt x="34182" y="8525"/>
                  <a:pt x="34203" y="8503"/>
                </a:cubicBezTo>
                <a:cubicBezTo>
                  <a:pt x="34298" y="8408"/>
                  <a:pt x="34361" y="8282"/>
                  <a:pt x="34361" y="8155"/>
                </a:cubicBezTo>
                <a:cubicBezTo>
                  <a:pt x="34361" y="7838"/>
                  <a:pt x="34140" y="7427"/>
                  <a:pt x="33696" y="6920"/>
                </a:cubicBezTo>
                <a:cubicBezTo>
                  <a:pt x="33760" y="6920"/>
                  <a:pt x="33823" y="6920"/>
                  <a:pt x="33855" y="6888"/>
                </a:cubicBezTo>
                <a:cubicBezTo>
                  <a:pt x="33918" y="6825"/>
                  <a:pt x="33918" y="6762"/>
                  <a:pt x="33886" y="6698"/>
                </a:cubicBezTo>
                <a:cubicBezTo>
                  <a:pt x="33696" y="6445"/>
                  <a:pt x="32968" y="5558"/>
                  <a:pt x="32049" y="4513"/>
                </a:cubicBezTo>
                <a:lnTo>
                  <a:pt x="30941" y="3183"/>
                </a:lnTo>
                <a:lnTo>
                  <a:pt x="30941" y="3183"/>
                </a:lnTo>
                <a:cubicBezTo>
                  <a:pt x="31923" y="4228"/>
                  <a:pt x="33031" y="5400"/>
                  <a:pt x="33950" y="6350"/>
                </a:cubicBezTo>
                <a:cubicBezTo>
                  <a:pt x="33965" y="6382"/>
                  <a:pt x="33997" y="6397"/>
                  <a:pt x="34033" y="6397"/>
                </a:cubicBezTo>
                <a:cubicBezTo>
                  <a:pt x="34068" y="6397"/>
                  <a:pt x="34108" y="6382"/>
                  <a:pt x="34140" y="6350"/>
                </a:cubicBezTo>
                <a:cubicBezTo>
                  <a:pt x="34171" y="6318"/>
                  <a:pt x="34235" y="6255"/>
                  <a:pt x="34235" y="6128"/>
                </a:cubicBezTo>
                <a:cubicBezTo>
                  <a:pt x="34266" y="5463"/>
                  <a:pt x="32239" y="3310"/>
                  <a:pt x="30783" y="1853"/>
                </a:cubicBezTo>
                <a:lnTo>
                  <a:pt x="30783" y="1853"/>
                </a:lnTo>
                <a:cubicBezTo>
                  <a:pt x="31099" y="2106"/>
                  <a:pt x="31416" y="2455"/>
                  <a:pt x="31764" y="2771"/>
                </a:cubicBezTo>
                <a:cubicBezTo>
                  <a:pt x="32556" y="3658"/>
                  <a:pt x="33633" y="4672"/>
                  <a:pt x="33950" y="4957"/>
                </a:cubicBezTo>
                <a:cubicBezTo>
                  <a:pt x="33965" y="4988"/>
                  <a:pt x="33997" y="5004"/>
                  <a:pt x="34033" y="5004"/>
                </a:cubicBezTo>
                <a:cubicBezTo>
                  <a:pt x="34068" y="5004"/>
                  <a:pt x="34108" y="4988"/>
                  <a:pt x="34140" y="4957"/>
                </a:cubicBezTo>
                <a:cubicBezTo>
                  <a:pt x="34203" y="4893"/>
                  <a:pt x="34203" y="4798"/>
                  <a:pt x="34140" y="4767"/>
                </a:cubicBezTo>
                <a:cubicBezTo>
                  <a:pt x="33221" y="3816"/>
                  <a:pt x="32493" y="3056"/>
                  <a:pt x="31891" y="2455"/>
                </a:cubicBezTo>
                <a:cubicBezTo>
                  <a:pt x="31543" y="2106"/>
                  <a:pt x="31321" y="1790"/>
                  <a:pt x="31194" y="1600"/>
                </a:cubicBezTo>
                <a:lnTo>
                  <a:pt x="31194" y="1600"/>
                </a:lnTo>
                <a:lnTo>
                  <a:pt x="35406" y="4893"/>
                </a:lnTo>
                <a:cubicBezTo>
                  <a:pt x="35433" y="4920"/>
                  <a:pt x="35460" y="4930"/>
                  <a:pt x="35487" y="4930"/>
                </a:cubicBezTo>
                <a:cubicBezTo>
                  <a:pt x="35523" y="4930"/>
                  <a:pt x="35560" y="4912"/>
                  <a:pt x="35596" y="4893"/>
                </a:cubicBezTo>
                <a:cubicBezTo>
                  <a:pt x="35596" y="4893"/>
                  <a:pt x="35596" y="4893"/>
                  <a:pt x="35596" y="4862"/>
                </a:cubicBezTo>
                <a:cubicBezTo>
                  <a:pt x="35615" y="4871"/>
                  <a:pt x="35631" y="4875"/>
                  <a:pt x="35645" y="4875"/>
                </a:cubicBezTo>
                <a:cubicBezTo>
                  <a:pt x="35678" y="4875"/>
                  <a:pt x="35701" y="4852"/>
                  <a:pt x="35723" y="4830"/>
                </a:cubicBezTo>
                <a:cubicBezTo>
                  <a:pt x="35786" y="4798"/>
                  <a:pt x="35786" y="4703"/>
                  <a:pt x="35755" y="4640"/>
                </a:cubicBezTo>
                <a:cubicBezTo>
                  <a:pt x="35596" y="4418"/>
                  <a:pt x="33601" y="2518"/>
                  <a:pt x="33253" y="2075"/>
                </a:cubicBezTo>
                <a:lnTo>
                  <a:pt x="33253" y="2075"/>
                </a:lnTo>
                <a:cubicBezTo>
                  <a:pt x="33570" y="2328"/>
                  <a:pt x="35628" y="4070"/>
                  <a:pt x="35976" y="4355"/>
                </a:cubicBezTo>
                <a:cubicBezTo>
                  <a:pt x="36008" y="4371"/>
                  <a:pt x="36040" y="4379"/>
                  <a:pt x="36071" y="4379"/>
                </a:cubicBezTo>
                <a:cubicBezTo>
                  <a:pt x="36103" y="4379"/>
                  <a:pt x="36135" y="4371"/>
                  <a:pt x="36166" y="4355"/>
                </a:cubicBezTo>
                <a:cubicBezTo>
                  <a:pt x="36166" y="4323"/>
                  <a:pt x="36198" y="4260"/>
                  <a:pt x="36198" y="4228"/>
                </a:cubicBezTo>
                <a:cubicBezTo>
                  <a:pt x="36230" y="4070"/>
                  <a:pt x="34330" y="2328"/>
                  <a:pt x="33475" y="1410"/>
                </a:cubicBezTo>
                <a:cubicBezTo>
                  <a:pt x="33379" y="1315"/>
                  <a:pt x="33284" y="1220"/>
                  <a:pt x="33189" y="1125"/>
                </a:cubicBezTo>
                <a:lnTo>
                  <a:pt x="33189" y="1125"/>
                </a:lnTo>
                <a:lnTo>
                  <a:pt x="35501" y="2201"/>
                </a:lnTo>
                <a:cubicBezTo>
                  <a:pt x="35565" y="2201"/>
                  <a:pt x="35628" y="2201"/>
                  <a:pt x="35660" y="2138"/>
                </a:cubicBezTo>
                <a:cubicBezTo>
                  <a:pt x="35691" y="2075"/>
                  <a:pt x="35691" y="2043"/>
                  <a:pt x="35691" y="2011"/>
                </a:cubicBezTo>
                <a:cubicBezTo>
                  <a:pt x="35755" y="2027"/>
                  <a:pt x="35802" y="2035"/>
                  <a:pt x="35842" y="2035"/>
                </a:cubicBezTo>
                <a:cubicBezTo>
                  <a:pt x="35881" y="2035"/>
                  <a:pt x="35913" y="2027"/>
                  <a:pt x="35945" y="2011"/>
                </a:cubicBezTo>
                <a:cubicBezTo>
                  <a:pt x="35976" y="1980"/>
                  <a:pt x="35976" y="1948"/>
                  <a:pt x="35976" y="1885"/>
                </a:cubicBezTo>
                <a:cubicBezTo>
                  <a:pt x="35976" y="1853"/>
                  <a:pt x="35976" y="1821"/>
                  <a:pt x="35945" y="1790"/>
                </a:cubicBezTo>
                <a:cubicBezTo>
                  <a:pt x="35945" y="1790"/>
                  <a:pt x="35881" y="1726"/>
                  <a:pt x="35881" y="1695"/>
                </a:cubicBezTo>
                <a:lnTo>
                  <a:pt x="35818" y="1726"/>
                </a:lnTo>
                <a:lnTo>
                  <a:pt x="35660" y="1663"/>
                </a:lnTo>
                <a:cubicBezTo>
                  <a:pt x="35353" y="1571"/>
                  <a:pt x="33560" y="647"/>
                  <a:pt x="33362" y="647"/>
                </a:cubicBezTo>
                <a:cubicBezTo>
                  <a:pt x="33356" y="647"/>
                  <a:pt x="33351" y="648"/>
                  <a:pt x="33348" y="650"/>
                </a:cubicBezTo>
                <a:cubicBezTo>
                  <a:pt x="33316" y="681"/>
                  <a:pt x="33284" y="713"/>
                  <a:pt x="33284" y="776"/>
                </a:cubicBezTo>
                <a:cubicBezTo>
                  <a:pt x="33284" y="776"/>
                  <a:pt x="33284" y="808"/>
                  <a:pt x="33316" y="840"/>
                </a:cubicBezTo>
                <a:lnTo>
                  <a:pt x="32841" y="713"/>
                </a:lnTo>
                <a:cubicBezTo>
                  <a:pt x="32823" y="704"/>
                  <a:pt x="32804" y="700"/>
                  <a:pt x="32786" y="700"/>
                </a:cubicBezTo>
                <a:cubicBezTo>
                  <a:pt x="32743" y="700"/>
                  <a:pt x="32705" y="722"/>
                  <a:pt x="32683" y="745"/>
                </a:cubicBezTo>
                <a:cubicBezTo>
                  <a:pt x="32651" y="745"/>
                  <a:pt x="32651" y="808"/>
                  <a:pt x="32651" y="840"/>
                </a:cubicBezTo>
                <a:cubicBezTo>
                  <a:pt x="32619" y="935"/>
                  <a:pt x="32683" y="998"/>
                  <a:pt x="33284" y="1631"/>
                </a:cubicBezTo>
                <a:cubicBezTo>
                  <a:pt x="33379" y="1726"/>
                  <a:pt x="33475" y="1821"/>
                  <a:pt x="33601" y="1948"/>
                </a:cubicBezTo>
                <a:cubicBezTo>
                  <a:pt x="33031" y="1536"/>
                  <a:pt x="32714" y="1315"/>
                  <a:pt x="32524" y="1220"/>
                </a:cubicBezTo>
                <a:cubicBezTo>
                  <a:pt x="32144" y="776"/>
                  <a:pt x="31764" y="428"/>
                  <a:pt x="31574" y="396"/>
                </a:cubicBezTo>
                <a:cubicBezTo>
                  <a:pt x="31511" y="396"/>
                  <a:pt x="31448" y="428"/>
                  <a:pt x="31416" y="460"/>
                </a:cubicBezTo>
                <a:cubicBezTo>
                  <a:pt x="31384" y="460"/>
                  <a:pt x="31353" y="523"/>
                  <a:pt x="31353" y="555"/>
                </a:cubicBezTo>
                <a:cubicBezTo>
                  <a:pt x="31353" y="713"/>
                  <a:pt x="31479" y="871"/>
                  <a:pt x="32398" y="1821"/>
                </a:cubicBezTo>
                <a:cubicBezTo>
                  <a:pt x="32493" y="1916"/>
                  <a:pt x="32619" y="2043"/>
                  <a:pt x="32746" y="2170"/>
                </a:cubicBezTo>
                <a:cubicBezTo>
                  <a:pt x="32873" y="2328"/>
                  <a:pt x="33031" y="2486"/>
                  <a:pt x="33189" y="2676"/>
                </a:cubicBezTo>
                <a:lnTo>
                  <a:pt x="31131" y="1188"/>
                </a:lnTo>
                <a:cubicBezTo>
                  <a:pt x="31099" y="1156"/>
                  <a:pt x="31068" y="1140"/>
                  <a:pt x="31036" y="1140"/>
                </a:cubicBezTo>
                <a:cubicBezTo>
                  <a:pt x="31004" y="1140"/>
                  <a:pt x="30973" y="1156"/>
                  <a:pt x="30941" y="1188"/>
                </a:cubicBezTo>
                <a:cubicBezTo>
                  <a:pt x="30909" y="1220"/>
                  <a:pt x="30846" y="1283"/>
                  <a:pt x="30846" y="1378"/>
                </a:cubicBezTo>
                <a:cubicBezTo>
                  <a:pt x="30846" y="1441"/>
                  <a:pt x="30878" y="1473"/>
                  <a:pt x="30878" y="1536"/>
                </a:cubicBezTo>
                <a:cubicBezTo>
                  <a:pt x="29798" y="572"/>
                  <a:pt x="29418" y="373"/>
                  <a:pt x="29255" y="373"/>
                </a:cubicBezTo>
                <a:cubicBezTo>
                  <a:pt x="29193" y="373"/>
                  <a:pt x="29162" y="402"/>
                  <a:pt x="29136" y="428"/>
                </a:cubicBezTo>
                <a:cubicBezTo>
                  <a:pt x="29104" y="428"/>
                  <a:pt x="29073" y="491"/>
                  <a:pt x="29073" y="523"/>
                </a:cubicBezTo>
                <a:cubicBezTo>
                  <a:pt x="29073" y="555"/>
                  <a:pt x="29104" y="618"/>
                  <a:pt x="29136" y="618"/>
                </a:cubicBezTo>
                <a:cubicBezTo>
                  <a:pt x="31289" y="2676"/>
                  <a:pt x="33475" y="5052"/>
                  <a:pt x="33886" y="5875"/>
                </a:cubicBezTo>
                <a:cubicBezTo>
                  <a:pt x="30244" y="2043"/>
                  <a:pt x="29136" y="871"/>
                  <a:pt x="28724" y="586"/>
                </a:cubicBezTo>
                <a:lnTo>
                  <a:pt x="28661" y="523"/>
                </a:lnTo>
                <a:cubicBezTo>
                  <a:pt x="28587" y="486"/>
                  <a:pt x="28545" y="470"/>
                  <a:pt x="28517" y="470"/>
                </a:cubicBezTo>
                <a:cubicBezTo>
                  <a:pt x="28497" y="470"/>
                  <a:pt x="28484" y="478"/>
                  <a:pt x="28471" y="491"/>
                </a:cubicBezTo>
                <a:cubicBezTo>
                  <a:pt x="28439" y="523"/>
                  <a:pt x="28439" y="555"/>
                  <a:pt x="28407" y="586"/>
                </a:cubicBezTo>
                <a:cubicBezTo>
                  <a:pt x="28407" y="650"/>
                  <a:pt x="28439" y="681"/>
                  <a:pt x="28439" y="713"/>
                </a:cubicBezTo>
                <a:lnTo>
                  <a:pt x="29073" y="1441"/>
                </a:lnTo>
                <a:cubicBezTo>
                  <a:pt x="28661" y="1093"/>
                  <a:pt x="28312" y="871"/>
                  <a:pt x="28091" y="840"/>
                </a:cubicBezTo>
                <a:cubicBezTo>
                  <a:pt x="27964" y="840"/>
                  <a:pt x="27869" y="871"/>
                  <a:pt x="27837" y="903"/>
                </a:cubicBezTo>
                <a:cubicBezTo>
                  <a:pt x="27774" y="966"/>
                  <a:pt x="27742" y="1030"/>
                  <a:pt x="27742" y="1125"/>
                </a:cubicBezTo>
                <a:lnTo>
                  <a:pt x="27742" y="1156"/>
                </a:lnTo>
                <a:cubicBezTo>
                  <a:pt x="27679" y="1156"/>
                  <a:pt x="27616" y="1156"/>
                  <a:pt x="27584" y="1188"/>
                </a:cubicBezTo>
                <a:cubicBezTo>
                  <a:pt x="27521" y="1251"/>
                  <a:pt x="27521" y="1315"/>
                  <a:pt x="27584" y="1378"/>
                </a:cubicBezTo>
                <a:lnTo>
                  <a:pt x="33665" y="8630"/>
                </a:lnTo>
                <a:cubicBezTo>
                  <a:pt x="33601" y="8598"/>
                  <a:pt x="33570" y="8598"/>
                  <a:pt x="33506" y="8567"/>
                </a:cubicBezTo>
                <a:cubicBezTo>
                  <a:pt x="32651" y="7395"/>
                  <a:pt x="30973" y="5780"/>
                  <a:pt x="29009" y="3880"/>
                </a:cubicBezTo>
                <a:cubicBezTo>
                  <a:pt x="28661" y="3563"/>
                  <a:pt x="28281" y="3183"/>
                  <a:pt x="27932" y="2866"/>
                </a:cubicBezTo>
                <a:cubicBezTo>
                  <a:pt x="27362" y="2201"/>
                  <a:pt x="26792" y="1536"/>
                  <a:pt x="26286" y="935"/>
                </a:cubicBezTo>
                <a:cubicBezTo>
                  <a:pt x="26254" y="903"/>
                  <a:pt x="26222" y="871"/>
                  <a:pt x="26191" y="871"/>
                </a:cubicBezTo>
                <a:cubicBezTo>
                  <a:pt x="26159" y="871"/>
                  <a:pt x="26127" y="871"/>
                  <a:pt x="26096" y="903"/>
                </a:cubicBezTo>
                <a:cubicBezTo>
                  <a:pt x="26064" y="935"/>
                  <a:pt x="26032" y="966"/>
                  <a:pt x="26032" y="998"/>
                </a:cubicBezTo>
                <a:cubicBezTo>
                  <a:pt x="25747" y="745"/>
                  <a:pt x="25557" y="586"/>
                  <a:pt x="25431" y="586"/>
                </a:cubicBezTo>
                <a:cubicBezTo>
                  <a:pt x="25367" y="586"/>
                  <a:pt x="25304" y="618"/>
                  <a:pt x="25272" y="650"/>
                </a:cubicBezTo>
                <a:cubicBezTo>
                  <a:pt x="25241" y="650"/>
                  <a:pt x="25241" y="713"/>
                  <a:pt x="25241" y="745"/>
                </a:cubicBezTo>
                <a:cubicBezTo>
                  <a:pt x="25241" y="776"/>
                  <a:pt x="25241" y="808"/>
                  <a:pt x="25272" y="840"/>
                </a:cubicBezTo>
                <a:lnTo>
                  <a:pt x="26412" y="2201"/>
                </a:lnTo>
                <a:cubicBezTo>
                  <a:pt x="26317" y="2138"/>
                  <a:pt x="26254" y="2043"/>
                  <a:pt x="26159" y="1980"/>
                </a:cubicBezTo>
                <a:lnTo>
                  <a:pt x="25367" y="1061"/>
                </a:lnTo>
                <a:cubicBezTo>
                  <a:pt x="25330" y="1024"/>
                  <a:pt x="25282" y="1009"/>
                  <a:pt x="25236" y="1009"/>
                </a:cubicBezTo>
                <a:cubicBezTo>
                  <a:pt x="25203" y="1009"/>
                  <a:pt x="25172" y="1016"/>
                  <a:pt x="25146" y="1030"/>
                </a:cubicBezTo>
                <a:cubicBezTo>
                  <a:pt x="25114" y="1061"/>
                  <a:pt x="25114" y="1093"/>
                  <a:pt x="25114" y="1156"/>
                </a:cubicBezTo>
                <a:cubicBezTo>
                  <a:pt x="24766" y="871"/>
                  <a:pt x="24544" y="713"/>
                  <a:pt x="24385" y="713"/>
                </a:cubicBezTo>
                <a:cubicBezTo>
                  <a:pt x="24361" y="707"/>
                  <a:pt x="24339" y="704"/>
                  <a:pt x="24320" y="704"/>
                </a:cubicBezTo>
                <a:cubicBezTo>
                  <a:pt x="24236" y="704"/>
                  <a:pt x="24189" y="751"/>
                  <a:pt x="24164" y="776"/>
                </a:cubicBezTo>
                <a:cubicBezTo>
                  <a:pt x="24132" y="808"/>
                  <a:pt x="24100" y="840"/>
                  <a:pt x="24100" y="871"/>
                </a:cubicBezTo>
                <a:cubicBezTo>
                  <a:pt x="24100" y="903"/>
                  <a:pt x="24132" y="966"/>
                  <a:pt x="24132" y="998"/>
                </a:cubicBezTo>
                <a:cubicBezTo>
                  <a:pt x="26634" y="3405"/>
                  <a:pt x="33031" y="9897"/>
                  <a:pt x="33031" y="11227"/>
                </a:cubicBezTo>
                <a:cubicBezTo>
                  <a:pt x="33031" y="11290"/>
                  <a:pt x="32999" y="11322"/>
                  <a:pt x="32999" y="11322"/>
                </a:cubicBezTo>
                <a:cubicBezTo>
                  <a:pt x="32995" y="11322"/>
                  <a:pt x="32991" y="11323"/>
                  <a:pt x="32986" y="11323"/>
                </a:cubicBezTo>
                <a:cubicBezTo>
                  <a:pt x="32684" y="11323"/>
                  <a:pt x="31683" y="10320"/>
                  <a:pt x="30498" y="8979"/>
                </a:cubicBezTo>
                <a:cubicBezTo>
                  <a:pt x="28629" y="6540"/>
                  <a:pt x="25716" y="2866"/>
                  <a:pt x="23942" y="1251"/>
                </a:cubicBezTo>
                <a:cubicBezTo>
                  <a:pt x="23435" y="681"/>
                  <a:pt x="23277" y="555"/>
                  <a:pt x="23150" y="555"/>
                </a:cubicBezTo>
                <a:cubicBezTo>
                  <a:pt x="23119" y="555"/>
                  <a:pt x="23087" y="555"/>
                  <a:pt x="23055" y="586"/>
                </a:cubicBezTo>
                <a:lnTo>
                  <a:pt x="23024" y="586"/>
                </a:lnTo>
                <a:cubicBezTo>
                  <a:pt x="22897" y="523"/>
                  <a:pt x="22802" y="460"/>
                  <a:pt x="22707" y="460"/>
                </a:cubicBezTo>
                <a:cubicBezTo>
                  <a:pt x="22678" y="454"/>
                  <a:pt x="22651" y="451"/>
                  <a:pt x="22626" y="451"/>
                </a:cubicBezTo>
                <a:cubicBezTo>
                  <a:pt x="22515" y="451"/>
                  <a:pt x="22442" y="503"/>
                  <a:pt x="22390" y="555"/>
                </a:cubicBezTo>
                <a:cubicBezTo>
                  <a:pt x="22359" y="555"/>
                  <a:pt x="22327" y="618"/>
                  <a:pt x="22327" y="713"/>
                </a:cubicBezTo>
                <a:cubicBezTo>
                  <a:pt x="22295" y="776"/>
                  <a:pt x="22327" y="871"/>
                  <a:pt x="22390" y="998"/>
                </a:cubicBezTo>
                <a:cubicBezTo>
                  <a:pt x="22264" y="998"/>
                  <a:pt x="22137" y="1030"/>
                  <a:pt x="22042" y="1093"/>
                </a:cubicBezTo>
                <a:cubicBezTo>
                  <a:pt x="22042" y="1125"/>
                  <a:pt x="22010" y="1156"/>
                  <a:pt x="22010" y="1220"/>
                </a:cubicBezTo>
                <a:cubicBezTo>
                  <a:pt x="22010" y="1251"/>
                  <a:pt x="22010" y="1283"/>
                  <a:pt x="22042" y="1315"/>
                </a:cubicBezTo>
                <a:lnTo>
                  <a:pt x="29104" y="9707"/>
                </a:lnTo>
                <a:cubicBezTo>
                  <a:pt x="27426" y="8028"/>
                  <a:pt x="23942" y="3753"/>
                  <a:pt x="21662" y="871"/>
                </a:cubicBezTo>
                <a:cubicBezTo>
                  <a:pt x="21630" y="840"/>
                  <a:pt x="21599" y="808"/>
                  <a:pt x="21567" y="808"/>
                </a:cubicBezTo>
                <a:cubicBezTo>
                  <a:pt x="21535" y="808"/>
                  <a:pt x="21472" y="808"/>
                  <a:pt x="21440" y="840"/>
                </a:cubicBezTo>
                <a:cubicBezTo>
                  <a:pt x="21409" y="871"/>
                  <a:pt x="21377" y="903"/>
                  <a:pt x="21377" y="966"/>
                </a:cubicBezTo>
                <a:cubicBezTo>
                  <a:pt x="21377" y="1061"/>
                  <a:pt x="21535" y="1315"/>
                  <a:pt x="21820" y="1726"/>
                </a:cubicBezTo>
                <a:cubicBezTo>
                  <a:pt x="21124" y="966"/>
                  <a:pt x="20522" y="523"/>
                  <a:pt x="20142" y="460"/>
                </a:cubicBezTo>
                <a:cubicBezTo>
                  <a:pt x="19983" y="460"/>
                  <a:pt x="19857" y="491"/>
                  <a:pt x="19762" y="555"/>
                </a:cubicBezTo>
                <a:cubicBezTo>
                  <a:pt x="19730" y="618"/>
                  <a:pt x="19667" y="681"/>
                  <a:pt x="19667" y="808"/>
                </a:cubicBezTo>
                <a:cubicBezTo>
                  <a:pt x="19667" y="840"/>
                  <a:pt x="19667" y="871"/>
                  <a:pt x="19667" y="903"/>
                </a:cubicBezTo>
                <a:lnTo>
                  <a:pt x="19508" y="713"/>
                </a:lnTo>
                <a:cubicBezTo>
                  <a:pt x="19490" y="676"/>
                  <a:pt x="19450" y="660"/>
                  <a:pt x="19407" y="660"/>
                </a:cubicBezTo>
                <a:cubicBezTo>
                  <a:pt x="19376" y="660"/>
                  <a:pt x="19345" y="668"/>
                  <a:pt x="19318" y="681"/>
                </a:cubicBezTo>
                <a:cubicBezTo>
                  <a:pt x="19255" y="745"/>
                  <a:pt x="19255" y="808"/>
                  <a:pt x="19287" y="871"/>
                </a:cubicBezTo>
                <a:cubicBezTo>
                  <a:pt x="19540" y="1220"/>
                  <a:pt x="24449" y="8377"/>
                  <a:pt x="27077" y="10530"/>
                </a:cubicBezTo>
                <a:cubicBezTo>
                  <a:pt x="26761" y="10372"/>
                  <a:pt x="26412" y="10087"/>
                  <a:pt x="26001" y="9675"/>
                </a:cubicBezTo>
                <a:cubicBezTo>
                  <a:pt x="25906" y="9580"/>
                  <a:pt x="25811" y="9485"/>
                  <a:pt x="25716" y="9390"/>
                </a:cubicBezTo>
                <a:cubicBezTo>
                  <a:pt x="25177" y="8662"/>
                  <a:pt x="24417" y="7807"/>
                  <a:pt x="23499" y="6825"/>
                </a:cubicBezTo>
                <a:cubicBezTo>
                  <a:pt x="22580" y="5685"/>
                  <a:pt x="21630" y="4450"/>
                  <a:pt x="20870" y="3405"/>
                </a:cubicBezTo>
                <a:cubicBezTo>
                  <a:pt x="19160" y="1156"/>
                  <a:pt x="18590" y="396"/>
                  <a:pt x="18337" y="396"/>
                </a:cubicBezTo>
                <a:cubicBezTo>
                  <a:pt x="18327" y="387"/>
                  <a:pt x="18313" y="383"/>
                  <a:pt x="18296" y="383"/>
                </a:cubicBezTo>
                <a:cubicBezTo>
                  <a:pt x="18255" y="383"/>
                  <a:pt x="18201" y="406"/>
                  <a:pt x="18178" y="428"/>
                </a:cubicBezTo>
                <a:cubicBezTo>
                  <a:pt x="18147" y="460"/>
                  <a:pt x="18115" y="523"/>
                  <a:pt x="18115" y="618"/>
                </a:cubicBezTo>
                <a:cubicBezTo>
                  <a:pt x="18083" y="871"/>
                  <a:pt x="18495" y="1536"/>
                  <a:pt x="19160" y="2391"/>
                </a:cubicBezTo>
                <a:cubicBezTo>
                  <a:pt x="18780" y="1948"/>
                  <a:pt x="18400" y="1536"/>
                  <a:pt x="18052" y="1125"/>
                </a:cubicBezTo>
                <a:cubicBezTo>
                  <a:pt x="18020" y="1093"/>
                  <a:pt x="17988" y="1077"/>
                  <a:pt x="17957" y="1077"/>
                </a:cubicBezTo>
                <a:cubicBezTo>
                  <a:pt x="17925" y="1077"/>
                  <a:pt x="17893" y="1093"/>
                  <a:pt x="17862" y="1125"/>
                </a:cubicBezTo>
                <a:cubicBezTo>
                  <a:pt x="17830" y="1156"/>
                  <a:pt x="17798" y="1188"/>
                  <a:pt x="17798" y="1251"/>
                </a:cubicBezTo>
                <a:cubicBezTo>
                  <a:pt x="17767" y="1410"/>
                  <a:pt x="18052" y="1726"/>
                  <a:pt x="19065" y="2740"/>
                </a:cubicBezTo>
                <a:cubicBezTo>
                  <a:pt x="19920" y="3721"/>
                  <a:pt x="21092" y="5052"/>
                  <a:pt x="22264" y="6382"/>
                </a:cubicBezTo>
                <a:cubicBezTo>
                  <a:pt x="24195" y="8503"/>
                  <a:pt x="25336" y="9707"/>
                  <a:pt x="26032" y="10404"/>
                </a:cubicBezTo>
                <a:cubicBezTo>
                  <a:pt x="26159" y="10625"/>
                  <a:pt x="26222" y="10815"/>
                  <a:pt x="26222" y="10942"/>
                </a:cubicBezTo>
                <a:cubicBezTo>
                  <a:pt x="26222" y="11005"/>
                  <a:pt x="26191" y="11037"/>
                  <a:pt x="26191" y="11037"/>
                </a:cubicBezTo>
                <a:cubicBezTo>
                  <a:pt x="26144" y="11083"/>
                  <a:pt x="26081" y="11113"/>
                  <a:pt x="26013" y="11113"/>
                </a:cubicBezTo>
                <a:cubicBezTo>
                  <a:pt x="25988" y="11113"/>
                  <a:pt x="25963" y="11109"/>
                  <a:pt x="25937" y="11100"/>
                </a:cubicBezTo>
                <a:cubicBezTo>
                  <a:pt x="25684" y="11069"/>
                  <a:pt x="25367" y="10910"/>
                  <a:pt x="25019" y="10594"/>
                </a:cubicBezTo>
                <a:cubicBezTo>
                  <a:pt x="23847" y="9232"/>
                  <a:pt x="22517" y="7648"/>
                  <a:pt x="21250" y="6160"/>
                </a:cubicBezTo>
                <a:cubicBezTo>
                  <a:pt x="20839" y="5622"/>
                  <a:pt x="20459" y="5083"/>
                  <a:pt x="20078" y="4608"/>
                </a:cubicBezTo>
                <a:cubicBezTo>
                  <a:pt x="18273" y="2138"/>
                  <a:pt x="17228" y="776"/>
                  <a:pt x="16785" y="713"/>
                </a:cubicBezTo>
                <a:cubicBezTo>
                  <a:pt x="16690" y="713"/>
                  <a:pt x="16627" y="745"/>
                  <a:pt x="16595" y="776"/>
                </a:cubicBezTo>
                <a:cubicBezTo>
                  <a:pt x="16563" y="808"/>
                  <a:pt x="16532" y="840"/>
                  <a:pt x="16532" y="871"/>
                </a:cubicBezTo>
                <a:cubicBezTo>
                  <a:pt x="16532" y="903"/>
                  <a:pt x="16532" y="998"/>
                  <a:pt x="18178" y="2993"/>
                </a:cubicBezTo>
                <a:lnTo>
                  <a:pt x="16342" y="935"/>
                </a:lnTo>
                <a:cubicBezTo>
                  <a:pt x="16310" y="903"/>
                  <a:pt x="16278" y="887"/>
                  <a:pt x="16247" y="887"/>
                </a:cubicBezTo>
                <a:cubicBezTo>
                  <a:pt x="16215" y="887"/>
                  <a:pt x="16183" y="903"/>
                  <a:pt x="16152" y="935"/>
                </a:cubicBezTo>
                <a:cubicBezTo>
                  <a:pt x="16088" y="966"/>
                  <a:pt x="16088" y="1061"/>
                  <a:pt x="16120" y="1125"/>
                </a:cubicBezTo>
                <a:lnTo>
                  <a:pt x="24702" y="11322"/>
                </a:lnTo>
                <a:lnTo>
                  <a:pt x="24671" y="11322"/>
                </a:lnTo>
                <a:cubicBezTo>
                  <a:pt x="24480" y="11290"/>
                  <a:pt x="24227" y="11164"/>
                  <a:pt x="23910" y="10910"/>
                </a:cubicBezTo>
                <a:cubicBezTo>
                  <a:pt x="23910" y="10910"/>
                  <a:pt x="23910" y="10879"/>
                  <a:pt x="23879" y="10879"/>
                </a:cubicBezTo>
                <a:cubicBezTo>
                  <a:pt x="23340" y="10182"/>
                  <a:pt x="19888" y="5685"/>
                  <a:pt x="17418" y="2930"/>
                </a:cubicBezTo>
                <a:cubicBezTo>
                  <a:pt x="16373" y="1600"/>
                  <a:pt x="15867" y="1030"/>
                  <a:pt x="15613" y="998"/>
                </a:cubicBezTo>
                <a:cubicBezTo>
                  <a:pt x="15550" y="998"/>
                  <a:pt x="15518" y="998"/>
                  <a:pt x="15486" y="1030"/>
                </a:cubicBezTo>
                <a:cubicBezTo>
                  <a:pt x="15296" y="903"/>
                  <a:pt x="15170" y="840"/>
                  <a:pt x="15075" y="840"/>
                </a:cubicBezTo>
                <a:cubicBezTo>
                  <a:pt x="15038" y="830"/>
                  <a:pt x="15006" y="826"/>
                  <a:pt x="14979" y="826"/>
                </a:cubicBezTo>
                <a:cubicBezTo>
                  <a:pt x="14914" y="826"/>
                  <a:pt x="14875" y="849"/>
                  <a:pt x="14853" y="871"/>
                </a:cubicBezTo>
                <a:cubicBezTo>
                  <a:pt x="14821" y="903"/>
                  <a:pt x="14821" y="935"/>
                  <a:pt x="14821" y="998"/>
                </a:cubicBezTo>
                <a:cubicBezTo>
                  <a:pt x="14821" y="1030"/>
                  <a:pt x="14790" y="1188"/>
                  <a:pt x="18400" y="5432"/>
                </a:cubicBezTo>
                <a:cubicBezTo>
                  <a:pt x="14286" y="1052"/>
                  <a:pt x="13531" y="410"/>
                  <a:pt x="13301" y="410"/>
                </a:cubicBezTo>
                <a:cubicBezTo>
                  <a:pt x="13257" y="410"/>
                  <a:pt x="13232" y="434"/>
                  <a:pt x="13206" y="460"/>
                </a:cubicBezTo>
                <a:cubicBezTo>
                  <a:pt x="13175" y="460"/>
                  <a:pt x="13175" y="491"/>
                  <a:pt x="13175" y="491"/>
                </a:cubicBezTo>
                <a:cubicBezTo>
                  <a:pt x="13048" y="396"/>
                  <a:pt x="12985" y="333"/>
                  <a:pt x="12953" y="301"/>
                </a:cubicBezTo>
                <a:cubicBezTo>
                  <a:pt x="12927" y="288"/>
                  <a:pt x="12900" y="280"/>
                  <a:pt x="12874" y="280"/>
                </a:cubicBezTo>
                <a:cubicBezTo>
                  <a:pt x="12837" y="280"/>
                  <a:pt x="12800" y="296"/>
                  <a:pt x="12763" y="333"/>
                </a:cubicBezTo>
                <a:cubicBezTo>
                  <a:pt x="12700" y="365"/>
                  <a:pt x="12700" y="460"/>
                  <a:pt x="12763" y="523"/>
                </a:cubicBezTo>
                <a:cubicBezTo>
                  <a:pt x="12763" y="555"/>
                  <a:pt x="15138" y="3310"/>
                  <a:pt x="17482" y="6065"/>
                </a:cubicBezTo>
                <a:cubicBezTo>
                  <a:pt x="20269" y="9327"/>
                  <a:pt x="21472" y="10689"/>
                  <a:pt x="22010" y="11227"/>
                </a:cubicBezTo>
                <a:cubicBezTo>
                  <a:pt x="21979" y="11227"/>
                  <a:pt x="21979" y="11259"/>
                  <a:pt x="21947" y="11259"/>
                </a:cubicBezTo>
                <a:cubicBezTo>
                  <a:pt x="21947" y="11290"/>
                  <a:pt x="21915" y="11290"/>
                  <a:pt x="21820" y="11290"/>
                </a:cubicBezTo>
                <a:cubicBezTo>
                  <a:pt x="20902" y="11195"/>
                  <a:pt x="18178" y="7712"/>
                  <a:pt x="15962" y="4925"/>
                </a:cubicBezTo>
                <a:cubicBezTo>
                  <a:pt x="13681" y="2043"/>
                  <a:pt x="12351" y="396"/>
                  <a:pt x="11813" y="333"/>
                </a:cubicBezTo>
                <a:cubicBezTo>
                  <a:pt x="11718" y="333"/>
                  <a:pt x="11655" y="365"/>
                  <a:pt x="11623" y="396"/>
                </a:cubicBezTo>
                <a:cubicBezTo>
                  <a:pt x="11591" y="428"/>
                  <a:pt x="11560" y="460"/>
                  <a:pt x="11560" y="523"/>
                </a:cubicBezTo>
                <a:cubicBezTo>
                  <a:pt x="11560" y="650"/>
                  <a:pt x="11623" y="808"/>
                  <a:pt x="11813" y="1093"/>
                </a:cubicBezTo>
                <a:lnTo>
                  <a:pt x="11781" y="1093"/>
                </a:lnTo>
                <a:cubicBezTo>
                  <a:pt x="11718" y="1093"/>
                  <a:pt x="11686" y="1093"/>
                  <a:pt x="11655" y="1125"/>
                </a:cubicBezTo>
                <a:cubicBezTo>
                  <a:pt x="11623" y="1156"/>
                  <a:pt x="11591" y="1188"/>
                  <a:pt x="11591" y="1251"/>
                </a:cubicBezTo>
                <a:cubicBezTo>
                  <a:pt x="11591" y="1315"/>
                  <a:pt x="11655" y="1441"/>
                  <a:pt x="11750" y="1600"/>
                </a:cubicBezTo>
                <a:cubicBezTo>
                  <a:pt x="11223" y="1050"/>
                  <a:pt x="11044" y="931"/>
                  <a:pt x="10949" y="931"/>
                </a:cubicBezTo>
                <a:cubicBezTo>
                  <a:pt x="10913" y="931"/>
                  <a:pt x="10889" y="949"/>
                  <a:pt x="10863" y="966"/>
                </a:cubicBezTo>
                <a:cubicBezTo>
                  <a:pt x="10831" y="998"/>
                  <a:pt x="10768" y="1093"/>
                  <a:pt x="10736" y="1220"/>
                </a:cubicBezTo>
                <a:cubicBezTo>
                  <a:pt x="10736" y="1315"/>
                  <a:pt x="10768" y="1441"/>
                  <a:pt x="10831" y="1600"/>
                </a:cubicBezTo>
                <a:cubicBezTo>
                  <a:pt x="10609" y="1251"/>
                  <a:pt x="10388" y="935"/>
                  <a:pt x="10166" y="618"/>
                </a:cubicBezTo>
                <a:cubicBezTo>
                  <a:pt x="10166" y="586"/>
                  <a:pt x="10103" y="555"/>
                  <a:pt x="10071" y="555"/>
                </a:cubicBezTo>
                <a:cubicBezTo>
                  <a:pt x="10039" y="555"/>
                  <a:pt x="9976" y="555"/>
                  <a:pt x="9944" y="586"/>
                </a:cubicBezTo>
                <a:cubicBezTo>
                  <a:pt x="9913" y="618"/>
                  <a:pt x="9881" y="681"/>
                  <a:pt x="9881" y="776"/>
                </a:cubicBezTo>
                <a:cubicBezTo>
                  <a:pt x="9881" y="903"/>
                  <a:pt x="10008" y="1188"/>
                  <a:pt x="10293" y="1600"/>
                </a:cubicBezTo>
                <a:cubicBezTo>
                  <a:pt x="10008" y="1315"/>
                  <a:pt x="9786" y="1093"/>
                  <a:pt x="9691" y="966"/>
                </a:cubicBezTo>
                <a:cubicBezTo>
                  <a:pt x="9654" y="948"/>
                  <a:pt x="9607" y="930"/>
                  <a:pt x="9562" y="930"/>
                </a:cubicBezTo>
                <a:cubicBezTo>
                  <a:pt x="9529" y="930"/>
                  <a:pt x="9496" y="940"/>
                  <a:pt x="9469" y="966"/>
                </a:cubicBezTo>
                <a:cubicBezTo>
                  <a:pt x="9406" y="1030"/>
                  <a:pt x="9406" y="1093"/>
                  <a:pt x="9469" y="1156"/>
                </a:cubicBezTo>
                <a:cubicBezTo>
                  <a:pt x="10166" y="2043"/>
                  <a:pt x="15771" y="8947"/>
                  <a:pt x="17893" y="10689"/>
                </a:cubicBezTo>
                <a:cubicBezTo>
                  <a:pt x="18020" y="10942"/>
                  <a:pt x="18115" y="11100"/>
                  <a:pt x="18083" y="11195"/>
                </a:cubicBezTo>
                <a:cubicBezTo>
                  <a:pt x="18052" y="11227"/>
                  <a:pt x="17988" y="11259"/>
                  <a:pt x="17893" y="11259"/>
                </a:cubicBezTo>
                <a:cubicBezTo>
                  <a:pt x="17640" y="11227"/>
                  <a:pt x="17323" y="11005"/>
                  <a:pt x="16912" y="10689"/>
                </a:cubicBezTo>
                <a:cubicBezTo>
                  <a:pt x="15740" y="9232"/>
                  <a:pt x="13016" y="5875"/>
                  <a:pt x="10799" y="3373"/>
                </a:cubicBezTo>
                <a:cubicBezTo>
                  <a:pt x="9248" y="1346"/>
                  <a:pt x="8678" y="681"/>
                  <a:pt x="8456" y="650"/>
                </a:cubicBezTo>
                <a:cubicBezTo>
                  <a:pt x="8424" y="650"/>
                  <a:pt x="8361" y="681"/>
                  <a:pt x="8329" y="681"/>
                </a:cubicBezTo>
                <a:cubicBezTo>
                  <a:pt x="8298" y="713"/>
                  <a:pt x="8266" y="745"/>
                  <a:pt x="8266" y="776"/>
                </a:cubicBezTo>
                <a:cubicBezTo>
                  <a:pt x="7949" y="523"/>
                  <a:pt x="7728" y="365"/>
                  <a:pt x="7601" y="365"/>
                </a:cubicBezTo>
                <a:cubicBezTo>
                  <a:pt x="7506" y="365"/>
                  <a:pt x="7443" y="396"/>
                  <a:pt x="7411" y="428"/>
                </a:cubicBezTo>
                <a:cubicBezTo>
                  <a:pt x="7348" y="460"/>
                  <a:pt x="7316" y="523"/>
                  <a:pt x="7284" y="586"/>
                </a:cubicBezTo>
                <a:cubicBezTo>
                  <a:pt x="7126" y="523"/>
                  <a:pt x="6967" y="460"/>
                  <a:pt x="6872" y="460"/>
                </a:cubicBezTo>
                <a:cubicBezTo>
                  <a:pt x="6843" y="454"/>
                  <a:pt x="6815" y="451"/>
                  <a:pt x="6789" y="451"/>
                </a:cubicBezTo>
                <a:cubicBezTo>
                  <a:pt x="6669" y="451"/>
                  <a:pt x="6570" y="503"/>
                  <a:pt x="6492" y="555"/>
                </a:cubicBezTo>
                <a:cubicBezTo>
                  <a:pt x="6429" y="618"/>
                  <a:pt x="6366" y="713"/>
                  <a:pt x="6366" y="871"/>
                </a:cubicBezTo>
                <a:cubicBezTo>
                  <a:pt x="6334" y="998"/>
                  <a:pt x="6397" y="1156"/>
                  <a:pt x="6461" y="1346"/>
                </a:cubicBezTo>
                <a:lnTo>
                  <a:pt x="6239" y="1093"/>
                </a:lnTo>
                <a:cubicBezTo>
                  <a:pt x="6207" y="1061"/>
                  <a:pt x="6168" y="1045"/>
                  <a:pt x="6132" y="1045"/>
                </a:cubicBezTo>
                <a:cubicBezTo>
                  <a:pt x="6097" y="1045"/>
                  <a:pt x="6065" y="1061"/>
                  <a:pt x="6049" y="1093"/>
                </a:cubicBezTo>
                <a:cubicBezTo>
                  <a:pt x="6017" y="1125"/>
                  <a:pt x="5986" y="1156"/>
                  <a:pt x="5954" y="1220"/>
                </a:cubicBezTo>
                <a:cubicBezTo>
                  <a:pt x="5183" y="424"/>
                  <a:pt x="4944" y="271"/>
                  <a:pt x="4831" y="271"/>
                </a:cubicBezTo>
                <a:cubicBezTo>
                  <a:pt x="4796" y="271"/>
                  <a:pt x="4773" y="286"/>
                  <a:pt x="4751" y="301"/>
                </a:cubicBezTo>
                <a:cubicBezTo>
                  <a:pt x="4719" y="333"/>
                  <a:pt x="4719" y="365"/>
                  <a:pt x="4719" y="428"/>
                </a:cubicBezTo>
                <a:cubicBezTo>
                  <a:pt x="4719" y="460"/>
                  <a:pt x="4719" y="491"/>
                  <a:pt x="4751" y="523"/>
                </a:cubicBezTo>
                <a:cubicBezTo>
                  <a:pt x="5511" y="1378"/>
                  <a:pt x="6397" y="2391"/>
                  <a:pt x="7316" y="3405"/>
                </a:cubicBezTo>
                <a:cubicBezTo>
                  <a:pt x="8266" y="4577"/>
                  <a:pt x="9564" y="6033"/>
                  <a:pt x="10768" y="7363"/>
                </a:cubicBezTo>
                <a:cubicBezTo>
                  <a:pt x="11591" y="8313"/>
                  <a:pt x="12288" y="9169"/>
                  <a:pt x="12763" y="9770"/>
                </a:cubicBezTo>
                <a:lnTo>
                  <a:pt x="4561" y="1251"/>
                </a:lnTo>
                <a:cubicBezTo>
                  <a:pt x="4524" y="1214"/>
                  <a:pt x="4486" y="1199"/>
                  <a:pt x="4449" y="1199"/>
                </a:cubicBezTo>
                <a:cubicBezTo>
                  <a:pt x="4423" y="1199"/>
                  <a:pt x="4397" y="1207"/>
                  <a:pt x="4371" y="1220"/>
                </a:cubicBezTo>
                <a:cubicBezTo>
                  <a:pt x="4307" y="1283"/>
                  <a:pt x="4307" y="1378"/>
                  <a:pt x="4339" y="1441"/>
                </a:cubicBezTo>
                <a:lnTo>
                  <a:pt x="6936" y="4513"/>
                </a:lnTo>
                <a:lnTo>
                  <a:pt x="6904" y="4482"/>
                </a:lnTo>
                <a:cubicBezTo>
                  <a:pt x="6809" y="4418"/>
                  <a:pt x="6714" y="4323"/>
                  <a:pt x="6651" y="4260"/>
                </a:cubicBezTo>
                <a:lnTo>
                  <a:pt x="2882" y="48"/>
                </a:lnTo>
                <a:cubicBezTo>
                  <a:pt x="2866" y="16"/>
                  <a:pt x="2835" y="0"/>
                  <a:pt x="2799" y="0"/>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5"/>
          <p:cNvSpPr/>
          <p:nvPr/>
        </p:nvSpPr>
        <p:spPr>
          <a:xfrm rot="2063966">
            <a:off x="6959262" y="1027884"/>
            <a:ext cx="401045" cy="190992"/>
          </a:xfrm>
          <a:custGeom>
            <a:avLst/>
            <a:gdLst/>
            <a:ahLst/>
            <a:cxnLst/>
            <a:rect l="l" t="t" r="r" b="b"/>
            <a:pathLst>
              <a:path w="27331" h="12827" extrusionOk="0">
                <a:moveTo>
                  <a:pt x="14948" y="528"/>
                </a:moveTo>
                <a:cubicBezTo>
                  <a:pt x="15043" y="528"/>
                  <a:pt x="15138" y="560"/>
                  <a:pt x="15233" y="623"/>
                </a:cubicBezTo>
                <a:cubicBezTo>
                  <a:pt x="15233" y="655"/>
                  <a:pt x="15233" y="655"/>
                  <a:pt x="15233" y="655"/>
                </a:cubicBezTo>
                <a:cubicBezTo>
                  <a:pt x="15201" y="750"/>
                  <a:pt x="15233" y="845"/>
                  <a:pt x="15296" y="1003"/>
                </a:cubicBezTo>
                <a:cubicBezTo>
                  <a:pt x="15201" y="940"/>
                  <a:pt x="15138" y="908"/>
                  <a:pt x="15043" y="876"/>
                </a:cubicBezTo>
                <a:cubicBezTo>
                  <a:pt x="14979" y="718"/>
                  <a:pt x="14916" y="591"/>
                  <a:pt x="14916" y="528"/>
                </a:cubicBezTo>
                <a:close/>
                <a:moveTo>
                  <a:pt x="9469" y="1478"/>
                </a:moveTo>
                <a:lnTo>
                  <a:pt x="9469" y="1478"/>
                </a:lnTo>
                <a:cubicBezTo>
                  <a:pt x="9627" y="1668"/>
                  <a:pt x="9817" y="1921"/>
                  <a:pt x="10039" y="2206"/>
                </a:cubicBezTo>
                <a:cubicBezTo>
                  <a:pt x="9817" y="1921"/>
                  <a:pt x="9627" y="1700"/>
                  <a:pt x="9469" y="1478"/>
                </a:cubicBezTo>
                <a:close/>
                <a:moveTo>
                  <a:pt x="570" y="1320"/>
                </a:moveTo>
                <a:lnTo>
                  <a:pt x="570" y="1320"/>
                </a:lnTo>
                <a:cubicBezTo>
                  <a:pt x="728" y="1478"/>
                  <a:pt x="1045" y="1858"/>
                  <a:pt x="1393" y="2365"/>
                </a:cubicBezTo>
                <a:cubicBezTo>
                  <a:pt x="1108" y="2080"/>
                  <a:pt x="855" y="1826"/>
                  <a:pt x="665" y="1668"/>
                </a:cubicBezTo>
                <a:cubicBezTo>
                  <a:pt x="602" y="1541"/>
                  <a:pt x="570" y="1415"/>
                  <a:pt x="570" y="1320"/>
                </a:cubicBezTo>
                <a:close/>
                <a:moveTo>
                  <a:pt x="15423" y="1446"/>
                </a:moveTo>
                <a:cubicBezTo>
                  <a:pt x="15455" y="1478"/>
                  <a:pt x="15486" y="1510"/>
                  <a:pt x="15550" y="1541"/>
                </a:cubicBezTo>
                <a:cubicBezTo>
                  <a:pt x="15708" y="1858"/>
                  <a:pt x="15930" y="2175"/>
                  <a:pt x="16215" y="2555"/>
                </a:cubicBezTo>
                <a:cubicBezTo>
                  <a:pt x="15898" y="2143"/>
                  <a:pt x="15613" y="1763"/>
                  <a:pt x="15423" y="1446"/>
                </a:cubicBezTo>
                <a:close/>
                <a:moveTo>
                  <a:pt x="15550" y="876"/>
                </a:moveTo>
                <a:lnTo>
                  <a:pt x="15550" y="876"/>
                </a:lnTo>
                <a:cubicBezTo>
                  <a:pt x="15708" y="971"/>
                  <a:pt x="15866" y="1130"/>
                  <a:pt x="16025" y="1288"/>
                </a:cubicBezTo>
                <a:cubicBezTo>
                  <a:pt x="16310" y="1636"/>
                  <a:pt x="16658" y="2080"/>
                  <a:pt x="17070" y="2618"/>
                </a:cubicBezTo>
                <a:cubicBezTo>
                  <a:pt x="16595" y="2111"/>
                  <a:pt x="16151" y="1668"/>
                  <a:pt x="15771" y="1351"/>
                </a:cubicBezTo>
                <a:cubicBezTo>
                  <a:pt x="15676" y="1161"/>
                  <a:pt x="15581" y="1003"/>
                  <a:pt x="15550" y="876"/>
                </a:cubicBezTo>
                <a:close/>
                <a:moveTo>
                  <a:pt x="17450" y="1320"/>
                </a:moveTo>
                <a:lnTo>
                  <a:pt x="17450" y="1320"/>
                </a:lnTo>
                <a:cubicBezTo>
                  <a:pt x="17830" y="1700"/>
                  <a:pt x="18368" y="2270"/>
                  <a:pt x="19001" y="2998"/>
                </a:cubicBezTo>
                <a:cubicBezTo>
                  <a:pt x="18400" y="2333"/>
                  <a:pt x="17830" y="1763"/>
                  <a:pt x="17450" y="1320"/>
                </a:cubicBezTo>
                <a:close/>
                <a:moveTo>
                  <a:pt x="317" y="1826"/>
                </a:moveTo>
                <a:cubicBezTo>
                  <a:pt x="348" y="1858"/>
                  <a:pt x="380" y="1858"/>
                  <a:pt x="443" y="1890"/>
                </a:cubicBezTo>
                <a:cubicBezTo>
                  <a:pt x="602" y="2301"/>
                  <a:pt x="950" y="2840"/>
                  <a:pt x="1362" y="3441"/>
                </a:cubicBezTo>
                <a:cubicBezTo>
                  <a:pt x="1172" y="3283"/>
                  <a:pt x="982" y="3188"/>
                  <a:pt x="823" y="3093"/>
                </a:cubicBezTo>
                <a:cubicBezTo>
                  <a:pt x="475" y="2618"/>
                  <a:pt x="285" y="2238"/>
                  <a:pt x="285" y="1985"/>
                </a:cubicBezTo>
                <a:cubicBezTo>
                  <a:pt x="285" y="1921"/>
                  <a:pt x="317" y="1858"/>
                  <a:pt x="317" y="1826"/>
                </a:cubicBezTo>
                <a:close/>
                <a:moveTo>
                  <a:pt x="4249" y="4502"/>
                </a:moveTo>
                <a:lnTo>
                  <a:pt x="4249" y="4502"/>
                </a:lnTo>
                <a:cubicBezTo>
                  <a:pt x="4298" y="4560"/>
                  <a:pt x="4344" y="4618"/>
                  <a:pt x="4402" y="4677"/>
                </a:cubicBezTo>
                <a:cubicBezTo>
                  <a:pt x="4402" y="4677"/>
                  <a:pt x="4402" y="4708"/>
                  <a:pt x="4402" y="4708"/>
                </a:cubicBezTo>
                <a:cubicBezTo>
                  <a:pt x="4361" y="4647"/>
                  <a:pt x="4307" y="4573"/>
                  <a:pt x="4249" y="4502"/>
                </a:cubicBezTo>
                <a:close/>
                <a:moveTo>
                  <a:pt x="10482" y="528"/>
                </a:moveTo>
                <a:lnTo>
                  <a:pt x="10482" y="528"/>
                </a:lnTo>
                <a:cubicBezTo>
                  <a:pt x="10863" y="908"/>
                  <a:pt x="11876" y="2333"/>
                  <a:pt x="12826" y="3726"/>
                </a:cubicBezTo>
                <a:cubicBezTo>
                  <a:pt x="13174" y="4233"/>
                  <a:pt x="13523" y="4740"/>
                  <a:pt x="13871" y="5215"/>
                </a:cubicBezTo>
                <a:cubicBezTo>
                  <a:pt x="13839" y="5183"/>
                  <a:pt x="13808" y="5152"/>
                  <a:pt x="13776" y="5120"/>
                </a:cubicBezTo>
                <a:cubicBezTo>
                  <a:pt x="11939" y="2840"/>
                  <a:pt x="10641" y="1066"/>
                  <a:pt x="10482" y="528"/>
                </a:cubicBezTo>
                <a:close/>
                <a:moveTo>
                  <a:pt x="16531" y="2491"/>
                </a:moveTo>
                <a:lnTo>
                  <a:pt x="16531" y="2491"/>
                </a:lnTo>
                <a:cubicBezTo>
                  <a:pt x="17260" y="3251"/>
                  <a:pt x="18083" y="4265"/>
                  <a:pt x="18938" y="5373"/>
                </a:cubicBezTo>
                <a:cubicBezTo>
                  <a:pt x="18020" y="4328"/>
                  <a:pt x="17165" y="3346"/>
                  <a:pt x="16531" y="2491"/>
                </a:cubicBezTo>
                <a:close/>
                <a:moveTo>
                  <a:pt x="1583" y="4043"/>
                </a:moveTo>
                <a:cubicBezTo>
                  <a:pt x="1868" y="4297"/>
                  <a:pt x="2217" y="4645"/>
                  <a:pt x="2565" y="5025"/>
                </a:cubicBezTo>
                <a:cubicBezTo>
                  <a:pt x="2692" y="5183"/>
                  <a:pt x="2850" y="5373"/>
                  <a:pt x="2977" y="5563"/>
                </a:cubicBezTo>
                <a:cubicBezTo>
                  <a:pt x="2470" y="5025"/>
                  <a:pt x="1995" y="4518"/>
                  <a:pt x="1583" y="4043"/>
                </a:cubicBezTo>
                <a:close/>
                <a:moveTo>
                  <a:pt x="16884" y="5748"/>
                </a:moveTo>
                <a:cubicBezTo>
                  <a:pt x="16900" y="5758"/>
                  <a:pt x="16911" y="5766"/>
                  <a:pt x="16911" y="5785"/>
                </a:cubicBezTo>
                <a:lnTo>
                  <a:pt x="16884" y="5748"/>
                </a:lnTo>
                <a:close/>
                <a:moveTo>
                  <a:pt x="20585" y="971"/>
                </a:moveTo>
                <a:cubicBezTo>
                  <a:pt x="21123" y="1035"/>
                  <a:pt x="22865" y="2966"/>
                  <a:pt x="24480" y="5025"/>
                </a:cubicBezTo>
                <a:lnTo>
                  <a:pt x="25969" y="6957"/>
                </a:lnTo>
                <a:cubicBezTo>
                  <a:pt x="25304" y="6165"/>
                  <a:pt x="24385" y="5183"/>
                  <a:pt x="23277" y="4106"/>
                </a:cubicBezTo>
                <a:cubicBezTo>
                  <a:pt x="22105" y="2903"/>
                  <a:pt x="20490" y="1288"/>
                  <a:pt x="20522" y="971"/>
                </a:cubicBezTo>
                <a:close/>
                <a:moveTo>
                  <a:pt x="7252" y="1066"/>
                </a:moveTo>
                <a:lnTo>
                  <a:pt x="7252" y="1066"/>
                </a:lnTo>
                <a:cubicBezTo>
                  <a:pt x="7379" y="1161"/>
                  <a:pt x="7569" y="1320"/>
                  <a:pt x="7759" y="1510"/>
                </a:cubicBezTo>
                <a:lnTo>
                  <a:pt x="10831" y="5500"/>
                </a:lnTo>
                <a:cubicBezTo>
                  <a:pt x="11369" y="6260"/>
                  <a:pt x="11876" y="6988"/>
                  <a:pt x="12351" y="7685"/>
                </a:cubicBezTo>
                <a:cubicBezTo>
                  <a:pt x="10071" y="4772"/>
                  <a:pt x="7917" y="2016"/>
                  <a:pt x="7252" y="1066"/>
                </a:cubicBezTo>
                <a:close/>
                <a:moveTo>
                  <a:pt x="1077" y="2460"/>
                </a:moveTo>
                <a:lnTo>
                  <a:pt x="1077" y="2460"/>
                </a:lnTo>
                <a:cubicBezTo>
                  <a:pt x="1615" y="3030"/>
                  <a:pt x="2375" y="3885"/>
                  <a:pt x="3230" y="4930"/>
                </a:cubicBezTo>
                <a:cubicBezTo>
                  <a:pt x="3959" y="5943"/>
                  <a:pt x="4624" y="6893"/>
                  <a:pt x="5289" y="7780"/>
                </a:cubicBezTo>
                <a:cubicBezTo>
                  <a:pt x="4434" y="6703"/>
                  <a:pt x="3579" y="5658"/>
                  <a:pt x="2787" y="4803"/>
                </a:cubicBezTo>
                <a:cubicBezTo>
                  <a:pt x="2090" y="3916"/>
                  <a:pt x="1488" y="3093"/>
                  <a:pt x="1077" y="2460"/>
                </a:cubicBezTo>
                <a:close/>
                <a:moveTo>
                  <a:pt x="23087" y="6133"/>
                </a:moveTo>
                <a:cubicBezTo>
                  <a:pt x="23752" y="6830"/>
                  <a:pt x="24385" y="7495"/>
                  <a:pt x="24924" y="8160"/>
                </a:cubicBezTo>
                <a:cubicBezTo>
                  <a:pt x="24385" y="7590"/>
                  <a:pt x="23752" y="6893"/>
                  <a:pt x="23087" y="6133"/>
                </a:cubicBezTo>
                <a:close/>
                <a:moveTo>
                  <a:pt x="3705" y="401"/>
                </a:moveTo>
                <a:lnTo>
                  <a:pt x="3705" y="401"/>
                </a:lnTo>
                <a:cubicBezTo>
                  <a:pt x="4244" y="655"/>
                  <a:pt x="6175" y="3315"/>
                  <a:pt x="7727" y="5437"/>
                </a:cubicBezTo>
                <a:cubicBezTo>
                  <a:pt x="8551" y="6608"/>
                  <a:pt x="9342" y="7685"/>
                  <a:pt x="10039" y="8603"/>
                </a:cubicBezTo>
                <a:cubicBezTo>
                  <a:pt x="7664" y="5722"/>
                  <a:pt x="4022" y="1288"/>
                  <a:pt x="3705" y="401"/>
                </a:cubicBezTo>
                <a:close/>
                <a:moveTo>
                  <a:pt x="14346" y="8445"/>
                </a:moveTo>
                <a:lnTo>
                  <a:pt x="14504" y="8635"/>
                </a:lnTo>
                <a:cubicBezTo>
                  <a:pt x="14568" y="8730"/>
                  <a:pt x="14599" y="8793"/>
                  <a:pt x="14663" y="8888"/>
                </a:cubicBezTo>
                <a:lnTo>
                  <a:pt x="14346" y="8445"/>
                </a:lnTo>
                <a:close/>
                <a:moveTo>
                  <a:pt x="22897" y="4170"/>
                </a:moveTo>
                <a:lnTo>
                  <a:pt x="23087" y="4328"/>
                </a:lnTo>
                <a:cubicBezTo>
                  <a:pt x="24734" y="6007"/>
                  <a:pt x="26824" y="8097"/>
                  <a:pt x="26824" y="8888"/>
                </a:cubicBezTo>
                <a:cubicBezTo>
                  <a:pt x="26317" y="8287"/>
                  <a:pt x="24607" y="6228"/>
                  <a:pt x="22897" y="4170"/>
                </a:cubicBezTo>
                <a:close/>
                <a:moveTo>
                  <a:pt x="21218" y="4360"/>
                </a:moveTo>
                <a:cubicBezTo>
                  <a:pt x="22897" y="6418"/>
                  <a:pt x="24924" y="8793"/>
                  <a:pt x="26032" y="9585"/>
                </a:cubicBezTo>
                <a:cubicBezTo>
                  <a:pt x="26071" y="9640"/>
                  <a:pt x="26082" y="9666"/>
                  <a:pt x="26068" y="9666"/>
                </a:cubicBezTo>
                <a:cubicBezTo>
                  <a:pt x="25950" y="9666"/>
                  <a:pt x="23947" y="7671"/>
                  <a:pt x="22327" y="5880"/>
                </a:cubicBezTo>
                <a:cubicBezTo>
                  <a:pt x="22168" y="5690"/>
                  <a:pt x="22042" y="5468"/>
                  <a:pt x="21883" y="5278"/>
                </a:cubicBezTo>
                <a:cubicBezTo>
                  <a:pt x="21630" y="4962"/>
                  <a:pt x="21408" y="4645"/>
                  <a:pt x="21218" y="4360"/>
                </a:cubicBezTo>
                <a:close/>
                <a:moveTo>
                  <a:pt x="16563" y="3030"/>
                </a:moveTo>
                <a:cubicBezTo>
                  <a:pt x="17545" y="4328"/>
                  <a:pt x="19065" y="6007"/>
                  <a:pt x="20807" y="7938"/>
                </a:cubicBezTo>
                <a:cubicBezTo>
                  <a:pt x="21313" y="8635"/>
                  <a:pt x="21820" y="9364"/>
                  <a:pt x="22263" y="10060"/>
                </a:cubicBezTo>
                <a:cubicBezTo>
                  <a:pt x="20268" y="7685"/>
                  <a:pt x="18020" y="4962"/>
                  <a:pt x="16563" y="3030"/>
                </a:cubicBezTo>
                <a:close/>
                <a:moveTo>
                  <a:pt x="7632" y="8635"/>
                </a:moveTo>
                <a:lnTo>
                  <a:pt x="7632" y="8635"/>
                </a:lnTo>
                <a:cubicBezTo>
                  <a:pt x="7981" y="9047"/>
                  <a:pt x="8297" y="9427"/>
                  <a:pt x="8614" y="9775"/>
                </a:cubicBezTo>
                <a:cubicBezTo>
                  <a:pt x="8709" y="9934"/>
                  <a:pt x="8804" y="10060"/>
                  <a:pt x="8899" y="10187"/>
                </a:cubicBezTo>
                <a:cubicBezTo>
                  <a:pt x="8519" y="9712"/>
                  <a:pt x="8076" y="9205"/>
                  <a:pt x="7632" y="8635"/>
                </a:cubicBezTo>
                <a:close/>
                <a:moveTo>
                  <a:pt x="14599" y="4867"/>
                </a:moveTo>
                <a:cubicBezTo>
                  <a:pt x="15011" y="5373"/>
                  <a:pt x="15455" y="5943"/>
                  <a:pt x="15930" y="6482"/>
                </a:cubicBezTo>
                <a:lnTo>
                  <a:pt x="19508" y="11137"/>
                </a:lnTo>
                <a:cubicBezTo>
                  <a:pt x="18210" y="9870"/>
                  <a:pt x="16278" y="7273"/>
                  <a:pt x="14599" y="4867"/>
                </a:cubicBezTo>
                <a:close/>
                <a:moveTo>
                  <a:pt x="2439" y="10314"/>
                </a:moveTo>
                <a:cubicBezTo>
                  <a:pt x="2819" y="10694"/>
                  <a:pt x="3167" y="11105"/>
                  <a:pt x="3420" y="11422"/>
                </a:cubicBezTo>
                <a:lnTo>
                  <a:pt x="2439" y="10314"/>
                </a:lnTo>
                <a:close/>
                <a:moveTo>
                  <a:pt x="8392" y="4201"/>
                </a:moveTo>
                <a:lnTo>
                  <a:pt x="8392" y="4201"/>
                </a:lnTo>
                <a:cubicBezTo>
                  <a:pt x="10958" y="6957"/>
                  <a:pt x="13681" y="10187"/>
                  <a:pt x="14219" y="11707"/>
                </a:cubicBezTo>
                <a:lnTo>
                  <a:pt x="8392" y="4201"/>
                </a:lnTo>
                <a:close/>
                <a:moveTo>
                  <a:pt x="19508" y="10599"/>
                </a:moveTo>
                <a:cubicBezTo>
                  <a:pt x="20015" y="11200"/>
                  <a:pt x="20458" y="11644"/>
                  <a:pt x="20712" y="11929"/>
                </a:cubicBezTo>
                <a:lnTo>
                  <a:pt x="20680" y="11929"/>
                </a:lnTo>
                <a:cubicBezTo>
                  <a:pt x="20585" y="11897"/>
                  <a:pt x="20490" y="11865"/>
                  <a:pt x="20363" y="11802"/>
                </a:cubicBezTo>
                <a:cubicBezTo>
                  <a:pt x="20363" y="11770"/>
                  <a:pt x="20363" y="11707"/>
                  <a:pt x="20332" y="11675"/>
                </a:cubicBezTo>
                <a:lnTo>
                  <a:pt x="19508" y="10599"/>
                </a:lnTo>
                <a:close/>
                <a:moveTo>
                  <a:pt x="8297" y="8857"/>
                </a:moveTo>
                <a:lnTo>
                  <a:pt x="8297" y="8857"/>
                </a:lnTo>
                <a:cubicBezTo>
                  <a:pt x="9564" y="10282"/>
                  <a:pt x="10641" y="11485"/>
                  <a:pt x="11116" y="11992"/>
                </a:cubicBezTo>
                <a:lnTo>
                  <a:pt x="11084" y="11992"/>
                </a:lnTo>
                <a:cubicBezTo>
                  <a:pt x="11021" y="11992"/>
                  <a:pt x="10958" y="11960"/>
                  <a:pt x="10863" y="11929"/>
                </a:cubicBezTo>
                <a:cubicBezTo>
                  <a:pt x="10863" y="11929"/>
                  <a:pt x="10863" y="11929"/>
                  <a:pt x="10863" y="11897"/>
                </a:cubicBezTo>
                <a:cubicBezTo>
                  <a:pt x="10166" y="11105"/>
                  <a:pt x="9469" y="10314"/>
                  <a:pt x="8772" y="9522"/>
                </a:cubicBezTo>
                <a:cubicBezTo>
                  <a:pt x="8646" y="9300"/>
                  <a:pt x="8456" y="9079"/>
                  <a:pt x="8297" y="8857"/>
                </a:cubicBezTo>
                <a:close/>
                <a:moveTo>
                  <a:pt x="7822" y="11137"/>
                </a:moveTo>
                <a:cubicBezTo>
                  <a:pt x="7917" y="11264"/>
                  <a:pt x="8012" y="11359"/>
                  <a:pt x="8107" y="11454"/>
                </a:cubicBezTo>
                <a:cubicBezTo>
                  <a:pt x="8297" y="11707"/>
                  <a:pt x="8456" y="11929"/>
                  <a:pt x="8551" y="12119"/>
                </a:cubicBezTo>
                <a:cubicBezTo>
                  <a:pt x="8361" y="11865"/>
                  <a:pt x="8107" y="11549"/>
                  <a:pt x="7822" y="11137"/>
                </a:cubicBezTo>
                <a:close/>
                <a:moveTo>
                  <a:pt x="6144" y="4328"/>
                </a:moveTo>
                <a:lnTo>
                  <a:pt x="6144" y="4328"/>
                </a:lnTo>
                <a:cubicBezTo>
                  <a:pt x="7316" y="5785"/>
                  <a:pt x="8836" y="7653"/>
                  <a:pt x="10704" y="9870"/>
                </a:cubicBezTo>
                <a:cubicBezTo>
                  <a:pt x="11496" y="10820"/>
                  <a:pt x="12193" y="11675"/>
                  <a:pt x="12573" y="12150"/>
                </a:cubicBezTo>
                <a:cubicBezTo>
                  <a:pt x="12288" y="11929"/>
                  <a:pt x="11876" y="11517"/>
                  <a:pt x="11369" y="10915"/>
                </a:cubicBezTo>
                <a:cubicBezTo>
                  <a:pt x="10514" y="9870"/>
                  <a:pt x="9311" y="8382"/>
                  <a:pt x="8076" y="6862"/>
                </a:cubicBezTo>
                <a:cubicBezTo>
                  <a:pt x="7442" y="6038"/>
                  <a:pt x="6809" y="5183"/>
                  <a:pt x="6144" y="4328"/>
                </a:cubicBezTo>
                <a:close/>
                <a:moveTo>
                  <a:pt x="4735" y="0"/>
                </a:moveTo>
                <a:cubicBezTo>
                  <a:pt x="4698" y="0"/>
                  <a:pt x="4661" y="16"/>
                  <a:pt x="4624" y="53"/>
                </a:cubicBezTo>
                <a:cubicBezTo>
                  <a:pt x="4560" y="85"/>
                  <a:pt x="4560" y="211"/>
                  <a:pt x="4592" y="275"/>
                </a:cubicBezTo>
                <a:cubicBezTo>
                  <a:pt x="4624" y="306"/>
                  <a:pt x="7094" y="3441"/>
                  <a:pt x="9532" y="6513"/>
                </a:cubicBezTo>
                <a:cubicBezTo>
                  <a:pt x="12446" y="10219"/>
                  <a:pt x="13681" y="11770"/>
                  <a:pt x="14251" y="12372"/>
                </a:cubicBezTo>
                <a:cubicBezTo>
                  <a:pt x="14219" y="12404"/>
                  <a:pt x="14219" y="12404"/>
                  <a:pt x="14219" y="12435"/>
                </a:cubicBezTo>
                <a:cubicBezTo>
                  <a:pt x="14188" y="12435"/>
                  <a:pt x="14156" y="12467"/>
                  <a:pt x="14093" y="12467"/>
                </a:cubicBezTo>
                <a:cubicBezTo>
                  <a:pt x="13111" y="12340"/>
                  <a:pt x="10261" y="8413"/>
                  <a:pt x="7949" y="5247"/>
                </a:cubicBezTo>
                <a:cubicBezTo>
                  <a:pt x="5574" y="1985"/>
                  <a:pt x="4212" y="116"/>
                  <a:pt x="3642" y="53"/>
                </a:cubicBezTo>
                <a:cubicBezTo>
                  <a:pt x="3547" y="53"/>
                  <a:pt x="3484" y="85"/>
                  <a:pt x="3452" y="116"/>
                </a:cubicBezTo>
                <a:cubicBezTo>
                  <a:pt x="3420" y="148"/>
                  <a:pt x="3357" y="211"/>
                  <a:pt x="3357" y="275"/>
                </a:cubicBezTo>
                <a:cubicBezTo>
                  <a:pt x="3357" y="401"/>
                  <a:pt x="3452" y="591"/>
                  <a:pt x="3610" y="908"/>
                </a:cubicBezTo>
                <a:lnTo>
                  <a:pt x="3579" y="908"/>
                </a:lnTo>
                <a:cubicBezTo>
                  <a:pt x="3547" y="908"/>
                  <a:pt x="3515" y="908"/>
                  <a:pt x="3484" y="940"/>
                </a:cubicBezTo>
                <a:cubicBezTo>
                  <a:pt x="3420" y="971"/>
                  <a:pt x="3420" y="1035"/>
                  <a:pt x="3420" y="1098"/>
                </a:cubicBezTo>
                <a:cubicBezTo>
                  <a:pt x="3389" y="1161"/>
                  <a:pt x="3452" y="1288"/>
                  <a:pt x="3547" y="1478"/>
                </a:cubicBezTo>
                <a:cubicBezTo>
                  <a:pt x="2986" y="847"/>
                  <a:pt x="2805" y="716"/>
                  <a:pt x="2710" y="716"/>
                </a:cubicBezTo>
                <a:cubicBezTo>
                  <a:pt x="2676" y="716"/>
                  <a:pt x="2654" y="733"/>
                  <a:pt x="2629" y="750"/>
                </a:cubicBezTo>
                <a:cubicBezTo>
                  <a:pt x="2597" y="813"/>
                  <a:pt x="2534" y="908"/>
                  <a:pt x="2534" y="1035"/>
                </a:cubicBezTo>
                <a:cubicBezTo>
                  <a:pt x="2534" y="1161"/>
                  <a:pt x="2534" y="1320"/>
                  <a:pt x="2629" y="1478"/>
                </a:cubicBezTo>
                <a:cubicBezTo>
                  <a:pt x="2375" y="1098"/>
                  <a:pt x="2122" y="718"/>
                  <a:pt x="1932" y="370"/>
                </a:cubicBezTo>
                <a:cubicBezTo>
                  <a:pt x="1900" y="338"/>
                  <a:pt x="1868" y="306"/>
                  <a:pt x="1805" y="306"/>
                </a:cubicBezTo>
                <a:cubicBezTo>
                  <a:pt x="1773" y="306"/>
                  <a:pt x="1742" y="306"/>
                  <a:pt x="1710" y="338"/>
                </a:cubicBezTo>
                <a:cubicBezTo>
                  <a:pt x="1678" y="370"/>
                  <a:pt x="1615" y="433"/>
                  <a:pt x="1615" y="528"/>
                </a:cubicBezTo>
                <a:cubicBezTo>
                  <a:pt x="1615" y="718"/>
                  <a:pt x="1773" y="1035"/>
                  <a:pt x="2027" y="1478"/>
                </a:cubicBezTo>
                <a:cubicBezTo>
                  <a:pt x="1742" y="1130"/>
                  <a:pt x="1520" y="908"/>
                  <a:pt x="1393" y="781"/>
                </a:cubicBezTo>
                <a:cubicBezTo>
                  <a:pt x="1375" y="744"/>
                  <a:pt x="1335" y="729"/>
                  <a:pt x="1292" y="729"/>
                </a:cubicBezTo>
                <a:cubicBezTo>
                  <a:pt x="1261" y="729"/>
                  <a:pt x="1230" y="736"/>
                  <a:pt x="1203" y="750"/>
                </a:cubicBezTo>
                <a:cubicBezTo>
                  <a:pt x="1140" y="813"/>
                  <a:pt x="1140" y="908"/>
                  <a:pt x="1172" y="1003"/>
                </a:cubicBezTo>
                <a:cubicBezTo>
                  <a:pt x="1932" y="1985"/>
                  <a:pt x="7759" y="9807"/>
                  <a:pt x="9976" y="11770"/>
                </a:cubicBezTo>
                <a:cubicBezTo>
                  <a:pt x="10134" y="12055"/>
                  <a:pt x="10197" y="12245"/>
                  <a:pt x="10166" y="12340"/>
                </a:cubicBezTo>
                <a:cubicBezTo>
                  <a:pt x="10143" y="12363"/>
                  <a:pt x="10105" y="12385"/>
                  <a:pt x="10051" y="12385"/>
                </a:cubicBezTo>
                <a:cubicBezTo>
                  <a:pt x="10029" y="12385"/>
                  <a:pt x="10004" y="12381"/>
                  <a:pt x="9976" y="12372"/>
                </a:cubicBezTo>
                <a:cubicBezTo>
                  <a:pt x="9691" y="12340"/>
                  <a:pt x="9342" y="12087"/>
                  <a:pt x="8867" y="11644"/>
                </a:cubicBezTo>
                <a:cubicBezTo>
                  <a:pt x="7759" y="10155"/>
                  <a:pt x="5447" y="7115"/>
                  <a:pt x="3484" y="4740"/>
                </a:cubicBezTo>
                <a:cubicBezTo>
                  <a:pt x="3389" y="4582"/>
                  <a:pt x="3262" y="4423"/>
                  <a:pt x="3167" y="4297"/>
                </a:cubicBezTo>
                <a:cubicBezTo>
                  <a:pt x="1298" y="1636"/>
                  <a:pt x="792" y="971"/>
                  <a:pt x="538" y="940"/>
                </a:cubicBezTo>
                <a:cubicBezTo>
                  <a:pt x="529" y="930"/>
                  <a:pt x="517" y="926"/>
                  <a:pt x="504" y="926"/>
                </a:cubicBezTo>
                <a:cubicBezTo>
                  <a:pt x="472" y="926"/>
                  <a:pt x="434" y="949"/>
                  <a:pt x="412" y="971"/>
                </a:cubicBezTo>
                <a:cubicBezTo>
                  <a:pt x="348" y="1035"/>
                  <a:pt x="285" y="1130"/>
                  <a:pt x="285" y="1288"/>
                </a:cubicBezTo>
                <a:cubicBezTo>
                  <a:pt x="253" y="1351"/>
                  <a:pt x="285" y="1415"/>
                  <a:pt x="285" y="1510"/>
                </a:cubicBezTo>
                <a:cubicBezTo>
                  <a:pt x="222" y="1510"/>
                  <a:pt x="190" y="1541"/>
                  <a:pt x="158" y="1573"/>
                </a:cubicBezTo>
                <a:cubicBezTo>
                  <a:pt x="63" y="1668"/>
                  <a:pt x="0" y="1795"/>
                  <a:pt x="0" y="1953"/>
                </a:cubicBezTo>
                <a:lnTo>
                  <a:pt x="0" y="1985"/>
                </a:lnTo>
                <a:cubicBezTo>
                  <a:pt x="0" y="2238"/>
                  <a:pt x="127" y="2618"/>
                  <a:pt x="412" y="3061"/>
                </a:cubicBezTo>
                <a:cubicBezTo>
                  <a:pt x="348" y="3061"/>
                  <a:pt x="317" y="3093"/>
                  <a:pt x="285" y="3125"/>
                </a:cubicBezTo>
                <a:cubicBezTo>
                  <a:pt x="222" y="3188"/>
                  <a:pt x="158" y="3283"/>
                  <a:pt x="158" y="3441"/>
                </a:cubicBezTo>
                <a:cubicBezTo>
                  <a:pt x="127" y="3726"/>
                  <a:pt x="412" y="4265"/>
                  <a:pt x="855" y="4930"/>
                </a:cubicBezTo>
                <a:cubicBezTo>
                  <a:pt x="823" y="4930"/>
                  <a:pt x="792" y="4930"/>
                  <a:pt x="728" y="4962"/>
                </a:cubicBezTo>
                <a:cubicBezTo>
                  <a:pt x="697" y="4993"/>
                  <a:pt x="665" y="5057"/>
                  <a:pt x="665" y="5120"/>
                </a:cubicBezTo>
                <a:cubicBezTo>
                  <a:pt x="665" y="5183"/>
                  <a:pt x="665" y="5247"/>
                  <a:pt x="728" y="5342"/>
                </a:cubicBezTo>
                <a:cubicBezTo>
                  <a:pt x="507" y="5152"/>
                  <a:pt x="380" y="5025"/>
                  <a:pt x="285" y="4962"/>
                </a:cubicBezTo>
                <a:cubicBezTo>
                  <a:pt x="222" y="4914"/>
                  <a:pt x="174" y="4898"/>
                  <a:pt x="139" y="4898"/>
                </a:cubicBezTo>
                <a:cubicBezTo>
                  <a:pt x="103" y="4898"/>
                  <a:pt x="79" y="4914"/>
                  <a:pt x="63" y="4930"/>
                </a:cubicBezTo>
                <a:cubicBezTo>
                  <a:pt x="32" y="4962"/>
                  <a:pt x="32" y="4993"/>
                  <a:pt x="0" y="5057"/>
                </a:cubicBezTo>
                <a:cubicBezTo>
                  <a:pt x="0" y="5088"/>
                  <a:pt x="32" y="5120"/>
                  <a:pt x="63" y="5152"/>
                </a:cubicBezTo>
                <a:cubicBezTo>
                  <a:pt x="1520" y="6925"/>
                  <a:pt x="3674" y="9554"/>
                  <a:pt x="4719" y="11010"/>
                </a:cubicBezTo>
                <a:lnTo>
                  <a:pt x="887" y="7273"/>
                </a:lnTo>
                <a:cubicBezTo>
                  <a:pt x="861" y="7260"/>
                  <a:pt x="829" y="7253"/>
                  <a:pt x="796" y="7253"/>
                </a:cubicBezTo>
                <a:cubicBezTo>
                  <a:pt x="750" y="7253"/>
                  <a:pt x="702" y="7268"/>
                  <a:pt x="665" y="7305"/>
                </a:cubicBezTo>
                <a:cubicBezTo>
                  <a:pt x="602" y="7368"/>
                  <a:pt x="602" y="7463"/>
                  <a:pt x="665" y="7527"/>
                </a:cubicBezTo>
                <a:lnTo>
                  <a:pt x="1995" y="9237"/>
                </a:lnTo>
                <a:lnTo>
                  <a:pt x="538" y="7653"/>
                </a:lnTo>
                <a:cubicBezTo>
                  <a:pt x="507" y="7622"/>
                  <a:pt x="467" y="7606"/>
                  <a:pt x="428" y="7606"/>
                </a:cubicBezTo>
                <a:cubicBezTo>
                  <a:pt x="388" y="7606"/>
                  <a:pt x="348" y="7622"/>
                  <a:pt x="317" y="7653"/>
                </a:cubicBezTo>
                <a:cubicBezTo>
                  <a:pt x="285" y="7685"/>
                  <a:pt x="253" y="7748"/>
                  <a:pt x="253" y="7780"/>
                </a:cubicBezTo>
                <a:cubicBezTo>
                  <a:pt x="253" y="7907"/>
                  <a:pt x="348" y="8033"/>
                  <a:pt x="633" y="8382"/>
                </a:cubicBezTo>
                <a:lnTo>
                  <a:pt x="602" y="8382"/>
                </a:lnTo>
                <a:cubicBezTo>
                  <a:pt x="570" y="8445"/>
                  <a:pt x="538" y="8572"/>
                  <a:pt x="602" y="8635"/>
                </a:cubicBezTo>
                <a:cubicBezTo>
                  <a:pt x="1298" y="9522"/>
                  <a:pt x="2375" y="10852"/>
                  <a:pt x="2850" y="11454"/>
                </a:cubicBezTo>
                <a:cubicBezTo>
                  <a:pt x="2375" y="11137"/>
                  <a:pt x="1552" y="10282"/>
                  <a:pt x="823" y="9459"/>
                </a:cubicBezTo>
                <a:cubicBezTo>
                  <a:pt x="792" y="9427"/>
                  <a:pt x="760" y="9411"/>
                  <a:pt x="728" y="9411"/>
                </a:cubicBezTo>
                <a:cubicBezTo>
                  <a:pt x="697" y="9411"/>
                  <a:pt x="665" y="9427"/>
                  <a:pt x="633" y="9459"/>
                </a:cubicBezTo>
                <a:cubicBezTo>
                  <a:pt x="570" y="9490"/>
                  <a:pt x="538" y="9585"/>
                  <a:pt x="538" y="9649"/>
                </a:cubicBezTo>
                <a:cubicBezTo>
                  <a:pt x="538" y="9738"/>
                  <a:pt x="2706" y="11800"/>
                  <a:pt x="2746" y="11800"/>
                </a:cubicBezTo>
                <a:cubicBezTo>
                  <a:pt x="2749" y="11800"/>
                  <a:pt x="2742" y="11790"/>
                  <a:pt x="2724" y="11770"/>
                </a:cubicBezTo>
                <a:lnTo>
                  <a:pt x="2724" y="11770"/>
                </a:lnTo>
                <a:cubicBezTo>
                  <a:pt x="2884" y="11871"/>
                  <a:pt x="3032" y="11933"/>
                  <a:pt x="3151" y="11933"/>
                </a:cubicBezTo>
                <a:cubicBezTo>
                  <a:pt x="3219" y="11933"/>
                  <a:pt x="3279" y="11912"/>
                  <a:pt x="3325" y="11865"/>
                </a:cubicBezTo>
                <a:cubicBezTo>
                  <a:pt x="3325" y="11865"/>
                  <a:pt x="3325" y="11865"/>
                  <a:pt x="3325" y="11834"/>
                </a:cubicBezTo>
                <a:lnTo>
                  <a:pt x="3705" y="12277"/>
                </a:lnTo>
                <a:cubicBezTo>
                  <a:pt x="3742" y="12314"/>
                  <a:pt x="3790" y="12330"/>
                  <a:pt x="3836" y="12330"/>
                </a:cubicBezTo>
                <a:cubicBezTo>
                  <a:pt x="3869" y="12330"/>
                  <a:pt x="3901" y="12322"/>
                  <a:pt x="3927" y="12309"/>
                </a:cubicBezTo>
                <a:cubicBezTo>
                  <a:pt x="3990" y="12245"/>
                  <a:pt x="4022" y="12150"/>
                  <a:pt x="4022" y="12055"/>
                </a:cubicBezTo>
                <a:cubicBezTo>
                  <a:pt x="4022" y="11992"/>
                  <a:pt x="3990" y="11929"/>
                  <a:pt x="3990" y="11834"/>
                </a:cubicBezTo>
                <a:lnTo>
                  <a:pt x="3990" y="11834"/>
                </a:lnTo>
                <a:lnTo>
                  <a:pt x="4117" y="11992"/>
                </a:lnTo>
                <a:cubicBezTo>
                  <a:pt x="4149" y="12024"/>
                  <a:pt x="4188" y="12040"/>
                  <a:pt x="4228" y="12040"/>
                </a:cubicBezTo>
                <a:cubicBezTo>
                  <a:pt x="4267" y="12040"/>
                  <a:pt x="4307" y="12024"/>
                  <a:pt x="4339" y="11992"/>
                </a:cubicBezTo>
                <a:cubicBezTo>
                  <a:pt x="4402" y="11929"/>
                  <a:pt x="4402" y="11834"/>
                  <a:pt x="4339" y="11770"/>
                </a:cubicBezTo>
                <a:lnTo>
                  <a:pt x="2217" y="9015"/>
                </a:lnTo>
                <a:lnTo>
                  <a:pt x="5415" y="12087"/>
                </a:lnTo>
                <a:cubicBezTo>
                  <a:pt x="5453" y="12124"/>
                  <a:pt x="5490" y="12140"/>
                  <a:pt x="5527" y="12140"/>
                </a:cubicBezTo>
                <a:cubicBezTo>
                  <a:pt x="5553" y="12140"/>
                  <a:pt x="5579" y="12132"/>
                  <a:pt x="5605" y="12119"/>
                </a:cubicBezTo>
                <a:cubicBezTo>
                  <a:pt x="5637" y="12087"/>
                  <a:pt x="5669" y="12024"/>
                  <a:pt x="5669" y="11960"/>
                </a:cubicBezTo>
                <a:cubicBezTo>
                  <a:pt x="5669" y="11865"/>
                  <a:pt x="5447" y="11485"/>
                  <a:pt x="5067" y="10947"/>
                </a:cubicBezTo>
                <a:lnTo>
                  <a:pt x="5067" y="10947"/>
                </a:lnTo>
                <a:cubicBezTo>
                  <a:pt x="5447" y="11390"/>
                  <a:pt x="5764" y="11770"/>
                  <a:pt x="5954" y="11960"/>
                </a:cubicBezTo>
                <a:cubicBezTo>
                  <a:pt x="5985" y="11992"/>
                  <a:pt x="6025" y="12008"/>
                  <a:pt x="6065" y="12008"/>
                </a:cubicBezTo>
                <a:cubicBezTo>
                  <a:pt x="6104" y="12008"/>
                  <a:pt x="6144" y="11992"/>
                  <a:pt x="6175" y="11960"/>
                </a:cubicBezTo>
                <a:cubicBezTo>
                  <a:pt x="6239" y="11897"/>
                  <a:pt x="6239" y="11802"/>
                  <a:pt x="6175" y="11739"/>
                </a:cubicBezTo>
                <a:cubicBezTo>
                  <a:pt x="4244" y="9395"/>
                  <a:pt x="2945" y="7843"/>
                  <a:pt x="2059" y="6830"/>
                </a:cubicBezTo>
                <a:cubicBezTo>
                  <a:pt x="1805" y="6513"/>
                  <a:pt x="1583" y="6228"/>
                  <a:pt x="1425" y="5975"/>
                </a:cubicBezTo>
                <a:lnTo>
                  <a:pt x="1425" y="5975"/>
                </a:lnTo>
                <a:lnTo>
                  <a:pt x="7157" y="12309"/>
                </a:lnTo>
                <a:cubicBezTo>
                  <a:pt x="7189" y="12340"/>
                  <a:pt x="7228" y="12356"/>
                  <a:pt x="7268" y="12356"/>
                </a:cubicBezTo>
                <a:cubicBezTo>
                  <a:pt x="7308" y="12356"/>
                  <a:pt x="7347" y="12340"/>
                  <a:pt x="7379" y="12309"/>
                </a:cubicBezTo>
                <a:cubicBezTo>
                  <a:pt x="7411" y="12277"/>
                  <a:pt x="7442" y="12214"/>
                  <a:pt x="7442" y="12182"/>
                </a:cubicBezTo>
                <a:cubicBezTo>
                  <a:pt x="7442" y="11992"/>
                  <a:pt x="7157" y="11675"/>
                  <a:pt x="5384" y="9712"/>
                </a:cubicBezTo>
                <a:cubicBezTo>
                  <a:pt x="3547" y="7717"/>
                  <a:pt x="443" y="4328"/>
                  <a:pt x="443" y="3473"/>
                </a:cubicBezTo>
                <a:lnTo>
                  <a:pt x="443" y="3441"/>
                </a:lnTo>
                <a:cubicBezTo>
                  <a:pt x="443" y="3410"/>
                  <a:pt x="475" y="3378"/>
                  <a:pt x="475" y="3378"/>
                </a:cubicBezTo>
                <a:cubicBezTo>
                  <a:pt x="475" y="3378"/>
                  <a:pt x="489" y="3364"/>
                  <a:pt x="517" y="3364"/>
                </a:cubicBezTo>
                <a:cubicBezTo>
                  <a:pt x="531" y="3364"/>
                  <a:pt x="549" y="3368"/>
                  <a:pt x="570" y="3378"/>
                </a:cubicBezTo>
                <a:lnTo>
                  <a:pt x="665" y="3378"/>
                </a:lnTo>
                <a:cubicBezTo>
                  <a:pt x="1425" y="4423"/>
                  <a:pt x="2819" y="5880"/>
                  <a:pt x="4624" y="7685"/>
                </a:cubicBezTo>
                <a:cubicBezTo>
                  <a:pt x="4909" y="7970"/>
                  <a:pt x="5194" y="8287"/>
                  <a:pt x="5510" y="8603"/>
                </a:cubicBezTo>
                <a:cubicBezTo>
                  <a:pt x="6714" y="10155"/>
                  <a:pt x="7854" y="11707"/>
                  <a:pt x="8551" y="12689"/>
                </a:cubicBezTo>
                <a:cubicBezTo>
                  <a:pt x="8582" y="12720"/>
                  <a:pt x="8614" y="12752"/>
                  <a:pt x="8646" y="12752"/>
                </a:cubicBezTo>
                <a:cubicBezTo>
                  <a:pt x="8709" y="12752"/>
                  <a:pt x="8741" y="12752"/>
                  <a:pt x="8772" y="12720"/>
                </a:cubicBezTo>
                <a:cubicBezTo>
                  <a:pt x="8867" y="12625"/>
                  <a:pt x="8899" y="12530"/>
                  <a:pt x="8899" y="12404"/>
                </a:cubicBezTo>
                <a:cubicBezTo>
                  <a:pt x="8899" y="12372"/>
                  <a:pt x="8899" y="12340"/>
                  <a:pt x="8899" y="12309"/>
                </a:cubicBezTo>
                <a:cubicBezTo>
                  <a:pt x="9057" y="12499"/>
                  <a:pt x="9184" y="12625"/>
                  <a:pt x="9247" y="12689"/>
                </a:cubicBezTo>
                <a:cubicBezTo>
                  <a:pt x="9279" y="12720"/>
                  <a:pt x="9319" y="12736"/>
                  <a:pt x="9358" y="12736"/>
                </a:cubicBezTo>
                <a:cubicBezTo>
                  <a:pt x="9398" y="12736"/>
                  <a:pt x="9437" y="12720"/>
                  <a:pt x="9469" y="12689"/>
                </a:cubicBezTo>
                <a:cubicBezTo>
                  <a:pt x="9501" y="12657"/>
                  <a:pt x="9532" y="12625"/>
                  <a:pt x="9532" y="12562"/>
                </a:cubicBezTo>
                <a:cubicBezTo>
                  <a:pt x="9659" y="12657"/>
                  <a:pt x="9817" y="12689"/>
                  <a:pt x="9944" y="12720"/>
                </a:cubicBezTo>
                <a:cubicBezTo>
                  <a:pt x="9972" y="12726"/>
                  <a:pt x="9999" y="12729"/>
                  <a:pt x="10025" y="12729"/>
                </a:cubicBezTo>
                <a:cubicBezTo>
                  <a:pt x="10147" y="12729"/>
                  <a:pt x="10252" y="12672"/>
                  <a:pt x="10356" y="12594"/>
                </a:cubicBezTo>
                <a:cubicBezTo>
                  <a:pt x="10387" y="12562"/>
                  <a:pt x="10451" y="12467"/>
                  <a:pt x="10451" y="12340"/>
                </a:cubicBezTo>
                <a:cubicBezTo>
                  <a:pt x="10451" y="12277"/>
                  <a:pt x="10451" y="12214"/>
                  <a:pt x="10419" y="12119"/>
                </a:cubicBezTo>
                <a:lnTo>
                  <a:pt x="10419" y="12119"/>
                </a:lnTo>
                <a:cubicBezTo>
                  <a:pt x="10514" y="12182"/>
                  <a:pt x="10577" y="12214"/>
                  <a:pt x="10641" y="12214"/>
                </a:cubicBezTo>
                <a:lnTo>
                  <a:pt x="10704" y="12214"/>
                </a:lnTo>
                <a:cubicBezTo>
                  <a:pt x="10831" y="12277"/>
                  <a:pt x="10926" y="12309"/>
                  <a:pt x="11021" y="12309"/>
                </a:cubicBezTo>
                <a:cubicBezTo>
                  <a:pt x="11066" y="12316"/>
                  <a:pt x="11109" y="12320"/>
                  <a:pt x="11150" y="12320"/>
                </a:cubicBezTo>
                <a:cubicBezTo>
                  <a:pt x="11284" y="12320"/>
                  <a:pt x="11399" y="12279"/>
                  <a:pt x="11496" y="12182"/>
                </a:cubicBezTo>
                <a:cubicBezTo>
                  <a:pt x="11528" y="12182"/>
                  <a:pt x="11559" y="12119"/>
                  <a:pt x="11559" y="12087"/>
                </a:cubicBezTo>
                <a:cubicBezTo>
                  <a:pt x="11559" y="12024"/>
                  <a:pt x="11528" y="11992"/>
                  <a:pt x="11496" y="11960"/>
                </a:cubicBezTo>
                <a:cubicBezTo>
                  <a:pt x="8076" y="8287"/>
                  <a:pt x="3040" y="2460"/>
                  <a:pt x="2850" y="1161"/>
                </a:cubicBezTo>
                <a:lnTo>
                  <a:pt x="2850" y="1161"/>
                </a:lnTo>
                <a:cubicBezTo>
                  <a:pt x="3262" y="1573"/>
                  <a:pt x="4434" y="2966"/>
                  <a:pt x="5954" y="4772"/>
                </a:cubicBezTo>
                <a:cubicBezTo>
                  <a:pt x="8076" y="7527"/>
                  <a:pt x="11021" y="11074"/>
                  <a:pt x="12256" y="12562"/>
                </a:cubicBezTo>
                <a:cubicBezTo>
                  <a:pt x="12288" y="12594"/>
                  <a:pt x="12327" y="12610"/>
                  <a:pt x="12367" y="12610"/>
                </a:cubicBezTo>
                <a:cubicBezTo>
                  <a:pt x="12406" y="12610"/>
                  <a:pt x="12446" y="12594"/>
                  <a:pt x="12478" y="12562"/>
                </a:cubicBezTo>
                <a:cubicBezTo>
                  <a:pt x="12509" y="12530"/>
                  <a:pt x="12509" y="12530"/>
                  <a:pt x="12509" y="12499"/>
                </a:cubicBezTo>
                <a:cubicBezTo>
                  <a:pt x="12668" y="12594"/>
                  <a:pt x="12794" y="12657"/>
                  <a:pt x="12889" y="12657"/>
                </a:cubicBezTo>
                <a:cubicBezTo>
                  <a:pt x="12907" y="12663"/>
                  <a:pt x="12924" y="12666"/>
                  <a:pt x="12941" y="12666"/>
                </a:cubicBezTo>
                <a:cubicBezTo>
                  <a:pt x="13009" y="12666"/>
                  <a:pt x="13060" y="12619"/>
                  <a:pt x="13111" y="12594"/>
                </a:cubicBezTo>
                <a:cubicBezTo>
                  <a:pt x="13143" y="12562"/>
                  <a:pt x="13143" y="12530"/>
                  <a:pt x="13143" y="12499"/>
                </a:cubicBezTo>
                <a:cubicBezTo>
                  <a:pt x="13174" y="12435"/>
                  <a:pt x="13174" y="12404"/>
                  <a:pt x="12763" y="11865"/>
                </a:cubicBezTo>
                <a:lnTo>
                  <a:pt x="12763" y="11865"/>
                </a:lnTo>
                <a:cubicBezTo>
                  <a:pt x="13301" y="12435"/>
                  <a:pt x="13744" y="12752"/>
                  <a:pt x="14061" y="12784"/>
                </a:cubicBezTo>
                <a:cubicBezTo>
                  <a:pt x="14188" y="12784"/>
                  <a:pt x="14314" y="12752"/>
                  <a:pt x="14409" y="12689"/>
                </a:cubicBezTo>
                <a:cubicBezTo>
                  <a:pt x="14441" y="12657"/>
                  <a:pt x="14473" y="12625"/>
                  <a:pt x="14473" y="12594"/>
                </a:cubicBezTo>
                <a:cubicBezTo>
                  <a:pt x="14504" y="12625"/>
                  <a:pt x="14504" y="12625"/>
                  <a:pt x="14536" y="12657"/>
                </a:cubicBezTo>
                <a:lnTo>
                  <a:pt x="14568" y="12689"/>
                </a:lnTo>
                <a:cubicBezTo>
                  <a:pt x="14631" y="12736"/>
                  <a:pt x="14671" y="12752"/>
                  <a:pt x="14702" y="12752"/>
                </a:cubicBezTo>
                <a:cubicBezTo>
                  <a:pt x="14734" y="12752"/>
                  <a:pt x="14758" y="12736"/>
                  <a:pt x="14789" y="12720"/>
                </a:cubicBezTo>
                <a:cubicBezTo>
                  <a:pt x="14821" y="12689"/>
                  <a:pt x="14821" y="12625"/>
                  <a:pt x="14821" y="12594"/>
                </a:cubicBezTo>
                <a:cubicBezTo>
                  <a:pt x="14821" y="12562"/>
                  <a:pt x="14821" y="12499"/>
                  <a:pt x="14789" y="12467"/>
                </a:cubicBezTo>
                <a:lnTo>
                  <a:pt x="14599" y="12245"/>
                </a:lnTo>
                <a:lnTo>
                  <a:pt x="14599" y="12182"/>
                </a:lnTo>
                <a:cubicBezTo>
                  <a:pt x="14599" y="11644"/>
                  <a:pt x="14156" y="10789"/>
                  <a:pt x="13459" y="9775"/>
                </a:cubicBezTo>
                <a:lnTo>
                  <a:pt x="13459" y="9775"/>
                </a:lnTo>
                <a:cubicBezTo>
                  <a:pt x="14283" y="10757"/>
                  <a:pt x="15074" y="11675"/>
                  <a:pt x="15771" y="12530"/>
                </a:cubicBezTo>
                <a:cubicBezTo>
                  <a:pt x="15808" y="12568"/>
                  <a:pt x="15856" y="12583"/>
                  <a:pt x="15902" y="12583"/>
                </a:cubicBezTo>
                <a:cubicBezTo>
                  <a:pt x="15935" y="12583"/>
                  <a:pt x="15967" y="12575"/>
                  <a:pt x="15993" y="12562"/>
                </a:cubicBezTo>
                <a:cubicBezTo>
                  <a:pt x="16056" y="12499"/>
                  <a:pt x="16056" y="12372"/>
                  <a:pt x="16025" y="12309"/>
                </a:cubicBezTo>
                <a:cubicBezTo>
                  <a:pt x="15930" y="12214"/>
                  <a:pt x="15835" y="12087"/>
                  <a:pt x="15708" y="11960"/>
                </a:cubicBezTo>
                <a:lnTo>
                  <a:pt x="15708" y="11960"/>
                </a:lnTo>
                <a:cubicBezTo>
                  <a:pt x="16246" y="12467"/>
                  <a:pt x="16690" y="12784"/>
                  <a:pt x="17006" y="12815"/>
                </a:cubicBezTo>
                <a:cubicBezTo>
                  <a:pt x="17044" y="12823"/>
                  <a:pt x="17081" y="12827"/>
                  <a:pt x="17118" y="12827"/>
                </a:cubicBezTo>
                <a:cubicBezTo>
                  <a:pt x="17236" y="12827"/>
                  <a:pt x="17345" y="12786"/>
                  <a:pt x="17418" y="12689"/>
                </a:cubicBezTo>
                <a:cubicBezTo>
                  <a:pt x="17450" y="12657"/>
                  <a:pt x="17481" y="12625"/>
                  <a:pt x="17481" y="12594"/>
                </a:cubicBezTo>
                <a:cubicBezTo>
                  <a:pt x="17481" y="12530"/>
                  <a:pt x="17481" y="12499"/>
                  <a:pt x="17450" y="12467"/>
                </a:cubicBezTo>
                <a:lnTo>
                  <a:pt x="16025" y="10662"/>
                </a:lnTo>
                <a:lnTo>
                  <a:pt x="16025" y="10662"/>
                </a:lnTo>
                <a:cubicBezTo>
                  <a:pt x="16436" y="11137"/>
                  <a:pt x="16785" y="11517"/>
                  <a:pt x="17133" y="11834"/>
                </a:cubicBezTo>
                <a:lnTo>
                  <a:pt x="17450" y="12245"/>
                </a:lnTo>
                <a:cubicBezTo>
                  <a:pt x="17487" y="12282"/>
                  <a:pt x="17535" y="12298"/>
                  <a:pt x="17574" y="12298"/>
                </a:cubicBezTo>
                <a:cubicBezTo>
                  <a:pt x="17603" y="12298"/>
                  <a:pt x="17627" y="12290"/>
                  <a:pt x="17640" y="12277"/>
                </a:cubicBezTo>
                <a:cubicBezTo>
                  <a:pt x="17893" y="12435"/>
                  <a:pt x="18115" y="12562"/>
                  <a:pt x="18305" y="12562"/>
                </a:cubicBezTo>
                <a:cubicBezTo>
                  <a:pt x="18357" y="12570"/>
                  <a:pt x="18406" y="12574"/>
                  <a:pt x="18452" y="12574"/>
                </a:cubicBezTo>
                <a:cubicBezTo>
                  <a:pt x="18599" y="12574"/>
                  <a:pt x="18715" y="12532"/>
                  <a:pt x="18811" y="12435"/>
                </a:cubicBezTo>
                <a:cubicBezTo>
                  <a:pt x="18875" y="12372"/>
                  <a:pt x="18970" y="12245"/>
                  <a:pt x="18970" y="12087"/>
                </a:cubicBezTo>
                <a:cubicBezTo>
                  <a:pt x="18970" y="12024"/>
                  <a:pt x="18970" y="11992"/>
                  <a:pt x="18970" y="11929"/>
                </a:cubicBezTo>
                <a:cubicBezTo>
                  <a:pt x="19355" y="12292"/>
                  <a:pt x="19509" y="12382"/>
                  <a:pt x="19597" y="12382"/>
                </a:cubicBezTo>
                <a:cubicBezTo>
                  <a:pt x="19640" y="12382"/>
                  <a:pt x="19667" y="12361"/>
                  <a:pt x="19698" y="12340"/>
                </a:cubicBezTo>
                <a:cubicBezTo>
                  <a:pt x="19730" y="12309"/>
                  <a:pt x="19762" y="12245"/>
                  <a:pt x="19762" y="12214"/>
                </a:cubicBezTo>
                <a:cubicBezTo>
                  <a:pt x="19762" y="12150"/>
                  <a:pt x="19730" y="12119"/>
                  <a:pt x="19698" y="12087"/>
                </a:cubicBezTo>
                <a:cubicBezTo>
                  <a:pt x="19698" y="12055"/>
                  <a:pt x="19667" y="12024"/>
                  <a:pt x="19635" y="11992"/>
                </a:cubicBezTo>
                <a:lnTo>
                  <a:pt x="19635" y="11992"/>
                </a:lnTo>
                <a:cubicBezTo>
                  <a:pt x="19730" y="12024"/>
                  <a:pt x="19793" y="12055"/>
                  <a:pt x="19888" y="12055"/>
                </a:cubicBezTo>
                <a:lnTo>
                  <a:pt x="20110" y="12055"/>
                </a:lnTo>
                <a:cubicBezTo>
                  <a:pt x="20332" y="12182"/>
                  <a:pt x="20490" y="12245"/>
                  <a:pt x="20648" y="12277"/>
                </a:cubicBezTo>
                <a:cubicBezTo>
                  <a:pt x="20676" y="12283"/>
                  <a:pt x="20704" y="12285"/>
                  <a:pt x="20732" y="12285"/>
                </a:cubicBezTo>
                <a:cubicBezTo>
                  <a:pt x="20862" y="12285"/>
                  <a:pt x="20987" y="12229"/>
                  <a:pt x="21092" y="12150"/>
                </a:cubicBezTo>
                <a:cubicBezTo>
                  <a:pt x="21123" y="12119"/>
                  <a:pt x="21155" y="12087"/>
                  <a:pt x="21155" y="12024"/>
                </a:cubicBezTo>
                <a:cubicBezTo>
                  <a:pt x="21155" y="11992"/>
                  <a:pt x="21123" y="11929"/>
                  <a:pt x="21092" y="11897"/>
                </a:cubicBezTo>
                <a:cubicBezTo>
                  <a:pt x="19350" y="9997"/>
                  <a:pt x="17608" y="8033"/>
                  <a:pt x="16151" y="6292"/>
                </a:cubicBezTo>
                <a:lnTo>
                  <a:pt x="12668" y="1763"/>
                </a:lnTo>
                <a:cubicBezTo>
                  <a:pt x="12256" y="1130"/>
                  <a:pt x="12066" y="718"/>
                  <a:pt x="12161" y="591"/>
                </a:cubicBezTo>
                <a:cubicBezTo>
                  <a:pt x="12161" y="560"/>
                  <a:pt x="12193" y="560"/>
                  <a:pt x="12288" y="560"/>
                </a:cubicBezTo>
                <a:cubicBezTo>
                  <a:pt x="12446" y="591"/>
                  <a:pt x="12636" y="686"/>
                  <a:pt x="12889" y="908"/>
                </a:cubicBezTo>
                <a:cubicBezTo>
                  <a:pt x="12826" y="940"/>
                  <a:pt x="12826" y="1035"/>
                  <a:pt x="12889" y="1098"/>
                </a:cubicBezTo>
                <a:lnTo>
                  <a:pt x="20363" y="10757"/>
                </a:lnTo>
                <a:cubicBezTo>
                  <a:pt x="21028" y="11770"/>
                  <a:pt x="21155" y="11865"/>
                  <a:pt x="21250" y="11865"/>
                </a:cubicBezTo>
                <a:cubicBezTo>
                  <a:pt x="21282" y="11865"/>
                  <a:pt x="21345" y="11865"/>
                  <a:pt x="21377" y="11834"/>
                </a:cubicBezTo>
                <a:cubicBezTo>
                  <a:pt x="21408" y="11802"/>
                  <a:pt x="21408" y="11770"/>
                  <a:pt x="21440" y="11707"/>
                </a:cubicBezTo>
                <a:cubicBezTo>
                  <a:pt x="21440" y="11675"/>
                  <a:pt x="21408" y="11644"/>
                  <a:pt x="21377" y="11612"/>
                </a:cubicBezTo>
                <a:lnTo>
                  <a:pt x="20585" y="10567"/>
                </a:lnTo>
                <a:cubicBezTo>
                  <a:pt x="20300" y="10155"/>
                  <a:pt x="19983" y="9680"/>
                  <a:pt x="19667" y="9205"/>
                </a:cubicBezTo>
                <a:cubicBezTo>
                  <a:pt x="19413" y="8825"/>
                  <a:pt x="19160" y="8477"/>
                  <a:pt x="18906" y="8128"/>
                </a:cubicBezTo>
                <a:lnTo>
                  <a:pt x="18906" y="8128"/>
                </a:lnTo>
                <a:lnTo>
                  <a:pt x="22580" y="12372"/>
                </a:lnTo>
                <a:cubicBezTo>
                  <a:pt x="22612" y="12404"/>
                  <a:pt x="22651" y="12420"/>
                  <a:pt x="22691" y="12420"/>
                </a:cubicBezTo>
                <a:cubicBezTo>
                  <a:pt x="22730" y="12420"/>
                  <a:pt x="22770" y="12404"/>
                  <a:pt x="22802" y="12372"/>
                </a:cubicBezTo>
                <a:cubicBezTo>
                  <a:pt x="22865" y="12340"/>
                  <a:pt x="22865" y="12214"/>
                  <a:pt x="22802" y="12150"/>
                </a:cubicBezTo>
                <a:cubicBezTo>
                  <a:pt x="22707" y="12055"/>
                  <a:pt x="22643" y="11960"/>
                  <a:pt x="22548" y="11834"/>
                </a:cubicBezTo>
                <a:lnTo>
                  <a:pt x="22548" y="11834"/>
                </a:lnTo>
                <a:cubicBezTo>
                  <a:pt x="22576" y="11843"/>
                  <a:pt x="22599" y="11847"/>
                  <a:pt x="22617" y="11847"/>
                </a:cubicBezTo>
                <a:cubicBezTo>
                  <a:pt x="22662" y="11847"/>
                  <a:pt x="22684" y="11824"/>
                  <a:pt x="22707" y="11802"/>
                </a:cubicBezTo>
                <a:cubicBezTo>
                  <a:pt x="22770" y="11739"/>
                  <a:pt x="22802" y="11644"/>
                  <a:pt x="22738" y="11549"/>
                </a:cubicBezTo>
                <a:lnTo>
                  <a:pt x="14663" y="1130"/>
                </a:lnTo>
                <a:cubicBezTo>
                  <a:pt x="14694" y="1130"/>
                  <a:pt x="14726" y="1130"/>
                  <a:pt x="14758" y="1161"/>
                </a:cubicBezTo>
                <a:cubicBezTo>
                  <a:pt x="14789" y="1161"/>
                  <a:pt x="14853" y="1161"/>
                  <a:pt x="14884" y="1193"/>
                </a:cubicBezTo>
                <a:cubicBezTo>
                  <a:pt x="16278" y="3568"/>
                  <a:pt x="22358" y="10662"/>
                  <a:pt x="23688" y="12214"/>
                </a:cubicBezTo>
                <a:cubicBezTo>
                  <a:pt x="23726" y="12251"/>
                  <a:pt x="23774" y="12266"/>
                  <a:pt x="23820" y="12266"/>
                </a:cubicBezTo>
                <a:cubicBezTo>
                  <a:pt x="23852" y="12266"/>
                  <a:pt x="23884" y="12259"/>
                  <a:pt x="23910" y="12245"/>
                </a:cubicBezTo>
                <a:cubicBezTo>
                  <a:pt x="23942" y="12182"/>
                  <a:pt x="23974" y="12087"/>
                  <a:pt x="23910" y="12024"/>
                </a:cubicBezTo>
                <a:cubicBezTo>
                  <a:pt x="23847" y="11897"/>
                  <a:pt x="23245" y="10947"/>
                  <a:pt x="22390" y="9712"/>
                </a:cubicBezTo>
                <a:lnTo>
                  <a:pt x="22390" y="9712"/>
                </a:lnTo>
                <a:cubicBezTo>
                  <a:pt x="22802" y="10155"/>
                  <a:pt x="23182" y="10567"/>
                  <a:pt x="23498" y="10979"/>
                </a:cubicBezTo>
                <a:cubicBezTo>
                  <a:pt x="23942" y="11580"/>
                  <a:pt x="23974" y="11580"/>
                  <a:pt x="24290" y="12024"/>
                </a:cubicBezTo>
                <a:cubicBezTo>
                  <a:pt x="24322" y="12087"/>
                  <a:pt x="24354" y="12087"/>
                  <a:pt x="24385" y="12119"/>
                </a:cubicBezTo>
                <a:cubicBezTo>
                  <a:pt x="24449" y="12119"/>
                  <a:pt x="24480" y="12087"/>
                  <a:pt x="24512" y="12055"/>
                </a:cubicBezTo>
                <a:cubicBezTo>
                  <a:pt x="24544" y="12024"/>
                  <a:pt x="24575" y="11960"/>
                  <a:pt x="24575" y="11897"/>
                </a:cubicBezTo>
                <a:cubicBezTo>
                  <a:pt x="24575" y="11865"/>
                  <a:pt x="23878" y="11042"/>
                  <a:pt x="23815" y="10947"/>
                </a:cubicBezTo>
                <a:lnTo>
                  <a:pt x="23815" y="10947"/>
                </a:lnTo>
                <a:cubicBezTo>
                  <a:pt x="24195" y="11295"/>
                  <a:pt x="24480" y="11485"/>
                  <a:pt x="24639" y="11485"/>
                </a:cubicBezTo>
                <a:cubicBezTo>
                  <a:pt x="24663" y="11491"/>
                  <a:pt x="24685" y="11494"/>
                  <a:pt x="24704" y="11494"/>
                </a:cubicBezTo>
                <a:cubicBezTo>
                  <a:pt x="24788" y="11494"/>
                  <a:pt x="24835" y="11448"/>
                  <a:pt x="24860" y="11422"/>
                </a:cubicBezTo>
                <a:cubicBezTo>
                  <a:pt x="24924" y="11390"/>
                  <a:pt x="25019" y="11264"/>
                  <a:pt x="25019" y="11105"/>
                </a:cubicBezTo>
                <a:cubicBezTo>
                  <a:pt x="25019" y="10979"/>
                  <a:pt x="24987" y="10884"/>
                  <a:pt x="24955" y="10725"/>
                </a:cubicBezTo>
                <a:lnTo>
                  <a:pt x="24955" y="10725"/>
                </a:lnTo>
                <a:cubicBezTo>
                  <a:pt x="25019" y="10820"/>
                  <a:pt x="25050" y="10884"/>
                  <a:pt x="25114" y="10947"/>
                </a:cubicBezTo>
                <a:cubicBezTo>
                  <a:pt x="25145" y="10979"/>
                  <a:pt x="25177" y="11010"/>
                  <a:pt x="25209" y="11010"/>
                </a:cubicBezTo>
                <a:cubicBezTo>
                  <a:pt x="25240" y="11010"/>
                  <a:pt x="25304" y="11010"/>
                  <a:pt x="25335" y="10979"/>
                </a:cubicBezTo>
                <a:cubicBezTo>
                  <a:pt x="25399" y="10915"/>
                  <a:pt x="25430" y="10852"/>
                  <a:pt x="25462" y="10789"/>
                </a:cubicBezTo>
                <a:lnTo>
                  <a:pt x="25525" y="10852"/>
                </a:lnTo>
                <a:cubicBezTo>
                  <a:pt x="25541" y="10884"/>
                  <a:pt x="25573" y="10899"/>
                  <a:pt x="25608" y="10899"/>
                </a:cubicBezTo>
                <a:cubicBezTo>
                  <a:pt x="25644" y="10899"/>
                  <a:pt x="25684" y="10884"/>
                  <a:pt x="25715" y="10852"/>
                </a:cubicBezTo>
                <a:cubicBezTo>
                  <a:pt x="25779" y="10820"/>
                  <a:pt x="25810" y="10694"/>
                  <a:pt x="25747" y="10630"/>
                </a:cubicBezTo>
                <a:lnTo>
                  <a:pt x="25494" y="10282"/>
                </a:lnTo>
                <a:cubicBezTo>
                  <a:pt x="25462" y="10219"/>
                  <a:pt x="25462" y="10092"/>
                  <a:pt x="25494" y="10092"/>
                </a:cubicBezTo>
                <a:cubicBezTo>
                  <a:pt x="25557" y="10092"/>
                  <a:pt x="25831" y="10303"/>
                  <a:pt x="26054" y="10303"/>
                </a:cubicBezTo>
                <a:cubicBezTo>
                  <a:pt x="26166" y="10303"/>
                  <a:pt x="26264" y="10250"/>
                  <a:pt x="26317" y="10092"/>
                </a:cubicBezTo>
                <a:cubicBezTo>
                  <a:pt x="26342" y="10104"/>
                  <a:pt x="26365" y="10110"/>
                  <a:pt x="26387" y="10110"/>
                </a:cubicBezTo>
                <a:cubicBezTo>
                  <a:pt x="26530" y="10110"/>
                  <a:pt x="26602" y="9870"/>
                  <a:pt x="26602" y="9870"/>
                </a:cubicBezTo>
                <a:cubicBezTo>
                  <a:pt x="26626" y="9876"/>
                  <a:pt x="26649" y="9879"/>
                  <a:pt x="26671" y="9879"/>
                </a:cubicBezTo>
                <a:cubicBezTo>
                  <a:pt x="26763" y="9879"/>
                  <a:pt x="26830" y="9833"/>
                  <a:pt x="26855" y="9807"/>
                </a:cubicBezTo>
                <a:cubicBezTo>
                  <a:pt x="26919" y="9744"/>
                  <a:pt x="26919" y="9649"/>
                  <a:pt x="26887" y="9554"/>
                </a:cubicBezTo>
                <a:lnTo>
                  <a:pt x="25779" y="8160"/>
                </a:lnTo>
                <a:lnTo>
                  <a:pt x="25779" y="8160"/>
                </a:lnTo>
                <a:cubicBezTo>
                  <a:pt x="26597" y="9123"/>
                  <a:pt x="26793" y="9354"/>
                  <a:pt x="26882" y="9354"/>
                </a:cubicBezTo>
                <a:cubicBezTo>
                  <a:pt x="26910" y="9354"/>
                  <a:pt x="26928" y="9331"/>
                  <a:pt x="26950" y="9300"/>
                </a:cubicBezTo>
                <a:cubicBezTo>
                  <a:pt x="27077" y="9205"/>
                  <a:pt x="27140" y="9079"/>
                  <a:pt x="27140" y="8920"/>
                </a:cubicBezTo>
                <a:cubicBezTo>
                  <a:pt x="27140" y="8572"/>
                  <a:pt x="26887" y="8128"/>
                  <a:pt x="26444" y="7527"/>
                </a:cubicBezTo>
                <a:lnTo>
                  <a:pt x="26444" y="7527"/>
                </a:lnTo>
                <a:cubicBezTo>
                  <a:pt x="26453" y="7536"/>
                  <a:pt x="26465" y="7540"/>
                  <a:pt x="26479" y="7540"/>
                </a:cubicBezTo>
                <a:cubicBezTo>
                  <a:pt x="26512" y="7540"/>
                  <a:pt x="26557" y="7517"/>
                  <a:pt x="26602" y="7495"/>
                </a:cubicBezTo>
                <a:cubicBezTo>
                  <a:pt x="26665" y="7432"/>
                  <a:pt x="26665" y="7337"/>
                  <a:pt x="26602" y="7273"/>
                </a:cubicBezTo>
                <a:cubicBezTo>
                  <a:pt x="26412" y="7020"/>
                  <a:pt x="25652" y="5975"/>
                  <a:pt x="24702" y="4803"/>
                </a:cubicBezTo>
                <a:lnTo>
                  <a:pt x="23562" y="3315"/>
                </a:lnTo>
                <a:lnTo>
                  <a:pt x="23562" y="3315"/>
                </a:lnTo>
                <a:cubicBezTo>
                  <a:pt x="24575" y="4487"/>
                  <a:pt x="25747" y="5785"/>
                  <a:pt x="26697" y="6893"/>
                </a:cubicBezTo>
                <a:cubicBezTo>
                  <a:pt x="26713" y="6925"/>
                  <a:pt x="26745" y="6941"/>
                  <a:pt x="26780" y="6941"/>
                </a:cubicBezTo>
                <a:cubicBezTo>
                  <a:pt x="26816" y="6941"/>
                  <a:pt x="26855" y="6925"/>
                  <a:pt x="26887" y="6893"/>
                </a:cubicBezTo>
                <a:cubicBezTo>
                  <a:pt x="26950" y="6862"/>
                  <a:pt x="27014" y="6767"/>
                  <a:pt x="27014" y="6640"/>
                </a:cubicBezTo>
                <a:lnTo>
                  <a:pt x="27014" y="6608"/>
                </a:lnTo>
                <a:cubicBezTo>
                  <a:pt x="27014" y="5848"/>
                  <a:pt x="24924" y="3441"/>
                  <a:pt x="23403" y="1795"/>
                </a:cubicBezTo>
                <a:lnTo>
                  <a:pt x="23403" y="1795"/>
                </a:lnTo>
                <a:cubicBezTo>
                  <a:pt x="23720" y="2111"/>
                  <a:pt x="24069" y="2460"/>
                  <a:pt x="24449" y="2840"/>
                </a:cubicBezTo>
                <a:cubicBezTo>
                  <a:pt x="25272" y="3853"/>
                  <a:pt x="26380" y="4993"/>
                  <a:pt x="26697" y="5310"/>
                </a:cubicBezTo>
                <a:cubicBezTo>
                  <a:pt x="26729" y="5342"/>
                  <a:pt x="26768" y="5357"/>
                  <a:pt x="26804" y="5357"/>
                </a:cubicBezTo>
                <a:cubicBezTo>
                  <a:pt x="26840" y="5357"/>
                  <a:pt x="26871" y="5342"/>
                  <a:pt x="26887" y="5310"/>
                </a:cubicBezTo>
                <a:cubicBezTo>
                  <a:pt x="26950" y="5247"/>
                  <a:pt x="26950" y="5152"/>
                  <a:pt x="26887" y="5088"/>
                </a:cubicBezTo>
                <a:cubicBezTo>
                  <a:pt x="25937" y="4011"/>
                  <a:pt x="25177" y="3156"/>
                  <a:pt x="24544" y="2491"/>
                </a:cubicBezTo>
                <a:cubicBezTo>
                  <a:pt x="24195" y="2080"/>
                  <a:pt x="23942" y="1731"/>
                  <a:pt x="23847" y="1510"/>
                </a:cubicBezTo>
                <a:lnTo>
                  <a:pt x="23847" y="1510"/>
                </a:lnTo>
                <a:lnTo>
                  <a:pt x="26475" y="3568"/>
                </a:lnTo>
                <a:cubicBezTo>
                  <a:pt x="26488" y="3581"/>
                  <a:pt x="26512" y="3589"/>
                  <a:pt x="26538" y="3589"/>
                </a:cubicBezTo>
                <a:cubicBezTo>
                  <a:pt x="26575" y="3589"/>
                  <a:pt x="26615" y="3574"/>
                  <a:pt x="26634" y="3536"/>
                </a:cubicBezTo>
                <a:cubicBezTo>
                  <a:pt x="26665" y="3536"/>
                  <a:pt x="26665" y="3536"/>
                  <a:pt x="26665" y="3505"/>
                </a:cubicBezTo>
                <a:cubicBezTo>
                  <a:pt x="26684" y="3514"/>
                  <a:pt x="26700" y="3518"/>
                  <a:pt x="26714" y="3518"/>
                </a:cubicBezTo>
                <a:cubicBezTo>
                  <a:pt x="26750" y="3518"/>
                  <a:pt x="26779" y="3496"/>
                  <a:pt x="26824" y="3473"/>
                </a:cubicBezTo>
                <a:cubicBezTo>
                  <a:pt x="26855" y="3441"/>
                  <a:pt x="26887" y="3346"/>
                  <a:pt x="26824" y="3251"/>
                </a:cubicBezTo>
                <a:cubicBezTo>
                  <a:pt x="26665" y="2998"/>
                  <a:pt x="26349" y="2555"/>
                  <a:pt x="25969" y="2048"/>
                </a:cubicBezTo>
                <a:lnTo>
                  <a:pt x="25969" y="2048"/>
                </a:lnTo>
                <a:cubicBezTo>
                  <a:pt x="26317" y="2333"/>
                  <a:pt x="26697" y="2618"/>
                  <a:pt x="27045" y="2935"/>
                </a:cubicBezTo>
                <a:cubicBezTo>
                  <a:pt x="27077" y="2951"/>
                  <a:pt x="27117" y="2958"/>
                  <a:pt x="27152" y="2958"/>
                </a:cubicBezTo>
                <a:cubicBezTo>
                  <a:pt x="27188" y="2958"/>
                  <a:pt x="27220" y="2951"/>
                  <a:pt x="27235" y="2935"/>
                </a:cubicBezTo>
                <a:cubicBezTo>
                  <a:pt x="27267" y="2903"/>
                  <a:pt x="27299" y="2840"/>
                  <a:pt x="27299" y="2776"/>
                </a:cubicBezTo>
                <a:cubicBezTo>
                  <a:pt x="27330" y="2618"/>
                  <a:pt x="27109" y="2333"/>
                  <a:pt x="26222" y="1320"/>
                </a:cubicBezTo>
                <a:cubicBezTo>
                  <a:pt x="26127" y="1193"/>
                  <a:pt x="26032" y="1098"/>
                  <a:pt x="25937" y="971"/>
                </a:cubicBezTo>
                <a:lnTo>
                  <a:pt x="25937" y="971"/>
                </a:lnTo>
                <a:lnTo>
                  <a:pt x="26444" y="1130"/>
                </a:lnTo>
                <a:cubicBezTo>
                  <a:pt x="26461" y="1138"/>
                  <a:pt x="26478" y="1142"/>
                  <a:pt x="26495" y="1142"/>
                </a:cubicBezTo>
                <a:cubicBezTo>
                  <a:pt x="26541" y="1142"/>
                  <a:pt x="26587" y="1113"/>
                  <a:pt x="26634" y="1066"/>
                </a:cubicBezTo>
                <a:cubicBezTo>
                  <a:pt x="26634" y="1035"/>
                  <a:pt x="26665" y="971"/>
                  <a:pt x="26634" y="940"/>
                </a:cubicBezTo>
                <a:lnTo>
                  <a:pt x="26634" y="940"/>
                </a:lnTo>
                <a:cubicBezTo>
                  <a:pt x="26725" y="958"/>
                  <a:pt x="26774" y="976"/>
                  <a:pt x="26812" y="976"/>
                </a:cubicBezTo>
                <a:cubicBezTo>
                  <a:pt x="26839" y="976"/>
                  <a:pt x="26860" y="966"/>
                  <a:pt x="26887" y="940"/>
                </a:cubicBezTo>
                <a:cubicBezTo>
                  <a:pt x="26919" y="908"/>
                  <a:pt x="26950" y="845"/>
                  <a:pt x="26950" y="813"/>
                </a:cubicBezTo>
                <a:cubicBezTo>
                  <a:pt x="26950" y="781"/>
                  <a:pt x="26950" y="718"/>
                  <a:pt x="26919" y="686"/>
                </a:cubicBezTo>
                <a:cubicBezTo>
                  <a:pt x="26919" y="686"/>
                  <a:pt x="26855" y="623"/>
                  <a:pt x="26824" y="591"/>
                </a:cubicBezTo>
                <a:lnTo>
                  <a:pt x="26760" y="623"/>
                </a:lnTo>
                <a:cubicBezTo>
                  <a:pt x="26729" y="623"/>
                  <a:pt x="26665" y="591"/>
                  <a:pt x="26602" y="560"/>
                </a:cubicBezTo>
                <a:cubicBezTo>
                  <a:pt x="26391" y="475"/>
                  <a:pt x="26278" y="419"/>
                  <a:pt x="26199" y="419"/>
                </a:cubicBezTo>
                <a:cubicBezTo>
                  <a:pt x="26159" y="419"/>
                  <a:pt x="26127" y="433"/>
                  <a:pt x="26095" y="465"/>
                </a:cubicBezTo>
                <a:cubicBezTo>
                  <a:pt x="26032" y="496"/>
                  <a:pt x="26000" y="591"/>
                  <a:pt x="26064" y="655"/>
                </a:cubicBezTo>
                <a:lnTo>
                  <a:pt x="25557" y="496"/>
                </a:lnTo>
                <a:cubicBezTo>
                  <a:pt x="25494" y="496"/>
                  <a:pt x="25430" y="496"/>
                  <a:pt x="25399" y="528"/>
                </a:cubicBezTo>
                <a:cubicBezTo>
                  <a:pt x="25367" y="560"/>
                  <a:pt x="25367" y="623"/>
                  <a:pt x="25335" y="655"/>
                </a:cubicBezTo>
                <a:cubicBezTo>
                  <a:pt x="25335" y="781"/>
                  <a:pt x="25367" y="813"/>
                  <a:pt x="26000" y="1541"/>
                </a:cubicBezTo>
                <a:cubicBezTo>
                  <a:pt x="26095" y="1636"/>
                  <a:pt x="26222" y="1795"/>
                  <a:pt x="26349" y="1921"/>
                </a:cubicBezTo>
                <a:cubicBezTo>
                  <a:pt x="25779" y="1446"/>
                  <a:pt x="25430" y="1225"/>
                  <a:pt x="25240" y="1098"/>
                </a:cubicBezTo>
                <a:cubicBezTo>
                  <a:pt x="24829" y="591"/>
                  <a:pt x="24449" y="180"/>
                  <a:pt x="24259" y="148"/>
                </a:cubicBezTo>
                <a:cubicBezTo>
                  <a:pt x="24164" y="148"/>
                  <a:pt x="24100" y="180"/>
                  <a:pt x="24069" y="211"/>
                </a:cubicBezTo>
                <a:cubicBezTo>
                  <a:pt x="24037" y="243"/>
                  <a:pt x="24005" y="306"/>
                  <a:pt x="24005" y="338"/>
                </a:cubicBezTo>
                <a:cubicBezTo>
                  <a:pt x="24005" y="496"/>
                  <a:pt x="24164" y="718"/>
                  <a:pt x="25082" y="1763"/>
                </a:cubicBezTo>
                <a:cubicBezTo>
                  <a:pt x="25209" y="1890"/>
                  <a:pt x="25335" y="2016"/>
                  <a:pt x="25430" y="2175"/>
                </a:cubicBezTo>
                <a:cubicBezTo>
                  <a:pt x="25589" y="2365"/>
                  <a:pt x="25747" y="2555"/>
                  <a:pt x="25905" y="2713"/>
                </a:cubicBezTo>
                <a:lnTo>
                  <a:pt x="23783" y="1035"/>
                </a:lnTo>
                <a:cubicBezTo>
                  <a:pt x="23757" y="1021"/>
                  <a:pt x="23726" y="1014"/>
                  <a:pt x="23695" y="1014"/>
                </a:cubicBezTo>
                <a:cubicBezTo>
                  <a:pt x="23652" y="1014"/>
                  <a:pt x="23612" y="1029"/>
                  <a:pt x="23593" y="1066"/>
                </a:cubicBezTo>
                <a:cubicBezTo>
                  <a:pt x="23530" y="1098"/>
                  <a:pt x="23498" y="1161"/>
                  <a:pt x="23498" y="1288"/>
                </a:cubicBezTo>
                <a:cubicBezTo>
                  <a:pt x="23498" y="1320"/>
                  <a:pt x="23498" y="1383"/>
                  <a:pt x="23530" y="1446"/>
                </a:cubicBezTo>
                <a:cubicBezTo>
                  <a:pt x="22393" y="332"/>
                  <a:pt x="21987" y="137"/>
                  <a:pt x="21814" y="137"/>
                </a:cubicBezTo>
                <a:cubicBezTo>
                  <a:pt x="21751" y="137"/>
                  <a:pt x="21719" y="163"/>
                  <a:pt x="21693" y="180"/>
                </a:cubicBezTo>
                <a:cubicBezTo>
                  <a:pt x="21662" y="211"/>
                  <a:pt x="21630" y="243"/>
                  <a:pt x="21630" y="306"/>
                </a:cubicBezTo>
                <a:cubicBezTo>
                  <a:pt x="21630" y="338"/>
                  <a:pt x="21662" y="401"/>
                  <a:pt x="21693" y="433"/>
                </a:cubicBezTo>
                <a:cubicBezTo>
                  <a:pt x="23942" y="2745"/>
                  <a:pt x="26222" y="5437"/>
                  <a:pt x="26634" y="6355"/>
                </a:cubicBezTo>
                <a:cubicBezTo>
                  <a:pt x="22865" y="2016"/>
                  <a:pt x="21693" y="718"/>
                  <a:pt x="21250" y="370"/>
                </a:cubicBezTo>
                <a:lnTo>
                  <a:pt x="21218" y="306"/>
                </a:lnTo>
                <a:lnTo>
                  <a:pt x="21187" y="306"/>
                </a:lnTo>
                <a:cubicBezTo>
                  <a:pt x="21123" y="259"/>
                  <a:pt x="21084" y="243"/>
                  <a:pt x="21056" y="243"/>
                </a:cubicBezTo>
                <a:cubicBezTo>
                  <a:pt x="21028" y="243"/>
                  <a:pt x="21012" y="259"/>
                  <a:pt x="20997" y="275"/>
                </a:cubicBezTo>
                <a:cubicBezTo>
                  <a:pt x="20965" y="306"/>
                  <a:pt x="20933" y="338"/>
                  <a:pt x="20933" y="401"/>
                </a:cubicBezTo>
                <a:cubicBezTo>
                  <a:pt x="20933" y="433"/>
                  <a:pt x="20965" y="465"/>
                  <a:pt x="20965" y="496"/>
                </a:cubicBezTo>
                <a:lnTo>
                  <a:pt x="21630" y="1351"/>
                </a:lnTo>
                <a:cubicBezTo>
                  <a:pt x="21187" y="940"/>
                  <a:pt x="20838" y="686"/>
                  <a:pt x="20585" y="655"/>
                </a:cubicBezTo>
                <a:cubicBezTo>
                  <a:pt x="20458" y="655"/>
                  <a:pt x="20363" y="686"/>
                  <a:pt x="20332" y="750"/>
                </a:cubicBezTo>
                <a:cubicBezTo>
                  <a:pt x="20268" y="813"/>
                  <a:pt x="20237" y="876"/>
                  <a:pt x="20237" y="971"/>
                </a:cubicBezTo>
                <a:lnTo>
                  <a:pt x="20237" y="1003"/>
                </a:lnTo>
                <a:cubicBezTo>
                  <a:pt x="20173" y="1003"/>
                  <a:pt x="20110" y="1003"/>
                  <a:pt x="20078" y="1035"/>
                </a:cubicBezTo>
                <a:cubicBezTo>
                  <a:pt x="20015" y="1098"/>
                  <a:pt x="20015" y="1193"/>
                  <a:pt x="20078" y="1288"/>
                </a:cubicBezTo>
                <a:lnTo>
                  <a:pt x="26412" y="9459"/>
                </a:lnTo>
                <a:cubicBezTo>
                  <a:pt x="26349" y="9427"/>
                  <a:pt x="26317" y="9395"/>
                  <a:pt x="26254" y="9364"/>
                </a:cubicBezTo>
                <a:cubicBezTo>
                  <a:pt x="25367" y="8065"/>
                  <a:pt x="23625" y="6228"/>
                  <a:pt x="21567" y="4106"/>
                </a:cubicBezTo>
                <a:cubicBezTo>
                  <a:pt x="21187" y="3726"/>
                  <a:pt x="20807" y="3315"/>
                  <a:pt x="20427" y="2935"/>
                </a:cubicBezTo>
                <a:cubicBezTo>
                  <a:pt x="19825" y="2175"/>
                  <a:pt x="19255" y="1415"/>
                  <a:pt x="18748" y="750"/>
                </a:cubicBezTo>
                <a:cubicBezTo>
                  <a:pt x="18716" y="718"/>
                  <a:pt x="18685" y="686"/>
                  <a:pt x="18621" y="686"/>
                </a:cubicBezTo>
                <a:cubicBezTo>
                  <a:pt x="18590" y="686"/>
                  <a:pt x="18558" y="686"/>
                  <a:pt x="18526" y="718"/>
                </a:cubicBezTo>
                <a:cubicBezTo>
                  <a:pt x="18495" y="750"/>
                  <a:pt x="18463" y="781"/>
                  <a:pt x="18463" y="845"/>
                </a:cubicBezTo>
                <a:cubicBezTo>
                  <a:pt x="18178" y="528"/>
                  <a:pt x="17988" y="370"/>
                  <a:pt x="17861" y="370"/>
                </a:cubicBezTo>
                <a:cubicBezTo>
                  <a:pt x="17766" y="370"/>
                  <a:pt x="17703" y="401"/>
                  <a:pt x="17671" y="401"/>
                </a:cubicBezTo>
                <a:cubicBezTo>
                  <a:pt x="17640" y="433"/>
                  <a:pt x="17640" y="496"/>
                  <a:pt x="17640" y="528"/>
                </a:cubicBezTo>
                <a:cubicBezTo>
                  <a:pt x="17608" y="560"/>
                  <a:pt x="17640" y="623"/>
                  <a:pt x="17671" y="655"/>
                </a:cubicBezTo>
                <a:lnTo>
                  <a:pt x="18801" y="2120"/>
                </a:lnTo>
                <a:lnTo>
                  <a:pt x="18801" y="2120"/>
                </a:lnTo>
                <a:cubicBezTo>
                  <a:pt x="18742" y="2052"/>
                  <a:pt x="18672" y="1997"/>
                  <a:pt x="18621" y="1921"/>
                </a:cubicBezTo>
                <a:lnTo>
                  <a:pt x="17766" y="876"/>
                </a:lnTo>
                <a:cubicBezTo>
                  <a:pt x="17735" y="845"/>
                  <a:pt x="17695" y="829"/>
                  <a:pt x="17656" y="829"/>
                </a:cubicBezTo>
                <a:cubicBezTo>
                  <a:pt x="17616" y="829"/>
                  <a:pt x="17576" y="845"/>
                  <a:pt x="17545" y="876"/>
                </a:cubicBezTo>
                <a:cubicBezTo>
                  <a:pt x="17545" y="908"/>
                  <a:pt x="17513" y="940"/>
                  <a:pt x="17513" y="971"/>
                </a:cubicBezTo>
                <a:cubicBezTo>
                  <a:pt x="17165" y="686"/>
                  <a:pt x="16911" y="528"/>
                  <a:pt x="16753" y="496"/>
                </a:cubicBezTo>
                <a:cubicBezTo>
                  <a:pt x="16729" y="490"/>
                  <a:pt x="16707" y="488"/>
                  <a:pt x="16687" y="488"/>
                </a:cubicBezTo>
                <a:cubicBezTo>
                  <a:pt x="16603" y="488"/>
                  <a:pt x="16557" y="534"/>
                  <a:pt x="16531" y="560"/>
                </a:cubicBezTo>
                <a:cubicBezTo>
                  <a:pt x="16468" y="591"/>
                  <a:pt x="16468" y="623"/>
                  <a:pt x="16468" y="686"/>
                </a:cubicBezTo>
                <a:cubicBezTo>
                  <a:pt x="16468" y="718"/>
                  <a:pt x="16468" y="781"/>
                  <a:pt x="16500" y="813"/>
                </a:cubicBezTo>
                <a:cubicBezTo>
                  <a:pt x="19096" y="3536"/>
                  <a:pt x="24765" y="9617"/>
                  <a:pt x="24734" y="11074"/>
                </a:cubicBezTo>
                <a:cubicBezTo>
                  <a:pt x="24724" y="11092"/>
                  <a:pt x="24692" y="11128"/>
                  <a:pt x="24618" y="11128"/>
                </a:cubicBezTo>
                <a:cubicBezTo>
                  <a:pt x="24443" y="11128"/>
                  <a:pt x="24031" y="10929"/>
                  <a:pt x="23118" y="9839"/>
                </a:cubicBezTo>
                <a:cubicBezTo>
                  <a:pt x="21187" y="7083"/>
                  <a:pt x="18146" y="2935"/>
                  <a:pt x="16278" y="1130"/>
                </a:cubicBezTo>
                <a:cubicBezTo>
                  <a:pt x="15771" y="465"/>
                  <a:pt x="15581" y="306"/>
                  <a:pt x="15486" y="306"/>
                </a:cubicBezTo>
                <a:cubicBezTo>
                  <a:pt x="15455" y="306"/>
                  <a:pt x="15391" y="306"/>
                  <a:pt x="15360" y="338"/>
                </a:cubicBezTo>
                <a:cubicBezTo>
                  <a:pt x="15201" y="275"/>
                  <a:pt x="15106" y="211"/>
                  <a:pt x="14979" y="211"/>
                </a:cubicBezTo>
                <a:cubicBezTo>
                  <a:pt x="14950" y="205"/>
                  <a:pt x="14924" y="203"/>
                  <a:pt x="14899" y="203"/>
                </a:cubicBezTo>
                <a:cubicBezTo>
                  <a:pt x="14787" y="203"/>
                  <a:pt x="14715" y="255"/>
                  <a:pt x="14663" y="306"/>
                </a:cubicBezTo>
                <a:cubicBezTo>
                  <a:pt x="14631" y="338"/>
                  <a:pt x="14599" y="370"/>
                  <a:pt x="14599" y="465"/>
                </a:cubicBezTo>
                <a:cubicBezTo>
                  <a:pt x="14599" y="560"/>
                  <a:pt x="14631" y="655"/>
                  <a:pt x="14694" y="813"/>
                </a:cubicBezTo>
                <a:cubicBezTo>
                  <a:pt x="14536" y="813"/>
                  <a:pt x="14441" y="845"/>
                  <a:pt x="14314" y="940"/>
                </a:cubicBezTo>
                <a:cubicBezTo>
                  <a:pt x="14283" y="971"/>
                  <a:pt x="14283" y="1003"/>
                  <a:pt x="14283" y="1035"/>
                </a:cubicBezTo>
                <a:cubicBezTo>
                  <a:pt x="14283" y="1098"/>
                  <a:pt x="14283" y="1130"/>
                  <a:pt x="14314" y="1161"/>
                </a:cubicBezTo>
                <a:lnTo>
                  <a:pt x="21662" y="10694"/>
                </a:lnTo>
                <a:cubicBezTo>
                  <a:pt x="19920" y="8762"/>
                  <a:pt x="16278" y="3948"/>
                  <a:pt x="13903" y="655"/>
                </a:cubicBezTo>
                <a:cubicBezTo>
                  <a:pt x="13871" y="623"/>
                  <a:pt x="13839" y="591"/>
                  <a:pt x="13808" y="591"/>
                </a:cubicBezTo>
                <a:cubicBezTo>
                  <a:pt x="13744" y="591"/>
                  <a:pt x="13713" y="623"/>
                  <a:pt x="13681" y="655"/>
                </a:cubicBezTo>
                <a:cubicBezTo>
                  <a:pt x="13649" y="686"/>
                  <a:pt x="13618" y="750"/>
                  <a:pt x="13618" y="781"/>
                </a:cubicBezTo>
                <a:cubicBezTo>
                  <a:pt x="13618" y="908"/>
                  <a:pt x="13776" y="1193"/>
                  <a:pt x="14093" y="1636"/>
                </a:cubicBezTo>
                <a:cubicBezTo>
                  <a:pt x="13333" y="813"/>
                  <a:pt x="12699" y="275"/>
                  <a:pt x="12319" y="243"/>
                </a:cubicBezTo>
                <a:cubicBezTo>
                  <a:pt x="12280" y="235"/>
                  <a:pt x="12242" y="231"/>
                  <a:pt x="12206" y="231"/>
                </a:cubicBezTo>
                <a:cubicBezTo>
                  <a:pt x="12100" y="231"/>
                  <a:pt x="12011" y="267"/>
                  <a:pt x="11939" y="338"/>
                </a:cubicBezTo>
                <a:cubicBezTo>
                  <a:pt x="11876" y="370"/>
                  <a:pt x="11844" y="465"/>
                  <a:pt x="11813" y="591"/>
                </a:cubicBezTo>
                <a:cubicBezTo>
                  <a:pt x="11813" y="620"/>
                  <a:pt x="11813" y="676"/>
                  <a:pt x="11837" y="710"/>
                </a:cubicBezTo>
                <a:lnTo>
                  <a:pt x="11837" y="710"/>
                </a:lnTo>
                <a:lnTo>
                  <a:pt x="11654" y="496"/>
                </a:lnTo>
                <a:cubicBezTo>
                  <a:pt x="11636" y="459"/>
                  <a:pt x="11595" y="444"/>
                  <a:pt x="11552" y="444"/>
                </a:cubicBezTo>
                <a:cubicBezTo>
                  <a:pt x="11522" y="444"/>
                  <a:pt x="11490" y="451"/>
                  <a:pt x="11464" y="465"/>
                </a:cubicBezTo>
                <a:cubicBezTo>
                  <a:pt x="11401" y="528"/>
                  <a:pt x="11369" y="623"/>
                  <a:pt x="11433" y="686"/>
                </a:cubicBezTo>
                <a:cubicBezTo>
                  <a:pt x="11686" y="1098"/>
                  <a:pt x="16816" y="9174"/>
                  <a:pt x="19540" y="11612"/>
                </a:cubicBezTo>
                <a:cubicBezTo>
                  <a:pt x="19223" y="11422"/>
                  <a:pt x="18843" y="11105"/>
                  <a:pt x="18431" y="10662"/>
                </a:cubicBezTo>
                <a:cubicBezTo>
                  <a:pt x="18336" y="10535"/>
                  <a:pt x="18241" y="10409"/>
                  <a:pt x="18146" y="10314"/>
                </a:cubicBezTo>
                <a:cubicBezTo>
                  <a:pt x="17576" y="9522"/>
                  <a:pt x="16785" y="8540"/>
                  <a:pt x="15803" y="7432"/>
                </a:cubicBezTo>
                <a:cubicBezTo>
                  <a:pt x="14853" y="6102"/>
                  <a:pt x="13871" y="4708"/>
                  <a:pt x="13048" y="3536"/>
                </a:cubicBezTo>
                <a:cubicBezTo>
                  <a:pt x="11274" y="971"/>
                  <a:pt x="10704" y="148"/>
                  <a:pt x="10419" y="116"/>
                </a:cubicBezTo>
                <a:cubicBezTo>
                  <a:pt x="10387" y="116"/>
                  <a:pt x="10324" y="148"/>
                  <a:pt x="10292" y="180"/>
                </a:cubicBezTo>
                <a:cubicBezTo>
                  <a:pt x="10229" y="211"/>
                  <a:pt x="10197" y="275"/>
                  <a:pt x="10197" y="401"/>
                </a:cubicBezTo>
                <a:cubicBezTo>
                  <a:pt x="10166" y="718"/>
                  <a:pt x="10609" y="1446"/>
                  <a:pt x="11274" y="2428"/>
                </a:cubicBezTo>
                <a:cubicBezTo>
                  <a:pt x="10894" y="1921"/>
                  <a:pt x="10482" y="1415"/>
                  <a:pt x="10134" y="971"/>
                </a:cubicBezTo>
                <a:cubicBezTo>
                  <a:pt x="10102" y="940"/>
                  <a:pt x="10063" y="924"/>
                  <a:pt x="10023" y="924"/>
                </a:cubicBezTo>
                <a:cubicBezTo>
                  <a:pt x="9984" y="924"/>
                  <a:pt x="9944" y="940"/>
                  <a:pt x="9912" y="971"/>
                </a:cubicBezTo>
                <a:cubicBezTo>
                  <a:pt x="9881" y="1003"/>
                  <a:pt x="9849" y="1035"/>
                  <a:pt x="9849" y="1098"/>
                </a:cubicBezTo>
                <a:cubicBezTo>
                  <a:pt x="9849" y="1288"/>
                  <a:pt x="10134" y="1636"/>
                  <a:pt x="11179" y="2808"/>
                </a:cubicBezTo>
                <a:cubicBezTo>
                  <a:pt x="12066" y="3885"/>
                  <a:pt x="13301" y="5405"/>
                  <a:pt x="14536" y="6893"/>
                </a:cubicBezTo>
                <a:cubicBezTo>
                  <a:pt x="16531" y="9300"/>
                  <a:pt x="17735" y="10694"/>
                  <a:pt x="18463" y="11454"/>
                </a:cubicBezTo>
                <a:cubicBezTo>
                  <a:pt x="18590" y="11707"/>
                  <a:pt x="18653" y="11897"/>
                  <a:pt x="18653" y="12055"/>
                </a:cubicBezTo>
                <a:cubicBezTo>
                  <a:pt x="18653" y="12119"/>
                  <a:pt x="18621" y="12150"/>
                  <a:pt x="18590" y="12182"/>
                </a:cubicBezTo>
                <a:cubicBezTo>
                  <a:pt x="18543" y="12228"/>
                  <a:pt x="18497" y="12258"/>
                  <a:pt x="18426" y="12258"/>
                </a:cubicBezTo>
                <a:cubicBezTo>
                  <a:pt x="18400" y="12258"/>
                  <a:pt x="18370" y="12254"/>
                  <a:pt x="18336" y="12245"/>
                </a:cubicBezTo>
                <a:cubicBezTo>
                  <a:pt x="18083" y="12214"/>
                  <a:pt x="17766" y="12024"/>
                  <a:pt x="17386" y="11675"/>
                </a:cubicBezTo>
                <a:cubicBezTo>
                  <a:pt x="16183" y="10124"/>
                  <a:pt x="14758" y="8350"/>
                  <a:pt x="13459" y="6672"/>
                </a:cubicBezTo>
                <a:cubicBezTo>
                  <a:pt x="13048" y="6038"/>
                  <a:pt x="12636" y="5437"/>
                  <a:pt x="12256" y="4898"/>
                </a:cubicBezTo>
                <a:cubicBezTo>
                  <a:pt x="10356" y="2111"/>
                  <a:pt x="9279" y="560"/>
                  <a:pt x="8804" y="496"/>
                </a:cubicBezTo>
                <a:cubicBezTo>
                  <a:pt x="8786" y="490"/>
                  <a:pt x="8769" y="488"/>
                  <a:pt x="8753" y="488"/>
                </a:cubicBezTo>
                <a:cubicBezTo>
                  <a:pt x="8686" y="488"/>
                  <a:pt x="8640" y="534"/>
                  <a:pt x="8614" y="560"/>
                </a:cubicBezTo>
                <a:cubicBezTo>
                  <a:pt x="8582" y="591"/>
                  <a:pt x="8551" y="623"/>
                  <a:pt x="8551" y="655"/>
                </a:cubicBezTo>
                <a:cubicBezTo>
                  <a:pt x="8551" y="718"/>
                  <a:pt x="8551" y="813"/>
                  <a:pt x="10261" y="3061"/>
                </a:cubicBezTo>
                <a:lnTo>
                  <a:pt x="8361" y="750"/>
                </a:lnTo>
                <a:cubicBezTo>
                  <a:pt x="8322" y="710"/>
                  <a:pt x="8270" y="683"/>
                  <a:pt x="8222" y="683"/>
                </a:cubicBezTo>
                <a:cubicBezTo>
                  <a:pt x="8192" y="683"/>
                  <a:pt x="8163" y="694"/>
                  <a:pt x="8139" y="718"/>
                </a:cubicBezTo>
                <a:cubicBezTo>
                  <a:pt x="8076" y="781"/>
                  <a:pt x="8076" y="876"/>
                  <a:pt x="8107" y="940"/>
                </a:cubicBezTo>
                <a:lnTo>
                  <a:pt x="17038" y="12499"/>
                </a:lnTo>
                <a:cubicBezTo>
                  <a:pt x="16816" y="12467"/>
                  <a:pt x="16563" y="12309"/>
                  <a:pt x="16246" y="12024"/>
                </a:cubicBezTo>
                <a:cubicBezTo>
                  <a:pt x="16246" y="11992"/>
                  <a:pt x="16215" y="11992"/>
                  <a:pt x="16215" y="11992"/>
                </a:cubicBezTo>
                <a:cubicBezTo>
                  <a:pt x="15645" y="11169"/>
                  <a:pt x="12034" y="6102"/>
                  <a:pt x="9469" y="2998"/>
                </a:cubicBezTo>
                <a:cubicBezTo>
                  <a:pt x="8361" y="1478"/>
                  <a:pt x="7854" y="845"/>
                  <a:pt x="7601" y="813"/>
                </a:cubicBezTo>
                <a:cubicBezTo>
                  <a:pt x="7537" y="813"/>
                  <a:pt x="7474" y="813"/>
                  <a:pt x="7442" y="845"/>
                </a:cubicBezTo>
                <a:cubicBezTo>
                  <a:pt x="7252" y="718"/>
                  <a:pt x="7126" y="623"/>
                  <a:pt x="6999" y="623"/>
                </a:cubicBezTo>
                <a:cubicBezTo>
                  <a:pt x="6981" y="617"/>
                  <a:pt x="6964" y="614"/>
                  <a:pt x="6948" y="614"/>
                </a:cubicBezTo>
                <a:cubicBezTo>
                  <a:pt x="6881" y="614"/>
                  <a:pt x="6834" y="661"/>
                  <a:pt x="6809" y="686"/>
                </a:cubicBezTo>
                <a:cubicBezTo>
                  <a:pt x="6777" y="718"/>
                  <a:pt x="6746" y="750"/>
                  <a:pt x="6746" y="781"/>
                </a:cubicBezTo>
                <a:cubicBezTo>
                  <a:pt x="6746" y="845"/>
                  <a:pt x="6714" y="1003"/>
                  <a:pt x="10482" y="5848"/>
                </a:cubicBezTo>
                <a:cubicBezTo>
                  <a:pt x="6182" y="827"/>
                  <a:pt x="5419" y="131"/>
                  <a:pt x="5171" y="131"/>
                </a:cubicBezTo>
                <a:cubicBezTo>
                  <a:pt x="5125" y="131"/>
                  <a:pt x="5097" y="155"/>
                  <a:pt x="5067" y="180"/>
                </a:cubicBezTo>
                <a:cubicBezTo>
                  <a:pt x="5067" y="211"/>
                  <a:pt x="5035" y="211"/>
                  <a:pt x="5035" y="243"/>
                </a:cubicBezTo>
                <a:lnTo>
                  <a:pt x="4814" y="21"/>
                </a:lnTo>
                <a:cubicBezTo>
                  <a:pt x="4787" y="8"/>
                  <a:pt x="4761" y="0"/>
                  <a:pt x="4735" y="0"/>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20"/>
        <p:cNvGrpSpPr/>
        <p:nvPr/>
      </p:nvGrpSpPr>
      <p:grpSpPr>
        <a:xfrm>
          <a:off x="0" y="0"/>
          <a:ext cx="0" cy="0"/>
          <a:chOff x="0" y="0"/>
          <a:chExt cx="0" cy="0"/>
        </a:xfrm>
      </p:grpSpPr>
      <p:sp>
        <p:nvSpPr>
          <p:cNvPr id="621" name="Google Shape;621;p16"/>
          <p:cNvSpPr txBox="1"/>
          <p:nvPr/>
        </p:nvSpPr>
        <p:spPr>
          <a:xfrm>
            <a:off x="1619100" y="2980725"/>
            <a:ext cx="1266600" cy="260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Special Elite"/>
                <a:ea typeface="Special Elite"/>
                <a:cs typeface="Special Elite"/>
                <a:sym typeface="Special Elite"/>
              </a:rPr>
              <a:t>HTML</a:t>
            </a:r>
            <a:endParaRPr sz="1800">
              <a:solidFill>
                <a:srgbClr val="FFFFFF"/>
              </a:solidFill>
              <a:latin typeface="Special Elite"/>
              <a:ea typeface="Special Elite"/>
              <a:cs typeface="Special Elite"/>
              <a:sym typeface="Special Elite"/>
            </a:endParaRPr>
          </a:p>
        </p:txBody>
      </p:sp>
      <p:sp>
        <p:nvSpPr>
          <p:cNvPr id="622" name="Google Shape;622;p16"/>
          <p:cNvSpPr txBox="1"/>
          <p:nvPr/>
        </p:nvSpPr>
        <p:spPr>
          <a:xfrm>
            <a:off x="1333950" y="3237275"/>
            <a:ext cx="1836900" cy="934800"/>
          </a:xfrm>
          <a:prstGeom prst="rect">
            <a:avLst/>
          </a:prstGeom>
          <a:noFill/>
          <a:ln>
            <a:noFill/>
          </a:ln>
        </p:spPr>
        <p:txBody>
          <a:bodyPr spcFirstLastPara="1" wrap="square" lIns="91425" tIns="91425" rIns="91425" bIns="91425" anchor="t" anchorCtr="0">
            <a:noAutofit/>
          </a:bodyPr>
          <a:lstStyle/>
          <a:p>
            <a:pPr marL="228600" lvl="0" indent="-330200" algn="l" rtl="0">
              <a:spcBef>
                <a:spcPts val="0"/>
              </a:spcBef>
              <a:spcAft>
                <a:spcPts val="0"/>
              </a:spcAft>
              <a:buClr>
                <a:srgbClr val="FFFFFF"/>
              </a:buClr>
              <a:buSzPts val="1600"/>
              <a:buFont typeface="Barlow Semi Condensed Light"/>
              <a:buChar char="-"/>
            </a:pPr>
            <a:r>
              <a:rPr lang="en" sz="1600">
                <a:solidFill>
                  <a:srgbClr val="FFFFFF"/>
                </a:solidFill>
                <a:latin typeface="Barlow Semi Condensed Light"/>
                <a:ea typeface="Barlow Semi Condensed Light"/>
                <a:cs typeface="Barlow Semi Condensed Light"/>
                <a:sym typeface="Barlow Semi Condensed Light"/>
              </a:rPr>
              <a:t>Intuitive for our users</a:t>
            </a:r>
            <a:endParaRPr sz="1600">
              <a:solidFill>
                <a:srgbClr val="FFFFFF"/>
              </a:solidFill>
              <a:latin typeface="Barlow Semi Condensed Light"/>
              <a:ea typeface="Barlow Semi Condensed Light"/>
              <a:cs typeface="Barlow Semi Condensed Light"/>
              <a:sym typeface="Barlow Semi Condensed Light"/>
            </a:endParaRPr>
          </a:p>
        </p:txBody>
      </p:sp>
      <p:sp>
        <p:nvSpPr>
          <p:cNvPr id="623" name="Google Shape;623;p16"/>
          <p:cNvSpPr txBox="1"/>
          <p:nvPr/>
        </p:nvSpPr>
        <p:spPr>
          <a:xfrm>
            <a:off x="5962496" y="3237275"/>
            <a:ext cx="1836900" cy="934800"/>
          </a:xfrm>
          <a:prstGeom prst="rect">
            <a:avLst/>
          </a:prstGeom>
          <a:noFill/>
          <a:ln>
            <a:noFill/>
          </a:ln>
        </p:spPr>
        <p:txBody>
          <a:bodyPr spcFirstLastPara="1" wrap="square" lIns="91425" tIns="91425" rIns="91425" bIns="91425" anchor="t" anchorCtr="0">
            <a:noAutofit/>
          </a:bodyPr>
          <a:lstStyle/>
          <a:p>
            <a:pPr marL="228600" lvl="0" indent="-330200" algn="l" rtl="0">
              <a:spcBef>
                <a:spcPts val="0"/>
              </a:spcBef>
              <a:spcAft>
                <a:spcPts val="0"/>
              </a:spcAft>
              <a:buClr>
                <a:srgbClr val="FFFFFF"/>
              </a:buClr>
              <a:buSzPts val="1600"/>
              <a:buFont typeface="Barlow Semi Condensed Light"/>
              <a:buChar char="-"/>
            </a:pPr>
            <a:r>
              <a:rPr lang="en" sz="1600">
                <a:solidFill>
                  <a:srgbClr val="FFFFFF"/>
                </a:solidFill>
                <a:latin typeface="Barlow Semi Condensed Light"/>
                <a:ea typeface="Barlow Semi Condensed Light"/>
                <a:cs typeface="Barlow Semi Condensed Light"/>
                <a:sym typeface="Barlow Semi Condensed Light"/>
              </a:rPr>
              <a:t>Functional</a:t>
            </a:r>
            <a:endParaRPr sz="1600">
              <a:solidFill>
                <a:srgbClr val="FFFFFF"/>
              </a:solidFill>
              <a:latin typeface="Barlow Semi Condensed Light"/>
              <a:ea typeface="Barlow Semi Condensed Light"/>
              <a:cs typeface="Barlow Semi Condensed Light"/>
              <a:sym typeface="Barlow Semi Condensed Light"/>
            </a:endParaRPr>
          </a:p>
          <a:p>
            <a:pPr marL="228600" lvl="0" indent="-330200" algn="l" rtl="0">
              <a:spcBef>
                <a:spcPts val="0"/>
              </a:spcBef>
              <a:spcAft>
                <a:spcPts val="0"/>
              </a:spcAft>
              <a:buClr>
                <a:srgbClr val="FFFFFF"/>
              </a:buClr>
              <a:buSzPts val="1600"/>
              <a:buFont typeface="Barlow Semi Condensed Light"/>
              <a:buChar char="-"/>
            </a:pPr>
            <a:r>
              <a:rPr lang="en" sz="1600">
                <a:solidFill>
                  <a:srgbClr val="FFFFFF"/>
                </a:solidFill>
                <a:latin typeface="Barlow Semi Condensed Light"/>
                <a:ea typeface="Barlow Semi Condensed Light"/>
                <a:cs typeface="Barlow Semi Condensed Light"/>
                <a:sym typeface="Barlow Semi Condensed Light"/>
              </a:rPr>
              <a:t>Interactive</a:t>
            </a:r>
            <a:endParaRPr sz="1600">
              <a:solidFill>
                <a:srgbClr val="FFFFFF"/>
              </a:solidFill>
              <a:latin typeface="Barlow Semi Condensed Light"/>
              <a:ea typeface="Barlow Semi Condensed Light"/>
              <a:cs typeface="Barlow Semi Condensed Light"/>
              <a:sym typeface="Barlow Semi Condensed Light"/>
            </a:endParaRPr>
          </a:p>
        </p:txBody>
      </p:sp>
      <p:sp>
        <p:nvSpPr>
          <p:cNvPr id="624" name="Google Shape;624;p16"/>
          <p:cNvSpPr/>
          <p:nvPr/>
        </p:nvSpPr>
        <p:spPr>
          <a:xfrm>
            <a:off x="6137250" y="3219000"/>
            <a:ext cx="1487394" cy="42799"/>
          </a:xfrm>
          <a:custGeom>
            <a:avLst/>
            <a:gdLst/>
            <a:ahLst/>
            <a:cxnLst/>
            <a:rect l="l" t="t" r="r" b="b"/>
            <a:pathLst>
              <a:path w="43609" h="1364" extrusionOk="0">
                <a:moveTo>
                  <a:pt x="478" y="1"/>
                </a:moveTo>
                <a:cubicBezTo>
                  <a:pt x="0" y="1"/>
                  <a:pt x="10" y="763"/>
                  <a:pt x="507" y="794"/>
                </a:cubicBezTo>
                <a:cubicBezTo>
                  <a:pt x="3642" y="920"/>
                  <a:pt x="6746" y="1047"/>
                  <a:pt x="9849" y="1174"/>
                </a:cubicBezTo>
                <a:cubicBezTo>
                  <a:pt x="12383" y="1300"/>
                  <a:pt x="14916" y="1300"/>
                  <a:pt x="17481" y="1332"/>
                </a:cubicBezTo>
                <a:cubicBezTo>
                  <a:pt x="19888" y="1364"/>
                  <a:pt x="22295" y="1364"/>
                  <a:pt x="24702" y="1364"/>
                </a:cubicBezTo>
                <a:cubicBezTo>
                  <a:pt x="27426" y="1332"/>
                  <a:pt x="30181" y="1332"/>
                  <a:pt x="32904" y="1300"/>
                </a:cubicBezTo>
                <a:cubicBezTo>
                  <a:pt x="36230" y="1269"/>
                  <a:pt x="39523" y="1205"/>
                  <a:pt x="42817" y="1174"/>
                </a:cubicBezTo>
                <a:lnTo>
                  <a:pt x="43102" y="1174"/>
                </a:lnTo>
                <a:cubicBezTo>
                  <a:pt x="43608" y="1142"/>
                  <a:pt x="43608" y="350"/>
                  <a:pt x="43102" y="350"/>
                </a:cubicBezTo>
                <a:lnTo>
                  <a:pt x="33759" y="509"/>
                </a:lnTo>
                <a:cubicBezTo>
                  <a:pt x="31226" y="540"/>
                  <a:pt x="28692" y="540"/>
                  <a:pt x="26159" y="540"/>
                </a:cubicBezTo>
                <a:cubicBezTo>
                  <a:pt x="24955" y="556"/>
                  <a:pt x="23752" y="564"/>
                  <a:pt x="22545" y="564"/>
                </a:cubicBezTo>
                <a:cubicBezTo>
                  <a:pt x="21337" y="564"/>
                  <a:pt x="20126" y="556"/>
                  <a:pt x="18907" y="540"/>
                </a:cubicBezTo>
                <a:cubicBezTo>
                  <a:pt x="16183" y="509"/>
                  <a:pt x="13459" y="540"/>
                  <a:pt x="10704" y="445"/>
                </a:cubicBezTo>
                <a:lnTo>
                  <a:pt x="792" y="2"/>
                </a:lnTo>
                <a:lnTo>
                  <a:pt x="507" y="2"/>
                </a:lnTo>
                <a:cubicBezTo>
                  <a:pt x="497" y="1"/>
                  <a:pt x="487" y="1"/>
                  <a:pt x="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6"/>
          <p:cNvSpPr/>
          <p:nvPr/>
        </p:nvSpPr>
        <p:spPr>
          <a:xfrm>
            <a:off x="6253048" y="1473438"/>
            <a:ext cx="1266790" cy="1157833"/>
          </a:xfrm>
          <a:custGeom>
            <a:avLst/>
            <a:gdLst/>
            <a:ahLst/>
            <a:cxnLst/>
            <a:rect l="l" t="t" r="r" b="b"/>
            <a:pathLst>
              <a:path w="40379" h="36906" extrusionOk="0">
                <a:moveTo>
                  <a:pt x="20763" y="1503"/>
                </a:moveTo>
                <a:cubicBezTo>
                  <a:pt x="22238" y="1503"/>
                  <a:pt x="23714" y="1698"/>
                  <a:pt x="25146" y="2100"/>
                </a:cubicBezTo>
                <a:cubicBezTo>
                  <a:pt x="28883" y="3113"/>
                  <a:pt x="32081" y="5552"/>
                  <a:pt x="34235" y="8750"/>
                </a:cubicBezTo>
                <a:cubicBezTo>
                  <a:pt x="34203" y="8909"/>
                  <a:pt x="34203" y="9067"/>
                  <a:pt x="34330" y="9257"/>
                </a:cubicBezTo>
                <a:cubicBezTo>
                  <a:pt x="38383" y="16034"/>
                  <a:pt x="37307" y="25250"/>
                  <a:pt x="31448" y="30634"/>
                </a:cubicBezTo>
                <a:cubicBezTo>
                  <a:pt x="28099" y="33725"/>
                  <a:pt x="23484" y="35463"/>
                  <a:pt x="18915" y="35463"/>
                </a:cubicBezTo>
                <a:cubicBezTo>
                  <a:pt x="16744" y="35463"/>
                  <a:pt x="14583" y="35070"/>
                  <a:pt x="12573" y="34244"/>
                </a:cubicBezTo>
                <a:cubicBezTo>
                  <a:pt x="5986" y="31552"/>
                  <a:pt x="2059" y="24838"/>
                  <a:pt x="2851" y="17808"/>
                </a:cubicBezTo>
                <a:cubicBezTo>
                  <a:pt x="3579" y="11506"/>
                  <a:pt x="7791" y="5742"/>
                  <a:pt x="13555" y="3082"/>
                </a:cubicBezTo>
                <a:cubicBezTo>
                  <a:pt x="15816" y="2050"/>
                  <a:pt x="18289" y="1503"/>
                  <a:pt x="20763" y="1503"/>
                </a:cubicBezTo>
                <a:close/>
                <a:moveTo>
                  <a:pt x="20623" y="1"/>
                </a:moveTo>
                <a:cubicBezTo>
                  <a:pt x="19049" y="1"/>
                  <a:pt x="17470" y="210"/>
                  <a:pt x="15930" y="611"/>
                </a:cubicBezTo>
                <a:cubicBezTo>
                  <a:pt x="8963" y="2448"/>
                  <a:pt x="3452" y="8275"/>
                  <a:pt x="1774" y="15274"/>
                </a:cubicBezTo>
                <a:cubicBezTo>
                  <a:pt x="1" y="22653"/>
                  <a:pt x="2914" y="30317"/>
                  <a:pt x="9438" y="34307"/>
                </a:cubicBezTo>
                <a:cubicBezTo>
                  <a:pt x="12318" y="36072"/>
                  <a:pt x="15613" y="36905"/>
                  <a:pt x="18920" y="36905"/>
                </a:cubicBezTo>
                <a:cubicBezTo>
                  <a:pt x="23031" y="36905"/>
                  <a:pt x="27160" y="35617"/>
                  <a:pt x="30529" y="33230"/>
                </a:cubicBezTo>
                <a:cubicBezTo>
                  <a:pt x="38288" y="27688"/>
                  <a:pt x="40379" y="16699"/>
                  <a:pt x="35565" y="8529"/>
                </a:cubicBezTo>
                <a:cubicBezTo>
                  <a:pt x="35438" y="8307"/>
                  <a:pt x="35280" y="8212"/>
                  <a:pt x="35090" y="8180"/>
                </a:cubicBezTo>
                <a:cubicBezTo>
                  <a:pt x="33126" y="5077"/>
                  <a:pt x="30371" y="2607"/>
                  <a:pt x="26919" y="1213"/>
                </a:cubicBezTo>
                <a:cubicBezTo>
                  <a:pt x="24908" y="391"/>
                  <a:pt x="22771" y="1"/>
                  <a:pt x="206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6"/>
          <p:cNvSpPr/>
          <p:nvPr/>
        </p:nvSpPr>
        <p:spPr>
          <a:xfrm>
            <a:off x="6753601" y="1479555"/>
            <a:ext cx="856657" cy="1157175"/>
          </a:xfrm>
          <a:custGeom>
            <a:avLst/>
            <a:gdLst/>
            <a:ahLst/>
            <a:cxnLst/>
            <a:rect l="l" t="t" r="r" b="b"/>
            <a:pathLst>
              <a:path w="27306" h="36885" extrusionOk="0">
                <a:moveTo>
                  <a:pt x="8055" y="0"/>
                </a:moveTo>
                <a:cubicBezTo>
                  <a:pt x="6724" y="0"/>
                  <a:pt x="5392" y="174"/>
                  <a:pt x="4092" y="543"/>
                </a:cubicBezTo>
                <a:cubicBezTo>
                  <a:pt x="3850" y="604"/>
                  <a:pt x="3955" y="925"/>
                  <a:pt x="4187" y="925"/>
                </a:cubicBezTo>
                <a:cubicBezTo>
                  <a:pt x="4197" y="925"/>
                  <a:pt x="4208" y="925"/>
                  <a:pt x="4219" y="923"/>
                </a:cubicBezTo>
                <a:cubicBezTo>
                  <a:pt x="5016" y="815"/>
                  <a:pt x="5817" y="762"/>
                  <a:pt x="6616" y="762"/>
                </a:cubicBezTo>
                <a:cubicBezTo>
                  <a:pt x="14006" y="762"/>
                  <a:pt x="21210" y="5293"/>
                  <a:pt x="23410" y="12609"/>
                </a:cubicBezTo>
                <a:cubicBezTo>
                  <a:pt x="24614" y="16568"/>
                  <a:pt x="24360" y="20938"/>
                  <a:pt x="22808" y="24770"/>
                </a:cubicBezTo>
                <a:cubicBezTo>
                  <a:pt x="21225" y="28570"/>
                  <a:pt x="18248" y="31547"/>
                  <a:pt x="14669" y="33510"/>
                </a:cubicBezTo>
                <a:cubicBezTo>
                  <a:pt x="12004" y="34974"/>
                  <a:pt x="9110" y="35625"/>
                  <a:pt x="6180" y="35625"/>
                </a:cubicBezTo>
                <a:cubicBezTo>
                  <a:pt x="4481" y="35625"/>
                  <a:pt x="2769" y="35406"/>
                  <a:pt x="1083" y="34999"/>
                </a:cubicBezTo>
                <a:cubicBezTo>
                  <a:pt x="1026" y="34985"/>
                  <a:pt x="971" y="34979"/>
                  <a:pt x="918" y="34979"/>
                </a:cubicBezTo>
                <a:cubicBezTo>
                  <a:pt x="247" y="34979"/>
                  <a:pt x="1" y="36028"/>
                  <a:pt x="735" y="36234"/>
                </a:cubicBezTo>
                <a:cubicBezTo>
                  <a:pt x="2289" y="36678"/>
                  <a:pt x="3930" y="36885"/>
                  <a:pt x="5581" y="36885"/>
                </a:cubicBezTo>
                <a:cubicBezTo>
                  <a:pt x="8406" y="36885"/>
                  <a:pt x="11265" y="36280"/>
                  <a:pt x="13783" y="35221"/>
                </a:cubicBezTo>
                <a:cubicBezTo>
                  <a:pt x="17900" y="33510"/>
                  <a:pt x="21257" y="30597"/>
                  <a:pt x="23252" y="26575"/>
                </a:cubicBezTo>
                <a:cubicBezTo>
                  <a:pt x="27305" y="18499"/>
                  <a:pt x="25405" y="8429"/>
                  <a:pt x="17836" y="3172"/>
                </a:cubicBezTo>
                <a:cubicBezTo>
                  <a:pt x="14976" y="1181"/>
                  <a:pt x="11520" y="0"/>
                  <a:pt x="80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16"/>
          <p:cNvSpPr/>
          <p:nvPr/>
        </p:nvSpPr>
        <p:spPr>
          <a:xfrm>
            <a:off x="7220662" y="2467777"/>
            <a:ext cx="47059" cy="41067"/>
          </a:xfrm>
          <a:custGeom>
            <a:avLst/>
            <a:gdLst/>
            <a:ahLst/>
            <a:cxnLst/>
            <a:rect l="l" t="t" r="r" b="b"/>
            <a:pathLst>
              <a:path w="1500" h="1309" extrusionOk="0">
                <a:moveTo>
                  <a:pt x="109" y="1"/>
                </a:moveTo>
                <a:cubicBezTo>
                  <a:pt x="66" y="1"/>
                  <a:pt x="32" y="30"/>
                  <a:pt x="32" y="77"/>
                </a:cubicBezTo>
                <a:cubicBezTo>
                  <a:pt x="0" y="140"/>
                  <a:pt x="32" y="172"/>
                  <a:pt x="95" y="203"/>
                </a:cubicBezTo>
                <a:cubicBezTo>
                  <a:pt x="602" y="393"/>
                  <a:pt x="1014" y="773"/>
                  <a:pt x="1267" y="1248"/>
                </a:cubicBezTo>
                <a:cubicBezTo>
                  <a:pt x="1288" y="1291"/>
                  <a:pt x="1323" y="1308"/>
                  <a:pt x="1358" y="1308"/>
                </a:cubicBezTo>
                <a:cubicBezTo>
                  <a:pt x="1429" y="1308"/>
                  <a:pt x="1499" y="1238"/>
                  <a:pt x="1457" y="1153"/>
                </a:cubicBezTo>
                <a:cubicBezTo>
                  <a:pt x="1172" y="615"/>
                  <a:pt x="697" y="235"/>
                  <a:pt x="159" y="13"/>
                </a:cubicBezTo>
                <a:cubicBezTo>
                  <a:pt x="142" y="5"/>
                  <a:pt x="125" y="1"/>
                  <a:pt x="1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6"/>
          <p:cNvSpPr/>
          <p:nvPr/>
        </p:nvSpPr>
        <p:spPr>
          <a:xfrm>
            <a:off x="7270438" y="2443925"/>
            <a:ext cx="39780" cy="42761"/>
          </a:xfrm>
          <a:custGeom>
            <a:avLst/>
            <a:gdLst/>
            <a:ahLst/>
            <a:cxnLst/>
            <a:rect l="l" t="t" r="r" b="b"/>
            <a:pathLst>
              <a:path w="1268" h="1363" extrusionOk="0">
                <a:moveTo>
                  <a:pt x="159" y="0"/>
                </a:moveTo>
                <a:cubicBezTo>
                  <a:pt x="127" y="0"/>
                  <a:pt x="96" y="16"/>
                  <a:pt x="64" y="48"/>
                </a:cubicBezTo>
                <a:cubicBezTo>
                  <a:pt x="1" y="111"/>
                  <a:pt x="32" y="175"/>
                  <a:pt x="64" y="238"/>
                </a:cubicBezTo>
                <a:cubicBezTo>
                  <a:pt x="381" y="586"/>
                  <a:pt x="697" y="966"/>
                  <a:pt x="1014" y="1315"/>
                </a:cubicBezTo>
                <a:cubicBezTo>
                  <a:pt x="1046" y="1346"/>
                  <a:pt x="1085" y="1362"/>
                  <a:pt x="1125" y="1362"/>
                </a:cubicBezTo>
                <a:cubicBezTo>
                  <a:pt x="1164" y="1362"/>
                  <a:pt x="1204" y="1346"/>
                  <a:pt x="1236" y="1315"/>
                </a:cubicBezTo>
                <a:cubicBezTo>
                  <a:pt x="1267" y="1251"/>
                  <a:pt x="1267" y="1188"/>
                  <a:pt x="1236" y="1125"/>
                </a:cubicBezTo>
                <a:cubicBezTo>
                  <a:pt x="887" y="776"/>
                  <a:pt x="571" y="396"/>
                  <a:pt x="254" y="48"/>
                </a:cubicBezTo>
                <a:cubicBezTo>
                  <a:pt x="222" y="16"/>
                  <a:pt x="191" y="0"/>
                  <a:pt x="1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6"/>
          <p:cNvSpPr/>
          <p:nvPr/>
        </p:nvSpPr>
        <p:spPr>
          <a:xfrm>
            <a:off x="7291301" y="2394231"/>
            <a:ext cx="51702" cy="45741"/>
          </a:xfrm>
          <a:custGeom>
            <a:avLst/>
            <a:gdLst/>
            <a:ahLst/>
            <a:cxnLst/>
            <a:rect l="l" t="t" r="r" b="b"/>
            <a:pathLst>
              <a:path w="1648" h="1458" extrusionOk="0">
                <a:moveTo>
                  <a:pt x="210" y="1"/>
                </a:moveTo>
                <a:cubicBezTo>
                  <a:pt x="167" y="1"/>
                  <a:pt x="127" y="17"/>
                  <a:pt x="96" y="48"/>
                </a:cubicBezTo>
                <a:cubicBezTo>
                  <a:pt x="1" y="112"/>
                  <a:pt x="1" y="238"/>
                  <a:pt x="96" y="302"/>
                </a:cubicBezTo>
                <a:cubicBezTo>
                  <a:pt x="476" y="682"/>
                  <a:pt x="887" y="1062"/>
                  <a:pt x="1299" y="1410"/>
                </a:cubicBezTo>
                <a:cubicBezTo>
                  <a:pt x="1331" y="1442"/>
                  <a:pt x="1378" y="1458"/>
                  <a:pt x="1430" y="1458"/>
                </a:cubicBezTo>
                <a:cubicBezTo>
                  <a:pt x="1481" y="1458"/>
                  <a:pt x="1537" y="1442"/>
                  <a:pt x="1584" y="1410"/>
                </a:cubicBezTo>
                <a:cubicBezTo>
                  <a:pt x="1647" y="1347"/>
                  <a:pt x="1647" y="1220"/>
                  <a:pt x="1584" y="1157"/>
                </a:cubicBezTo>
                <a:cubicBezTo>
                  <a:pt x="1141" y="777"/>
                  <a:pt x="761" y="428"/>
                  <a:pt x="349" y="48"/>
                </a:cubicBezTo>
                <a:cubicBezTo>
                  <a:pt x="302" y="17"/>
                  <a:pt x="254" y="1"/>
                  <a:pt x="2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6"/>
          <p:cNvSpPr/>
          <p:nvPr/>
        </p:nvSpPr>
        <p:spPr>
          <a:xfrm>
            <a:off x="7330046" y="2363705"/>
            <a:ext cx="51702" cy="51420"/>
          </a:xfrm>
          <a:custGeom>
            <a:avLst/>
            <a:gdLst/>
            <a:ahLst/>
            <a:cxnLst/>
            <a:rect l="l" t="t" r="r" b="b"/>
            <a:pathLst>
              <a:path w="1648" h="1639" extrusionOk="0">
                <a:moveTo>
                  <a:pt x="219" y="0"/>
                </a:moveTo>
                <a:cubicBezTo>
                  <a:pt x="167" y="0"/>
                  <a:pt x="112" y="24"/>
                  <a:pt x="64" y="71"/>
                </a:cubicBezTo>
                <a:cubicBezTo>
                  <a:pt x="1" y="135"/>
                  <a:pt x="1" y="261"/>
                  <a:pt x="64" y="325"/>
                </a:cubicBezTo>
                <a:cubicBezTo>
                  <a:pt x="476" y="736"/>
                  <a:pt x="888" y="1180"/>
                  <a:pt x="1268" y="1592"/>
                </a:cubicBezTo>
                <a:cubicBezTo>
                  <a:pt x="1315" y="1623"/>
                  <a:pt x="1370" y="1639"/>
                  <a:pt x="1422" y="1639"/>
                </a:cubicBezTo>
                <a:cubicBezTo>
                  <a:pt x="1473" y="1639"/>
                  <a:pt x="1521" y="1623"/>
                  <a:pt x="1553" y="1592"/>
                </a:cubicBezTo>
                <a:cubicBezTo>
                  <a:pt x="1648" y="1496"/>
                  <a:pt x="1648" y="1370"/>
                  <a:pt x="1553" y="1306"/>
                </a:cubicBezTo>
                <a:cubicBezTo>
                  <a:pt x="1173" y="895"/>
                  <a:pt x="761" y="483"/>
                  <a:pt x="349" y="71"/>
                </a:cubicBezTo>
                <a:cubicBezTo>
                  <a:pt x="317" y="24"/>
                  <a:pt x="270" y="0"/>
                  <a:pt x="2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6"/>
          <p:cNvSpPr/>
          <p:nvPr/>
        </p:nvSpPr>
        <p:spPr>
          <a:xfrm>
            <a:off x="7363835" y="2329665"/>
            <a:ext cx="39780" cy="42510"/>
          </a:xfrm>
          <a:custGeom>
            <a:avLst/>
            <a:gdLst/>
            <a:ahLst/>
            <a:cxnLst/>
            <a:rect l="l" t="t" r="r" b="b"/>
            <a:pathLst>
              <a:path w="1268" h="1355" extrusionOk="0">
                <a:moveTo>
                  <a:pt x="222" y="0"/>
                </a:moveTo>
                <a:cubicBezTo>
                  <a:pt x="167" y="0"/>
                  <a:pt x="111" y="16"/>
                  <a:pt x="64" y="48"/>
                </a:cubicBezTo>
                <a:cubicBezTo>
                  <a:pt x="1" y="143"/>
                  <a:pt x="1" y="270"/>
                  <a:pt x="64" y="333"/>
                </a:cubicBezTo>
                <a:cubicBezTo>
                  <a:pt x="349" y="650"/>
                  <a:pt x="634" y="966"/>
                  <a:pt x="887" y="1283"/>
                </a:cubicBezTo>
                <a:cubicBezTo>
                  <a:pt x="935" y="1331"/>
                  <a:pt x="990" y="1354"/>
                  <a:pt x="1046" y="1354"/>
                </a:cubicBezTo>
                <a:cubicBezTo>
                  <a:pt x="1101" y="1354"/>
                  <a:pt x="1156" y="1331"/>
                  <a:pt x="1204" y="1283"/>
                </a:cubicBezTo>
                <a:cubicBezTo>
                  <a:pt x="1267" y="1220"/>
                  <a:pt x="1267" y="1093"/>
                  <a:pt x="1204" y="998"/>
                </a:cubicBezTo>
                <a:cubicBezTo>
                  <a:pt x="919" y="681"/>
                  <a:pt x="634" y="365"/>
                  <a:pt x="381" y="48"/>
                </a:cubicBezTo>
                <a:cubicBezTo>
                  <a:pt x="333" y="16"/>
                  <a:pt x="278" y="0"/>
                  <a:pt x="2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6"/>
          <p:cNvSpPr/>
          <p:nvPr/>
        </p:nvSpPr>
        <p:spPr>
          <a:xfrm>
            <a:off x="7370204" y="2278528"/>
            <a:ext cx="73255" cy="55184"/>
          </a:xfrm>
          <a:custGeom>
            <a:avLst/>
            <a:gdLst/>
            <a:ahLst/>
            <a:cxnLst/>
            <a:rect l="l" t="t" r="r" b="b"/>
            <a:pathLst>
              <a:path w="2335" h="1759" extrusionOk="0">
                <a:moveTo>
                  <a:pt x="290" y="0"/>
                </a:moveTo>
                <a:cubicBezTo>
                  <a:pt x="134" y="0"/>
                  <a:pt x="0" y="202"/>
                  <a:pt x="146" y="348"/>
                </a:cubicBezTo>
                <a:cubicBezTo>
                  <a:pt x="653" y="886"/>
                  <a:pt x="1286" y="1361"/>
                  <a:pt x="1951" y="1741"/>
                </a:cubicBezTo>
                <a:cubicBezTo>
                  <a:pt x="1979" y="1753"/>
                  <a:pt x="2007" y="1759"/>
                  <a:pt x="2033" y="1759"/>
                </a:cubicBezTo>
                <a:cubicBezTo>
                  <a:pt x="2214" y="1759"/>
                  <a:pt x="2335" y="1504"/>
                  <a:pt x="2141" y="1393"/>
                </a:cubicBezTo>
                <a:cubicBezTo>
                  <a:pt x="1508" y="1045"/>
                  <a:pt x="938" y="601"/>
                  <a:pt x="431" y="63"/>
                </a:cubicBezTo>
                <a:cubicBezTo>
                  <a:pt x="387" y="19"/>
                  <a:pt x="337" y="0"/>
                  <a:pt x="2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6"/>
          <p:cNvSpPr/>
          <p:nvPr/>
        </p:nvSpPr>
        <p:spPr>
          <a:xfrm>
            <a:off x="7402329" y="2242668"/>
            <a:ext cx="56157" cy="46463"/>
          </a:xfrm>
          <a:custGeom>
            <a:avLst/>
            <a:gdLst/>
            <a:ahLst/>
            <a:cxnLst/>
            <a:rect l="l" t="t" r="r" b="b"/>
            <a:pathLst>
              <a:path w="1790" h="1481" extrusionOk="0">
                <a:moveTo>
                  <a:pt x="208" y="1"/>
                </a:moveTo>
                <a:cubicBezTo>
                  <a:pt x="109" y="1"/>
                  <a:pt x="0" y="97"/>
                  <a:pt x="72" y="192"/>
                </a:cubicBezTo>
                <a:cubicBezTo>
                  <a:pt x="452" y="699"/>
                  <a:pt x="959" y="1143"/>
                  <a:pt x="1497" y="1459"/>
                </a:cubicBezTo>
                <a:cubicBezTo>
                  <a:pt x="1521" y="1474"/>
                  <a:pt x="1546" y="1480"/>
                  <a:pt x="1569" y="1480"/>
                </a:cubicBezTo>
                <a:cubicBezTo>
                  <a:pt x="1697" y="1480"/>
                  <a:pt x="1789" y="1286"/>
                  <a:pt x="1655" y="1206"/>
                </a:cubicBezTo>
                <a:cubicBezTo>
                  <a:pt x="1117" y="921"/>
                  <a:pt x="642" y="509"/>
                  <a:pt x="294" y="34"/>
                </a:cubicBezTo>
                <a:cubicBezTo>
                  <a:pt x="270" y="11"/>
                  <a:pt x="240"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6"/>
          <p:cNvSpPr/>
          <p:nvPr/>
        </p:nvSpPr>
        <p:spPr>
          <a:xfrm>
            <a:off x="7415443" y="2207625"/>
            <a:ext cx="55592" cy="56314"/>
          </a:xfrm>
          <a:custGeom>
            <a:avLst/>
            <a:gdLst/>
            <a:ahLst/>
            <a:cxnLst/>
            <a:rect l="l" t="t" r="r" b="b"/>
            <a:pathLst>
              <a:path w="1772" h="1795" extrusionOk="0">
                <a:moveTo>
                  <a:pt x="194" y="1"/>
                </a:moveTo>
                <a:cubicBezTo>
                  <a:pt x="89" y="1"/>
                  <a:pt x="0" y="135"/>
                  <a:pt x="97" y="233"/>
                </a:cubicBezTo>
                <a:lnTo>
                  <a:pt x="1459" y="1753"/>
                </a:lnTo>
                <a:cubicBezTo>
                  <a:pt x="1488" y="1782"/>
                  <a:pt x="1522" y="1794"/>
                  <a:pt x="1555" y="1794"/>
                </a:cubicBezTo>
                <a:cubicBezTo>
                  <a:pt x="1667" y="1794"/>
                  <a:pt x="1771" y="1653"/>
                  <a:pt x="1649" y="1531"/>
                </a:cubicBezTo>
                <a:cubicBezTo>
                  <a:pt x="1206" y="1056"/>
                  <a:pt x="731" y="549"/>
                  <a:pt x="287" y="43"/>
                </a:cubicBezTo>
                <a:cubicBezTo>
                  <a:pt x="258" y="13"/>
                  <a:pt x="225" y="1"/>
                  <a:pt x="1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6"/>
          <p:cNvSpPr/>
          <p:nvPr/>
        </p:nvSpPr>
        <p:spPr>
          <a:xfrm>
            <a:off x="7412525" y="2159876"/>
            <a:ext cx="76423" cy="66572"/>
          </a:xfrm>
          <a:custGeom>
            <a:avLst/>
            <a:gdLst/>
            <a:ahLst/>
            <a:cxnLst/>
            <a:rect l="l" t="t" r="r" b="b"/>
            <a:pathLst>
              <a:path w="2436" h="2122" extrusionOk="0">
                <a:moveTo>
                  <a:pt x="197" y="1"/>
                </a:moveTo>
                <a:cubicBezTo>
                  <a:pt x="142" y="1"/>
                  <a:pt x="78" y="30"/>
                  <a:pt x="32" y="76"/>
                </a:cubicBezTo>
                <a:cubicBezTo>
                  <a:pt x="0" y="140"/>
                  <a:pt x="32" y="235"/>
                  <a:pt x="95" y="266"/>
                </a:cubicBezTo>
                <a:cubicBezTo>
                  <a:pt x="792" y="805"/>
                  <a:pt x="1489" y="1406"/>
                  <a:pt x="2059" y="2071"/>
                </a:cubicBezTo>
                <a:cubicBezTo>
                  <a:pt x="2094" y="2107"/>
                  <a:pt x="2134" y="2122"/>
                  <a:pt x="2173" y="2122"/>
                </a:cubicBezTo>
                <a:cubicBezTo>
                  <a:pt x="2310" y="2122"/>
                  <a:pt x="2435" y="1941"/>
                  <a:pt x="2312" y="1818"/>
                </a:cubicBezTo>
                <a:cubicBezTo>
                  <a:pt x="1679" y="1153"/>
                  <a:pt x="982" y="551"/>
                  <a:pt x="254" y="13"/>
                </a:cubicBezTo>
                <a:cubicBezTo>
                  <a:pt x="237" y="4"/>
                  <a:pt x="217" y="1"/>
                  <a:pt x="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6"/>
          <p:cNvSpPr/>
          <p:nvPr/>
        </p:nvSpPr>
        <p:spPr>
          <a:xfrm>
            <a:off x="7430565" y="2132456"/>
            <a:ext cx="72565" cy="59231"/>
          </a:xfrm>
          <a:custGeom>
            <a:avLst/>
            <a:gdLst/>
            <a:ahLst/>
            <a:cxnLst/>
            <a:rect l="l" t="t" r="r" b="b"/>
            <a:pathLst>
              <a:path w="2313" h="1888" extrusionOk="0">
                <a:moveTo>
                  <a:pt x="283" y="1"/>
                </a:moveTo>
                <a:cubicBezTo>
                  <a:pt x="140" y="1"/>
                  <a:pt x="0" y="203"/>
                  <a:pt x="122" y="349"/>
                </a:cubicBezTo>
                <a:cubicBezTo>
                  <a:pt x="375" y="665"/>
                  <a:pt x="660" y="919"/>
                  <a:pt x="977" y="1172"/>
                </a:cubicBezTo>
                <a:cubicBezTo>
                  <a:pt x="1262" y="1425"/>
                  <a:pt x="1610" y="1679"/>
                  <a:pt x="1959" y="1869"/>
                </a:cubicBezTo>
                <a:cubicBezTo>
                  <a:pt x="1990" y="1882"/>
                  <a:pt x="2019" y="1888"/>
                  <a:pt x="2047" y="1888"/>
                </a:cubicBezTo>
                <a:cubicBezTo>
                  <a:pt x="2218" y="1888"/>
                  <a:pt x="2313" y="1661"/>
                  <a:pt x="2149" y="1552"/>
                </a:cubicBezTo>
                <a:cubicBezTo>
                  <a:pt x="1832" y="1330"/>
                  <a:pt x="1515" y="1140"/>
                  <a:pt x="1230" y="887"/>
                </a:cubicBezTo>
                <a:cubicBezTo>
                  <a:pt x="914" y="634"/>
                  <a:pt x="660" y="380"/>
                  <a:pt x="407" y="64"/>
                </a:cubicBezTo>
                <a:cubicBezTo>
                  <a:pt x="370" y="19"/>
                  <a:pt x="327" y="1"/>
                  <a:pt x="2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6"/>
          <p:cNvSpPr/>
          <p:nvPr/>
        </p:nvSpPr>
        <p:spPr>
          <a:xfrm>
            <a:off x="7430408" y="2084518"/>
            <a:ext cx="76518" cy="65725"/>
          </a:xfrm>
          <a:custGeom>
            <a:avLst/>
            <a:gdLst/>
            <a:ahLst/>
            <a:cxnLst/>
            <a:rect l="l" t="t" r="r" b="b"/>
            <a:pathLst>
              <a:path w="2439" h="2095" extrusionOk="0">
                <a:moveTo>
                  <a:pt x="270" y="0"/>
                </a:moveTo>
                <a:cubicBezTo>
                  <a:pt x="206" y="0"/>
                  <a:pt x="143" y="24"/>
                  <a:pt x="95" y="71"/>
                </a:cubicBezTo>
                <a:cubicBezTo>
                  <a:pt x="0" y="135"/>
                  <a:pt x="0" y="325"/>
                  <a:pt x="95" y="420"/>
                </a:cubicBezTo>
                <a:cubicBezTo>
                  <a:pt x="729" y="958"/>
                  <a:pt x="1362" y="1497"/>
                  <a:pt x="2027" y="2035"/>
                </a:cubicBezTo>
                <a:cubicBezTo>
                  <a:pt x="2079" y="2070"/>
                  <a:pt x="2141" y="2095"/>
                  <a:pt x="2202" y="2095"/>
                </a:cubicBezTo>
                <a:cubicBezTo>
                  <a:pt x="2252" y="2095"/>
                  <a:pt x="2301" y="2078"/>
                  <a:pt x="2344" y="2035"/>
                </a:cubicBezTo>
                <a:cubicBezTo>
                  <a:pt x="2439" y="1940"/>
                  <a:pt x="2439" y="1782"/>
                  <a:pt x="2344" y="1718"/>
                </a:cubicBezTo>
                <a:cubicBezTo>
                  <a:pt x="1710" y="1148"/>
                  <a:pt x="1077" y="610"/>
                  <a:pt x="444" y="71"/>
                </a:cubicBezTo>
                <a:cubicBezTo>
                  <a:pt x="396" y="24"/>
                  <a:pt x="333" y="0"/>
                  <a:pt x="2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6"/>
          <p:cNvSpPr/>
          <p:nvPr/>
        </p:nvSpPr>
        <p:spPr>
          <a:xfrm>
            <a:off x="7430534" y="2034008"/>
            <a:ext cx="94243" cy="65537"/>
          </a:xfrm>
          <a:custGeom>
            <a:avLst/>
            <a:gdLst/>
            <a:ahLst/>
            <a:cxnLst/>
            <a:rect l="l" t="t" r="r" b="b"/>
            <a:pathLst>
              <a:path w="3004" h="2089" extrusionOk="0">
                <a:moveTo>
                  <a:pt x="326" y="0"/>
                </a:moveTo>
                <a:cubicBezTo>
                  <a:pt x="159" y="0"/>
                  <a:pt x="1" y="191"/>
                  <a:pt x="155" y="320"/>
                </a:cubicBezTo>
                <a:cubicBezTo>
                  <a:pt x="915" y="953"/>
                  <a:pt x="1738" y="1555"/>
                  <a:pt x="2593" y="2061"/>
                </a:cubicBezTo>
                <a:cubicBezTo>
                  <a:pt x="2626" y="2080"/>
                  <a:pt x="2660" y="2089"/>
                  <a:pt x="2691" y="2089"/>
                </a:cubicBezTo>
                <a:cubicBezTo>
                  <a:pt x="2871" y="2089"/>
                  <a:pt x="3003" y="1821"/>
                  <a:pt x="2815" y="1713"/>
                </a:cubicBezTo>
                <a:cubicBezTo>
                  <a:pt x="1960" y="1238"/>
                  <a:pt x="1168" y="668"/>
                  <a:pt x="440" y="35"/>
                </a:cubicBezTo>
                <a:cubicBezTo>
                  <a:pt x="404" y="11"/>
                  <a:pt x="365" y="0"/>
                  <a:pt x="3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6"/>
          <p:cNvSpPr/>
          <p:nvPr/>
        </p:nvSpPr>
        <p:spPr>
          <a:xfrm>
            <a:off x="7474110" y="1985976"/>
            <a:ext cx="47718" cy="36706"/>
          </a:xfrm>
          <a:custGeom>
            <a:avLst/>
            <a:gdLst/>
            <a:ahLst/>
            <a:cxnLst/>
            <a:rect l="l" t="t" r="r" b="b"/>
            <a:pathLst>
              <a:path w="1521" h="1170" extrusionOk="0">
                <a:moveTo>
                  <a:pt x="125" y="1"/>
                </a:moveTo>
                <a:cubicBezTo>
                  <a:pt x="93" y="1"/>
                  <a:pt x="55" y="23"/>
                  <a:pt x="32" y="46"/>
                </a:cubicBezTo>
                <a:cubicBezTo>
                  <a:pt x="1" y="109"/>
                  <a:pt x="1" y="172"/>
                  <a:pt x="64" y="204"/>
                </a:cubicBezTo>
                <a:cubicBezTo>
                  <a:pt x="254" y="331"/>
                  <a:pt x="476" y="489"/>
                  <a:pt x="666" y="647"/>
                </a:cubicBezTo>
                <a:cubicBezTo>
                  <a:pt x="888" y="806"/>
                  <a:pt x="1078" y="964"/>
                  <a:pt x="1268" y="1122"/>
                </a:cubicBezTo>
                <a:cubicBezTo>
                  <a:pt x="1299" y="1154"/>
                  <a:pt x="1339" y="1170"/>
                  <a:pt x="1378" y="1170"/>
                </a:cubicBezTo>
                <a:cubicBezTo>
                  <a:pt x="1418" y="1170"/>
                  <a:pt x="1458" y="1154"/>
                  <a:pt x="1489" y="1122"/>
                </a:cubicBezTo>
                <a:cubicBezTo>
                  <a:pt x="1521" y="1027"/>
                  <a:pt x="1521" y="932"/>
                  <a:pt x="1426" y="901"/>
                </a:cubicBezTo>
                <a:cubicBezTo>
                  <a:pt x="1236" y="742"/>
                  <a:pt x="1014" y="616"/>
                  <a:pt x="793" y="457"/>
                </a:cubicBezTo>
                <a:cubicBezTo>
                  <a:pt x="571" y="331"/>
                  <a:pt x="381" y="172"/>
                  <a:pt x="159" y="14"/>
                </a:cubicBezTo>
                <a:cubicBezTo>
                  <a:pt x="150" y="5"/>
                  <a:pt x="138" y="1"/>
                  <a:pt x="1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6"/>
          <p:cNvSpPr/>
          <p:nvPr/>
        </p:nvSpPr>
        <p:spPr>
          <a:xfrm>
            <a:off x="7416102" y="1897630"/>
            <a:ext cx="121914" cy="65474"/>
          </a:xfrm>
          <a:custGeom>
            <a:avLst/>
            <a:gdLst/>
            <a:ahLst/>
            <a:cxnLst/>
            <a:rect l="l" t="t" r="r" b="b"/>
            <a:pathLst>
              <a:path w="3886" h="2087" extrusionOk="0">
                <a:moveTo>
                  <a:pt x="210" y="0"/>
                </a:moveTo>
                <a:cubicBezTo>
                  <a:pt x="81" y="0"/>
                  <a:pt x="1" y="181"/>
                  <a:pt x="140" y="265"/>
                </a:cubicBezTo>
                <a:cubicBezTo>
                  <a:pt x="710" y="581"/>
                  <a:pt x="1280" y="898"/>
                  <a:pt x="1850" y="1215"/>
                </a:cubicBezTo>
                <a:cubicBezTo>
                  <a:pt x="2135" y="1341"/>
                  <a:pt x="2420" y="1500"/>
                  <a:pt x="2705" y="1658"/>
                </a:cubicBezTo>
                <a:cubicBezTo>
                  <a:pt x="2990" y="1816"/>
                  <a:pt x="3275" y="1975"/>
                  <a:pt x="3592" y="2070"/>
                </a:cubicBezTo>
                <a:cubicBezTo>
                  <a:pt x="3618" y="2081"/>
                  <a:pt x="3642" y="2086"/>
                  <a:pt x="3665" y="2086"/>
                </a:cubicBezTo>
                <a:cubicBezTo>
                  <a:pt x="3832" y="2086"/>
                  <a:pt x="3886" y="1805"/>
                  <a:pt x="3718" y="1721"/>
                </a:cubicBezTo>
                <a:cubicBezTo>
                  <a:pt x="3465" y="1531"/>
                  <a:pt x="3148" y="1436"/>
                  <a:pt x="2832" y="1278"/>
                </a:cubicBezTo>
                <a:cubicBezTo>
                  <a:pt x="2547" y="1151"/>
                  <a:pt x="2261" y="1025"/>
                  <a:pt x="2008" y="898"/>
                </a:cubicBezTo>
                <a:cubicBezTo>
                  <a:pt x="1406" y="613"/>
                  <a:pt x="836" y="328"/>
                  <a:pt x="266" y="11"/>
                </a:cubicBezTo>
                <a:cubicBezTo>
                  <a:pt x="247" y="4"/>
                  <a:pt x="228" y="0"/>
                  <a:pt x="2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6"/>
          <p:cNvSpPr/>
          <p:nvPr/>
        </p:nvSpPr>
        <p:spPr>
          <a:xfrm>
            <a:off x="10194109" y="-2287023"/>
            <a:ext cx="126557" cy="63623"/>
          </a:xfrm>
          <a:custGeom>
            <a:avLst/>
            <a:gdLst/>
            <a:ahLst/>
            <a:cxnLst/>
            <a:rect l="l" t="t" r="r" b="b"/>
            <a:pathLst>
              <a:path w="4034" h="2028" extrusionOk="0">
                <a:moveTo>
                  <a:pt x="309" y="0"/>
                </a:moveTo>
                <a:cubicBezTo>
                  <a:pt x="125" y="0"/>
                  <a:pt x="0" y="281"/>
                  <a:pt x="196" y="365"/>
                </a:cubicBezTo>
                <a:cubicBezTo>
                  <a:pt x="1336" y="903"/>
                  <a:pt x="2476" y="1473"/>
                  <a:pt x="3616" y="2012"/>
                </a:cubicBezTo>
                <a:cubicBezTo>
                  <a:pt x="3646" y="2023"/>
                  <a:pt x="3675" y="2028"/>
                  <a:pt x="3702" y="2028"/>
                </a:cubicBezTo>
                <a:cubicBezTo>
                  <a:pt x="3909" y="2028"/>
                  <a:pt x="4034" y="1743"/>
                  <a:pt x="3838" y="1632"/>
                </a:cubicBezTo>
                <a:cubicBezTo>
                  <a:pt x="2666" y="1093"/>
                  <a:pt x="1526" y="555"/>
                  <a:pt x="386" y="17"/>
                </a:cubicBezTo>
                <a:cubicBezTo>
                  <a:pt x="360" y="5"/>
                  <a:pt x="334" y="0"/>
                  <a:pt x="3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6"/>
          <p:cNvSpPr/>
          <p:nvPr/>
        </p:nvSpPr>
        <p:spPr>
          <a:xfrm>
            <a:off x="10168006" y="-2344467"/>
            <a:ext cx="118870" cy="66635"/>
          </a:xfrm>
          <a:custGeom>
            <a:avLst/>
            <a:gdLst/>
            <a:ahLst/>
            <a:cxnLst/>
            <a:rect l="l" t="t" r="r" b="b"/>
            <a:pathLst>
              <a:path w="3789" h="2124" extrusionOk="0">
                <a:moveTo>
                  <a:pt x="156" y="1"/>
                </a:moveTo>
                <a:cubicBezTo>
                  <a:pt x="35" y="1"/>
                  <a:pt x="0" y="208"/>
                  <a:pt x="141" y="264"/>
                </a:cubicBezTo>
                <a:cubicBezTo>
                  <a:pt x="711" y="517"/>
                  <a:pt x="1313" y="771"/>
                  <a:pt x="1851" y="1088"/>
                </a:cubicBezTo>
                <a:cubicBezTo>
                  <a:pt x="2136" y="1246"/>
                  <a:pt x="2390" y="1404"/>
                  <a:pt x="2643" y="1563"/>
                </a:cubicBezTo>
                <a:cubicBezTo>
                  <a:pt x="2928" y="1721"/>
                  <a:pt x="3181" y="1943"/>
                  <a:pt x="3466" y="2101"/>
                </a:cubicBezTo>
                <a:cubicBezTo>
                  <a:pt x="3493" y="2117"/>
                  <a:pt x="3521" y="2124"/>
                  <a:pt x="3547" y="2124"/>
                </a:cubicBezTo>
                <a:cubicBezTo>
                  <a:pt x="3679" y="2124"/>
                  <a:pt x="3788" y="1953"/>
                  <a:pt x="3656" y="1848"/>
                </a:cubicBezTo>
                <a:cubicBezTo>
                  <a:pt x="3181" y="1436"/>
                  <a:pt x="2548" y="1088"/>
                  <a:pt x="1978" y="802"/>
                </a:cubicBezTo>
                <a:cubicBezTo>
                  <a:pt x="1408" y="486"/>
                  <a:pt x="806" y="232"/>
                  <a:pt x="205" y="11"/>
                </a:cubicBezTo>
                <a:cubicBezTo>
                  <a:pt x="187" y="4"/>
                  <a:pt x="171" y="1"/>
                  <a:pt x="1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6"/>
          <p:cNvSpPr/>
          <p:nvPr/>
        </p:nvSpPr>
        <p:spPr>
          <a:xfrm>
            <a:off x="10153073" y="-2378193"/>
            <a:ext cx="106666" cy="56031"/>
          </a:xfrm>
          <a:custGeom>
            <a:avLst/>
            <a:gdLst/>
            <a:ahLst/>
            <a:cxnLst/>
            <a:rect l="l" t="t" r="r" b="b"/>
            <a:pathLst>
              <a:path w="3400" h="1786" extrusionOk="0">
                <a:moveTo>
                  <a:pt x="213" y="1"/>
                </a:moveTo>
                <a:cubicBezTo>
                  <a:pt x="38" y="1"/>
                  <a:pt x="1" y="268"/>
                  <a:pt x="174" y="326"/>
                </a:cubicBezTo>
                <a:cubicBezTo>
                  <a:pt x="1187" y="611"/>
                  <a:pt x="2137" y="1086"/>
                  <a:pt x="2961" y="1751"/>
                </a:cubicBezTo>
                <a:cubicBezTo>
                  <a:pt x="2997" y="1775"/>
                  <a:pt x="3036" y="1785"/>
                  <a:pt x="3075" y="1785"/>
                </a:cubicBezTo>
                <a:cubicBezTo>
                  <a:pt x="3242" y="1785"/>
                  <a:pt x="3400" y="1594"/>
                  <a:pt x="3246" y="1466"/>
                </a:cubicBezTo>
                <a:cubicBezTo>
                  <a:pt x="2359" y="801"/>
                  <a:pt x="1346" y="294"/>
                  <a:pt x="269" y="9"/>
                </a:cubicBezTo>
                <a:cubicBezTo>
                  <a:pt x="249" y="3"/>
                  <a:pt x="230" y="1"/>
                  <a:pt x="2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6"/>
          <p:cNvSpPr/>
          <p:nvPr/>
        </p:nvSpPr>
        <p:spPr>
          <a:xfrm>
            <a:off x="10115112" y="-2426695"/>
            <a:ext cx="135937" cy="62274"/>
          </a:xfrm>
          <a:custGeom>
            <a:avLst/>
            <a:gdLst/>
            <a:ahLst/>
            <a:cxnLst/>
            <a:rect l="l" t="t" r="r" b="b"/>
            <a:pathLst>
              <a:path w="4333" h="1985" extrusionOk="0">
                <a:moveTo>
                  <a:pt x="246" y="1"/>
                </a:moveTo>
                <a:cubicBezTo>
                  <a:pt x="76" y="1"/>
                  <a:pt x="0" y="258"/>
                  <a:pt x="180" y="288"/>
                </a:cubicBezTo>
                <a:cubicBezTo>
                  <a:pt x="845" y="478"/>
                  <a:pt x="1511" y="732"/>
                  <a:pt x="2144" y="1017"/>
                </a:cubicBezTo>
                <a:cubicBezTo>
                  <a:pt x="2746" y="1302"/>
                  <a:pt x="3347" y="1618"/>
                  <a:pt x="3949" y="1967"/>
                </a:cubicBezTo>
                <a:cubicBezTo>
                  <a:pt x="3977" y="1979"/>
                  <a:pt x="4005" y="1984"/>
                  <a:pt x="4031" y="1984"/>
                </a:cubicBezTo>
                <a:cubicBezTo>
                  <a:pt x="4212" y="1984"/>
                  <a:pt x="4333" y="1729"/>
                  <a:pt x="4139" y="1618"/>
                </a:cubicBezTo>
                <a:cubicBezTo>
                  <a:pt x="3569" y="1238"/>
                  <a:pt x="2904" y="953"/>
                  <a:pt x="2271" y="700"/>
                </a:cubicBezTo>
                <a:cubicBezTo>
                  <a:pt x="1606" y="415"/>
                  <a:pt x="940" y="193"/>
                  <a:pt x="275" y="3"/>
                </a:cubicBezTo>
                <a:cubicBezTo>
                  <a:pt x="265" y="2"/>
                  <a:pt x="256" y="1"/>
                  <a:pt x="2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6"/>
          <p:cNvSpPr/>
          <p:nvPr/>
        </p:nvSpPr>
        <p:spPr>
          <a:xfrm>
            <a:off x="10079315" y="-2478335"/>
            <a:ext cx="132110" cy="51420"/>
          </a:xfrm>
          <a:custGeom>
            <a:avLst/>
            <a:gdLst/>
            <a:ahLst/>
            <a:cxnLst/>
            <a:rect l="l" t="t" r="r" b="b"/>
            <a:pathLst>
              <a:path w="4211" h="1639" extrusionOk="0">
                <a:moveTo>
                  <a:pt x="282" y="1"/>
                </a:moveTo>
                <a:cubicBezTo>
                  <a:pt x="79" y="1"/>
                  <a:pt x="0" y="352"/>
                  <a:pt x="213" y="382"/>
                </a:cubicBezTo>
                <a:cubicBezTo>
                  <a:pt x="846" y="478"/>
                  <a:pt x="1480" y="604"/>
                  <a:pt x="2113" y="826"/>
                </a:cubicBezTo>
                <a:cubicBezTo>
                  <a:pt x="2398" y="921"/>
                  <a:pt x="2715" y="1048"/>
                  <a:pt x="3000" y="1174"/>
                </a:cubicBezTo>
                <a:cubicBezTo>
                  <a:pt x="3285" y="1301"/>
                  <a:pt x="3602" y="1491"/>
                  <a:pt x="3887" y="1618"/>
                </a:cubicBezTo>
                <a:cubicBezTo>
                  <a:pt x="3916" y="1632"/>
                  <a:pt x="3944" y="1638"/>
                  <a:pt x="3970" y="1638"/>
                </a:cubicBezTo>
                <a:cubicBezTo>
                  <a:pt x="4117" y="1638"/>
                  <a:pt x="4211" y="1440"/>
                  <a:pt x="4077" y="1333"/>
                </a:cubicBezTo>
                <a:cubicBezTo>
                  <a:pt x="3538" y="953"/>
                  <a:pt x="2873" y="699"/>
                  <a:pt x="2271" y="478"/>
                </a:cubicBezTo>
                <a:cubicBezTo>
                  <a:pt x="1638" y="256"/>
                  <a:pt x="973" y="97"/>
                  <a:pt x="308" y="2"/>
                </a:cubicBezTo>
                <a:cubicBezTo>
                  <a:pt x="299" y="1"/>
                  <a:pt x="291" y="1"/>
                  <a:pt x="2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6"/>
          <p:cNvSpPr/>
          <p:nvPr/>
        </p:nvSpPr>
        <p:spPr>
          <a:xfrm>
            <a:off x="10059143" y="-2518021"/>
            <a:ext cx="91921" cy="29176"/>
          </a:xfrm>
          <a:custGeom>
            <a:avLst/>
            <a:gdLst/>
            <a:ahLst/>
            <a:cxnLst/>
            <a:rect l="l" t="t" r="r" b="b"/>
            <a:pathLst>
              <a:path w="2930" h="930" extrusionOk="0">
                <a:moveTo>
                  <a:pt x="223" y="1"/>
                </a:moveTo>
                <a:cubicBezTo>
                  <a:pt x="1" y="1"/>
                  <a:pt x="1" y="381"/>
                  <a:pt x="223" y="381"/>
                </a:cubicBezTo>
                <a:cubicBezTo>
                  <a:pt x="634" y="412"/>
                  <a:pt x="1046" y="476"/>
                  <a:pt x="1458" y="571"/>
                </a:cubicBezTo>
                <a:cubicBezTo>
                  <a:pt x="1648" y="602"/>
                  <a:pt x="1838" y="666"/>
                  <a:pt x="2028" y="729"/>
                </a:cubicBezTo>
                <a:cubicBezTo>
                  <a:pt x="2249" y="792"/>
                  <a:pt x="2439" y="887"/>
                  <a:pt x="2629" y="919"/>
                </a:cubicBezTo>
                <a:cubicBezTo>
                  <a:pt x="2650" y="926"/>
                  <a:pt x="2670" y="929"/>
                  <a:pt x="2689" y="929"/>
                </a:cubicBezTo>
                <a:cubicBezTo>
                  <a:pt x="2844" y="929"/>
                  <a:pt x="2929" y="715"/>
                  <a:pt x="2788" y="602"/>
                </a:cubicBezTo>
                <a:cubicBezTo>
                  <a:pt x="2598" y="476"/>
                  <a:pt x="2344" y="412"/>
                  <a:pt x="2154" y="349"/>
                </a:cubicBezTo>
                <a:cubicBezTo>
                  <a:pt x="1933" y="286"/>
                  <a:pt x="1743" y="222"/>
                  <a:pt x="1521" y="191"/>
                </a:cubicBezTo>
                <a:cubicBezTo>
                  <a:pt x="1109" y="96"/>
                  <a:pt x="666" y="32"/>
                  <a:pt x="2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6"/>
          <p:cNvSpPr/>
          <p:nvPr/>
        </p:nvSpPr>
        <p:spPr>
          <a:xfrm>
            <a:off x="9999126" y="-2565959"/>
            <a:ext cx="93145" cy="33286"/>
          </a:xfrm>
          <a:custGeom>
            <a:avLst/>
            <a:gdLst/>
            <a:ahLst/>
            <a:cxnLst/>
            <a:rect l="l" t="t" r="r" b="b"/>
            <a:pathLst>
              <a:path w="2969" h="1061" extrusionOk="0">
                <a:moveTo>
                  <a:pt x="240" y="1"/>
                </a:moveTo>
                <a:cubicBezTo>
                  <a:pt x="37" y="1"/>
                  <a:pt x="0" y="299"/>
                  <a:pt x="204" y="357"/>
                </a:cubicBezTo>
                <a:cubicBezTo>
                  <a:pt x="394" y="420"/>
                  <a:pt x="584" y="484"/>
                  <a:pt x="806" y="547"/>
                </a:cubicBezTo>
                <a:cubicBezTo>
                  <a:pt x="996" y="610"/>
                  <a:pt x="1186" y="674"/>
                  <a:pt x="1407" y="737"/>
                </a:cubicBezTo>
                <a:cubicBezTo>
                  <a:pt x="1787" y="832"/>
                  <a:pt x="2199" y="959"/>
                  <a:pt x="2611" y="1054"/>
                </a:cubicBezTo>
                <a:cubicBezTo>
                  <a:pt x="2630" y="1059"/>
                  <a:pt x="2649" y="1061"/>
                  <a:pt x="2666" y="1061"/>
                </a:cubicBezTo>
                <a:cubicBezTo>
                  <a:pt x="2881" y="1061"/>
                  <a:pt x="2969" y="730"/>
                  <a:pt x="2706" y="642"/>
                </a:cubicBezTo>
                <a:cubicBezTo>
                  <a:pt x="2326" y="515"/>
                  <a:pt x="1914" y="420"/>
                  <a:pt x="1502" y="294"/>
                </a:cubicBezTo>
                <a:cubicBezTo>
                  <a:pt x="1312" y="230"/>
                  <a:pt x="1122" y="199"/>
                  <a:pt x="901" y="135"/>
                </a:cubicBezTo>
                <a:cubicBezTo>
                  <a:pt x="711" y="72"/>
                  <a:pt x="489" y="40"/>
                  <a:pt x="299" y="9"/>
                </a:cubicBezTo>
                <a:cubicBezTo>
                  <a:pt x="278" y="3"/>
                  <a:pt x="258" y="1"/>
                  <a:pt x="2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6"/>
          <p:cNvSpPr/>
          <p:nvPr/>
        </p:nvSpPr>
        <p:spPr>
          <a:xfrm>
            <a:off x="6443794" y="1630678"/>
            <a:ext cx="854493" cy="844548"/>
          </a:xfrm>
          <a:custGeom>
            <a:avLst/>
            <a:gdLst/>
            <a:ahLst/>
            <a:cxnLst/>
            <a:rect l="l" t="t" r="r" b="b"/>
            <a:pathLst>
              <a:path w="27237" h="26920" extrusionOk="0">
                <a:moveTo>
                  <a:pt x="21378" y="2757"/>
                </a:moveTo>
                <a:cubicBezTo>
                  <a:pt x="21409" y="2852"/>
                  <a:pt x="21409" y="2947"/>
                  <a:pt x="21378" y="3073"/>
                </a:cubicBezTo>
                <a:cubicBezTo>
                  <a:pt x="21378" y="3105"/>
                  <a:pt x="21378" y="3168"/>
                  <a:pt x="21346" y="3200"/>
                </a:cubicBezTo>
                <a:cubicBezTo>
                  <a:pt x="21346" y="3200"/>
                  <a:pt x="21346" y="3168"/>
                  <a:pt x="21314" y="3137"/>
                </a:cubicBezTo>
                <a:cubicBezTo>
                  <a:pt x="21251" y="3073"/>
                  <a:pt x="21188" y="3010"/>
                  <a:pt x="21093" y="2978"/>
                </a:cubicBezTo>
                <a:cubicBezTo>
                  <a:pt x="21219" y="2883"/>
                  <a:pt x="21314" y="2820"/>
                  <a:pt x="21378" y="2757"/>
                </a:cubicBezTo>
                <a:close/>
                <a:moveTo>
                  <a:pt x="19889" y="2883"/>
                </a:moveTo>
                <a:lnTo>
                  <a:pt x="19889" y="2883"/>
                </a:lnTo>
                <a:cubicBezTo>
                  <a:pt x="19857" y="3010"/>
                  <a:pt x="19762" y="3137"/>
                  <a:pt x="19667" y="3263"/>
                </a:cubicBezTo>
                <a:cubicBezTo>
                  <a:pt x="19446" y="3390"/>
                  <a:pt x="19192" y="3517"/>
                  <a:pt x="18907" y="3675"/>
                </a:cubicBezTo>
                <a:cubicBezTo>
                  <a:pt x="19351" y="3327"/>
                  <a:pt x="19667" y="3073"/>
                  <a:pt x="19889" y="2883"/>
                </a:cubicBezTo>
                <a:close/>
                <a:moveTo>
                  <a:pt x="20238" y="3358"/>
                </a:moveTo>
                <a:lnTo>
                  <a:pt x="20238" y="3358"/>
                </a:lnTo>
                <a:cubicBezTo>
                  <a:pt x="20142" y="3422"/>
                  <a:pt x="20047" y="3517"/>
                  <a:pt x="19921" y="3612"/>
                </a:cubicBezTo>
                <a:cubicBezTo>
                  <a:pt x="19636" y="3865"/>
                  <a:pt x="19351" y="4087"/>
                  <a:pt x="19066" y="4340"/>
                </a:cubicBezTo>
                <a:cubicBezTo>
                  <a:pt x="19414" y="4023"/>
                  <a:pt x="19667" y="3770"/>
                  <a:pt x="19857" y="3485"/>
                </a:cubicBezTo>
                <a:cubicBezTo>
                  <a:pt x="19984" y="3422"/>
                  <a:pt x="20111" y="3390"/>
                  <a:pt x="20238" y="3358"/>
                </a:cubicBezTo>
                <a:close/>
                <a:moveTo>
                  <a:pt x="15487" y="413"/>
                </a:moveTo>
                <a:cubicBezTo>
                  <a:pt x="15550" y="413"/>
                  <a:pt x="15645" y="413"/>
                  <a:pt x="15709" y="445"/>
                </a:cubicBezTo>
                <a:cubicBezTo>
                  <a:pt x="15645" y="476"/>
                  <a:pt x="15614" y="508"/>
                  <a:pt x="15550" y="540"/>
                </a:cubicBezTo>
                <a:cubicBezTo>
                  <a:pt x="15360" y="603"/>
                  <a:pt x="15139" y="698"/>
                  <a:pt x="14917" y="825"/>
                </a:cubicBezTo>
                <a:cubicBezTo>
                  <a:pt x="14917" y="761"/>
                  <a:pt x="14917" y="730"/>
                  <a:pt x="14885" y="698"/>
                </a:cubicBezTo>
                <a:cubicBezTo>
                  <a:pt x="14846" y="659"/>
                  <a:pt x="14795" y="632"/>
                  <a:pt x="14747" y="632"/>
                </a:cubicBezTo>
                <a:cubicBezTo>
                  <a:pt x="14717" y="632"/>
                  <a:pt x="14688" y="642"/>
                  <a:pt x="14664" y="666"/>
                </a:cubicBezTo>
                <a:cubicBezTo>
                  <a:pt x="13999" y="1205"/>
                  <a:pt x="10863" y="3612"/>
                  <a:pt x="7697" y="6240"/>
                </a:cubicBezTo>
                <a:cubicBezTo>
                  <a:pt x="10832" y="3200"/>
                  <a:pt x="14125" y="413"/>
                  <a:pt x="15455" y="413"/>
                </a:cubicBezTo>
                <a:close/>
                <a:moveTo>
                  <a:pt x="19066" y="3928"/>
                </a:moveTo>
                <a:cubicBezTo>
                  <a:pt x="18274" y="4720"/>
                  <a:pt x="17007" y="5638"/>
                  <a:pt x="15519" y="6652"/>
                </a:cubicBezTo>
                <a:cubicBezTo>
                  <a:pt x="15709" y="6494"/>
                  <a:pt x="15867" y="6335"/>
                  <a:pt x="16026" y="6209"/>
                </a:cubicBezTo>
                <a:cubicBezTo>
                  <a:pt x="17261" y="5195"/>
                  <a:pt x="18274" y="4435"/>
                  <a:pt x="19066" y="3928"/>
                </a:cubicBezTo>
                <a:close/>
                <a:moveTo>
                  <a:pt x="6588" y="3897"/>
                </a:moveTo>
                <a:cubicBezTo>
                  <a:pt x="5131" y="5195"/>
                  <a:pt x="3801" y="6335"/>
                  <a:pt x="2915" y="7032"/>
                </a:cubicBezTo>
                <a:cubicBezTo>
                  <a:pt x="3421" y="6589"/>
                  <a:pt x="4055" y="6019"/>
                  <a:pt x="4625" y="5448"/>
                </a:cubicBezTo>
                <a:cubicBezTo>
                  <a:pt x="5290" y="4910"/>
                  <a:pt x="5986" y="4372"/>
                  <a:pt x="6588" y="3897"/>
                </a:cubicBezTo>
                <a:close/>
                <a:moveTo>
                  <a:pt x="1881" y="7998"/>
                </a:moveTo>
                <a:lnTo>
                  <a:pt x="1743" y="8109"/>
                </a:lnTo>
                <a:cubicBezTo>
                  <a:pt x="1774" y="8077"/>
                  <a:pt x="1774" y="8045"/>
                  <a:pt x="1806" y="8014"/>
                </a:cubicBezTo>
                <a:cubicBezTo>
                  <a:pt x="1831" y="8014"/>
                  <a:pt x="1856" y="8014"/>
                  <a:pt x="1881" y="7998"/>
                </a:cubicBezTo>
                <a:close/>
                <a:moveTo>
                  <a:pt x="25495" y="7570"/>
                </a:moveTo>
                <a:cubicBezTo>
                  <a:pt x="25495" y="7602"/>
                  <a:pt x="25526" y="7665"/>
                  <a:pt x="25526" y="7760"/>
                </a:cubicBezTo>
                <a:cubicBezTo>
                  <a:pt x="25336" y="7824"/>
                  <a:pt x="25083" y="7950"/>
                  <a:pt x="24798" y="8140"/>
                </a:cubicBezTo>
                <a:lnTo>
                  <a:pt x="25495" y="7570"/>
                </a:lnTo>
                <a:close/>
                <a:moveTo>
                  <a:pt x="25811" y="7950"/>
                </a:moveTo>
                <a:cubicBezTo>
                  <a:pt x="25811" y="8014"/>
                  <a:pt x="25780" y="8077"/>
                  <a:pt x="25716" y="8172"/>
                </a:cubicBezTo>
                <a:cubicBezTo>
                  <a:pt x="25748" y="8109"/>
                  <a:pt x="25780" y="8014"/>
                  <a:pt x="25780" y="7950"/>
                </a:cubicBezTo>
                <a:close/>
                <a:moveTo>
                  <a:pt x="13809" y="7729"/>
                </a:moveTo>
                <a:cubicBezTo>
                  <a:pt x="13650" y="7855"/>
                  <a:pt x="13524" y="7982"/>
                  <a:pt x="13365" y="8109"/>
                </a:cubicBezTo>
                <a:cubicBezTo>
                  <a:pt x="13270" y="8172"/>
                  <a:pt x="13144" y="8235"/>
                  <a:pt x="13049" y="8299"/>
                </a:cubicBezTo>
                <a:cubicBezTo>
                  <a:pt x="13302" y="8109"/>
                  <a:pt x="13555" y="7919"/>
                  <a:pt x="13809" y="7729"/>
                </a:cubicBezTo>
                <a:close/>
                <a:moveTo>
                  <a:pt x="25431" y="8077"/>
                </a:moveTo>
                <a:lnTo>
                  <a:pt x="25431" y="8077"/>
                </a:lnTo>
                <a:cubicBezTo>
                  <a:pt x="25368" y="8235"/>
                  <a:pt x="25273" y="8457"/>
                  <a:pt x="25115" y="8710"/>
                </a:cubicBezTo>
                <a:cubicBezTo>
                  <a:pt x="24671" y="8774"/>
                  <a:pt x="24133" y="9027"/>
                  <a:pt x="23499" y="9407"/>
                </a:cubicBezTo>
                <a:cubicBezTo>
                  <a:pt x="24354" y="8742"/>
                  <a:pt x="25020" y="8267"/>
                  <a:pt x="25431" y="8077"/>
                </a:cubicBezTo>
                <a:close/>
                <a:moveTo>
                  <a:pt x="25463" y="8964"/>
                </a:moveTo>
                <a:cubicBezTo>
                  <a:pt x="25621" y="8964"/>
                  <a:pt x="25716" y="8995"/>
                  <a:pt x="25811" y="9027"/>
                </a:cubicBezTo>
                <a:cubicBezTo>
                  <a:pt x="25526" y="9249"/>
                  <a:pt x="24956" y="9692"/>
                  <a:pt x="24164" y="10294"/>
                </a:cubicBezTo>
                <a:cubicBezTo>
                  <a:pt x="24703" y="9755"/>
                  <a:pt x="25146" y="9312"/>
                  <a:pt x="25463" y="8964"/>
                </a:cubicBezTo>
                <a:close/>
                <a:moveTo>
                  <a:pt x="20839" y="3232"/>
                </a:moveTo>
                <a:cubicBezTo>
                  <a:pt x="20934" y="3232"/>
                  <a:pt x="21029" y="3263"/>
                  <a:pt x="21093" y="3358"/>
                </a:cubicBezTo>
                <a:cubicBezTo>
                  <a:pt x="21156" y="3422"/>
                  <a:pt x="21188" y="3517"/>
                  <a:pt x="21156" y="3643"/>
                </a:cubicBezTo>
                <a:cubicBezTo>
                  <a:pt x="21156" y="3675"/>
                  <a:pt x="21156" y="3707"/>
                  <a:pt x="21156" y="3738"/>
                </a:cubicBezTo>
                <a:cubicBezTo>
                  <a:pt x="20934" y="4087"/>
                  <a:pt x="20649" y="4498"/>
                  <a:pt x="20269" y="4942"/>
                </a:cubicBezTo>
                <a:cubicBezTo>
                  <a:pt x="19857" y="5227"/>
                  <a:pt x="19382" y="5543"/>
                  <a:pt x="18907" y="5892"/>
                </a:cubicBezTo>
                <a:cubicBezTo>
                  <a:pt x="16754" y="7412"/>
                  <a:pt x="13872" y="9439"/>
                  <a:pt x="11117" y="11561"/>
                </a:cubicBezTo>
                <a:cubicBezTo>
                  <a:pt x="13492" y="9534"/>
                  <a:pt x="16437" y="7000"/>
                  <a:pt x="20142" y="3833"/>
                </a:cubicBezTo>
                <a:cubicBezTo>
                  <a:pt x="20396" y="3612"/>
                  <a:pt x="20618" y="3390"/>
                  <a:pt x="20839" y="3232"/>
                </a:cubicBezTo>
                <a:close/>
                <a:moveTo>
                  <a:pt x="19129" y="2092"/>
                </a:moveTo>
                <a:lnTo>
                  <a:pt x="19129" y="2092"/>
                </a:lnTo>
                <a:cubicBezTo>
                  <a:pt x="19097" y="2345"/>
                  <a:pt x="18939" y="2662"/>
                  <a:pt x="18654" y="3042"/>
                </a:cubicBezTo>
                <a:cubicBezTo>
                  <a:pt x="16691" y="4498"/>
                  <a:pt x="13207" y="7444"/>
                  <a:pt x="9850" y="10357"/>
                </a:cubicBezTo>
                <a:cubicBezTo>
                  <a:pt x="8900" y="10991"/>
                  <a:pt x="7982" y="11592"/>
                  <a:pt x="7095" y="12162"/>
                </a:cubicBezTo>
                <a:lnTo>
                  <a:pt x="19129" y="2092"/>
                </a:lnTo>
                <a:close/>
                <a:moveTo>
                  <a:pt x="21409" y="5258"/>
                </a:moveTo>
                <a:lnTo>
                  <a:pt x="21409" y="5258"/>
                </a:lnTo>
                <a:cubicBezTo>
                  <a:pt x="20871" y="5797"/>
                  <a:pt x="20238" y="6367"/>
                  <a:pt x="19604" y="7000"/>
                </a:cubicBezTo>
                <a:lnTo>
                  <a:pt x="13017" y="12511"/>
                </a:lnTo>
                <a:cubicBezTo>
                  <a:pt x="15107" y="10610"/>
                  <a:pt x="17134" y="8710"/>
                  <a:pt x="18781" y="7159"/>
                </a:cubicBezTo>
                <a:cubicBezTo>
                  <a:pt x="19794" y="6399"/>
                  <a:pt x="20713" y="5765"/>
                  <a:pt x="21409" y="5258"/>
                </a:cubicBezTo>
                <a:close/>
                <a:moveTo>
                  <a:pt x="21970" y="12320"/>
                </a:moveTo>
                <a:lnTo>
                  <a:pt x="21970" y="12320"/>
                </a:lnTo>
                <a:cubicBezTo>
                  <a:pt x="21861" y="12410"/>
                  <a:pt x="21749" y="12503"/>
                  <a:pt x="21635" y="12597"/>
                </a:cubicBezTo>
                <a:lnTo>
                  <a:pt x="21635" y="12597"/>
                </a:lnTo>
                <a:cubicBezTo>
                  <a:pt x="21668" y="12539"/>
                  <a:pt x="21727" y="12509"/>
                  <a:pt x="21758" y="12479"/>
                </a:cubicBezTo>
                <a:cubicBezTo>
                  <a:pt x="21829" y="12421"/>
                  <a:pt x="21901" y="12370"/>
                  <a:pt x="21970" y="12320"/>
                </a:cubicBezTo>
                <a:close/>
                <a:moveTo>
                  <a:pt x="11814" y="9470"/>
                </a:moveTo>
                <a:cubicBezTo>
                  <a:pt x="10167" y="10832"/>
                  <a:pt x="8425" y="12226"/>
                  <a:pt x="6746" y="13524"/>
                </a:cubicBezTo>
                <a:lnTo>
                  <a:pt x="10863" y="10072"/>
                </a:lnTo>
                <a:cubicBezTo>
                  <a:pt x="10958" y="10009"/>
                  <a:pt x="11022" y="9977"/>
                  <a:pt x="11117" y="9914"/>
                </a:cubicBezTo>
                <a:cubicBezTo>
                  <a:pt x="11338" y="9787"/>
                  <a:pt x="11560" y="9629"/>
                  <a:pt x="11814" y="9470"/>
                </a:cubicBezTo>
                <a:close/>
                <a:moveTo>
                  <a:pt x="5670" y="8774"/>
                </a:moveTo>
                <a:lnTo>
                  <a:pt x="5670" y="8774"/>
                </a:lnTo>
                <a:cubicBezTo>
                  <a:pt x="3421" y="11022"/>
                  <a:pt x="1616" y="13017"/>
                  <a:pt x="1046" y="13587"/>
                </a:cubicBezTo>
                <a:cubicBezTo>
                  <a:pt x="1046" y="13556"/>
                  <a:pt x="1046" y="13492"/>
                  <a:pt x="1046" y="13429"/>
                </a:cubicBezTo>
                <a:cubicBezTo>
                  <a:pt x="1078" y="13207"/>
                  <a:pt x="1204" y="12954"/>
                  <a:pt x="1363" y="12669"/>
                </a:cubicBezTo>
                <a:cubicBezTo>
                  <a:pt x="1743" y="12289"/>
                  <a:pt x="2218" y="11782"/>
                  <a:pt x="2756" y="11212"/>
                </a:cubicBezTo>
                <a:cubicBezTo>
                  <a:pt x="3580" y="10547"/>
                  <a:pt x="4593" y="9692"/>
                  <a:pt x="5670" y="8774"/>
                </a:cubicBezTo>
                <a:close/>
                <a:moveTo>
                  <a:pt x="18242" y="5037"/>
                </a:moveTo>
                <a:cubicBezTo>
                  <a:pt x="13112" y="9470"/>
                  <a:pt x="9122" y="12859"/>
                  <a:pt x="6335" y="15202"/>
                </a:cubicBezTo>
                <a:cubicBezTo>
                  <a:pt x="8742" y="12827"/>
                  <a:pt x="10832" y="10832"/>
                  <a:pt x="12637" y="9154"/>
                </a:cubicBezTo>
                <a:cubicBezTo>
                  <a:pt x="13049" y="8837"/>
                  <a:pt x="13429" y="8520"/>
                  <a:pt x="13809" y="8172"/>
                </a:cubicBezTo>
                <a:cubicBezTo>
                  <a:pt x="15519" y="7064"/>
                  <a:pt x="17102" y="5987"/>
                  <a:pt x="18242" y="5037"/>
                </a:cubicBezTo>
                <a:close/>
                <a:moveTo>
                  <a:pt x="9755" y="14126"/>
                </a:moveTo>
                <a:cubicBezTo>
                  <a:pt x="9027" y="14696"/>
                  <a:pt x="8298" y="15234"/>
                  <a:pt x="7633" y="15741"/>
                </a:cubicBezTo>
                <a:cubicBezTo>
                  <a:pt x="7855" y="15551"/>
                  <a:pt x="8077" y="15361"/>
                  <a:pt x="8330" y="15171"/>
                </a:cubicBezTo>
                <a:cubicBezTo>
                  <a:pt x="8805" y="14822"/>
                  <a:pt x="9280" y="14474"/>
                  <a:pt x="9755" y="14126"/>
                </a:cubicBezTo>
                <a:close/>
                <a:moveTo>
                  <a:pt x="5423" y="12126"/>
                </a:moveTo>
                <a:cubicBezTo>
                  <a:pt x="3412" y="13958"/>
                  <a:pt x="1755" y="15498"/>
                  <a:pt x="983" y="16216"/>
                </a:cubicBezTo>
                <a:cubicBezTo>
                  <a:pt x="1173" y="15868"/>
                  <a:pt x="1648" y="15329"/>
                  <a:pt x="2344" y="14601"/>
                </a:cubicBezTo>
                <a:cubicBezTo>
                  <a:pt x="3107" y="14112"/>
                  <a:pt x="4150" y="13257"/>
                  <a:pt x="5423" y="12126"/>
                </a:cubicBezTo>
                <a:close/>
                <a:moveTo>
                  <a:pt x="24830" y="9090"/>
                </a:moveTo>
                <a:lnTo>
                  <a:pt x="24830" y="9090"/>
                </a:lnTo>
                <a:cubicBezTo>
                  <a:pt x="24544" y="9407"/>
                  <a:pt x="24228" y="9787"/>
                  <a:pt x="23816" y="10199"/>
                </a:cubicBezTo>
                <a:cubicBezTo>
                  <a:pt x="23183" y="10801"/>
                  <a:pt x="22391" y="11497"/>
                  <a:pt x="21568" y="12257"/>
                </a:cubicBezTo>
                <a:cubicBezTo>
                  <a:pt x="19667" y="13714"/>
                  <a:pt x="17387" y="15488"/>
                  <a:pt x="15202" y="17229"/>
                </a:cubicBezTo>
                <a:cubicBezTo>
                  <a:pt x="15173" y="17259"/>
                  <a:pt x="15116" y="17288"/>
                  <a:pt x="15083" y="17317"/>
                </a:cubicBezTo>
                <a:lnTo>
                  <a:pt x="15083" y="17317"/>
                </a:lnTo>
                <a:cubicBezTo>
                  <a:pt x="17012" y="15514"/>
                  <a:pt x="18941" y="13585"/>
                  <a:pt x="20554" y="11941"/>
                </a:cubicBezTo>
                <a:cubicBezTo>
                  <a:pt x="22264" y="10515"/>
                  <a:pt x="23784" y="9439"/>
                  <a:pt x="24830" y="9090"/>
                </a:cubicBezTo>
                <a:close/>
                <a:moveTo>
                  <a:pt x="19224" y="6050"/>
                </a:moveTo>
                <a:lnTo>
                  <a:pt x="19224" y="6050"/>
                </a:lnTo>
                <a:cubicBezTo>
                  <a:pt x="18591" y="6684"/>
                  <a:pt x="17831" y="7349"/>
                  <a:pt x="17007" y="8045"/>
                </a:cubicBezTo>
                <a:cubicBezTo>
                  <a:pt x="14252" y="10072"/>
                  <a:pt x="10990" y="12542"/>
                  <a:pt x="8267" y="14822"/>
                </a:cubicBezTo>
                <a:cubicBezTo>
                  <a:pt x="6936" y="15804"/>
                  <a:pt x="5701" y="16659"/>
                  <a:pt x="4656" y="17388"/>
                </a:cubicBezTo>
                <a:cubicBezTo>
                  <a:pt x="8235" y="13809"/>
                  <a:pt x="15202" y="8900"/>
                  <a:pt x="19097" y="6145"/>
                </a:cubicBezTo>
                <a:cubicBezTo>
                  <a:pt x="19129" y="6114"/>
                  <a:pt x="19161" y="6082"/>
                  <a:pt x="19224" y="6050"/>
                </a:cubicBezTo>
                <a:close/>
                <a:moveTo>
                  <a:pt x="8267" y="11782"/>
                </a:moveTo>
                <a:lnTo>
                  <a:pt x="8267" y="11782"/>
                </a:lnTo>
                <a:cubicBezTo>
                  <a:pt x="8108" y="11909"/>
                  <a:pt x="7982" y="12036"/>
                  <a:pt x="7823" y="12162"/>
                </a:cubicBezTo>
                <a:cubicBezTo>
                  <a:pt x="6715" y="13081"/>
                  <a:pt x="5701" y="13967"/>
                  <a:pt x="4815" y="14759"/>
                </a:cubicBezTo>
                <a:lnTo>
                  <a:pt x="1584" y="17483"/>
                </a:lnTo>
                <a:cubicBezTo>
                  <a:pt x="1521" y="17546"/>
                  <a:pt x="1489" y="17641"/>
                  <a:pt x="1553" y="17704"/>
                </a:cubicBezTo>
                <a:cubicBezTo>
                  <a:pt x="1553" y="17704"/>
                  <a:pt x="1584" y="17736"/>
                  <a:pt x="1584" y="17736"/>
                </a:cubicBezTo>
                <a:cubicBezTo>
                  <a:pt x="1553" y="17768"/>
                  <a:pt x="1521" y="17799"/>
                  <a:pt x="1458" y="17831"/>
                </a:cubicBezTo>
                <a:cubicBezTo>
                  <a:pt x="1426" y="17768"/>
                  <a:pt x="1426" y="17673"/>
                  <a:pt x="1458" y="17546"/>
                </a:cubicBezTo>
                <a:cubicBezTo>
                  <a:pt x="1489" y="17166"/>
                  <a:pt x="1869" y="16628"/>
                  <a:pt x="2503" y="16058"/>
                </a:cubicBezTo>
                <a:lnTo>
                  <a:pt x="4276" y="14537"/>
                </a:lnTo>
                <a:cubicBezTo>
                  <a:pt x="5416" y="13682"/>
                  <a:pt x="6810" y="12732"/>
                  <a:pt x="8267" y="11782"/>
                </a:cubicBezTo>
                <a:close/>
                <a:moveTo>
                  <a:pt x="26825" y="12669"/>
                </a:moveTo>
                <a:cubicBezTo>
                  <a:pt x="26413" y="13556"/>
                  <a:pt x="24259" y="15646"/>
                  <a:pt x="21568" y="17989"/>
                </a:cubicBezTo>
                <a:cubicBezTo>
                  <a:pt x="24006" y="15614"/>
                  <a:pt x="26065" y="13461"/>
                  <a:pt x="26825" y="12669"/>
                </a:cubicBezTo>
                <a:close/>
                <a:moveTo>
                  <a:pt x="20903" y="9439"/>
                </a:moveTo>
                <a:cubicBezTo>
                  <a:pt x="18242" y="11909"/>
                  <a:pt x="14157" y="15266"/>
                  <a:pt x="10293" y="18306"/>
                </a:cubicBezTo>
                <a:lnTo>
                  <a:pt x="20903" y="9439"/>
                </a:lnTo>
                <a:close/>
                <a:moveTo>
                  <a:pt x="4434" y="17166"/>
                </a:moveTo>
                <a:cubicBezTo>
                  <a:pt x="4086" y="17514"/>
                  <a:pt x="3770" y="17863"/>
                  <a:pt x="3485" y="18179"/>
                </a:cubicBezTo>
                <a:cubicBezTo>
                  <a:pt x="3326" y="18306"/>
                  <a:pt x="3200" y="18401"/>
                  <a:pt x="3073" y="18464"/>
                </a:cubicBezTo>
                <a:cubicBezTo>
                  <a:pt x="3390" y="18148"/>
                  <a:pt x="3706" y="17831"/>
                  <a:pt x="4023" y="17514"/>
                </a:cubicBezTo>
                <a:cubicBezTo>
                  <a:pt x="4150" y="17419"/>
                  <a:pt x="4308" y="17293"/>
                  <a:pt x="4434" y="17166"/>
                </a:cubicBezTo>
                <a:close/>
                <a:moveTo>
                  <a:pt x="9185" y="12004"/>
                </a:moveTo>
                <a:cubicBezTo>
                  <a:pt x="7570" y="13556"/>
                  <a:pt x="5765" y="15329"/>
                  <a:pt x="3770" y="17324"/>
                </a:cubicBezTo>
                <a:cubicBezTo>
                  <a:pt x="2661" y="18243"/>
                  <a:pt x="1964" y="18781"/>
                  <a:pt x="1679" y="18971"/>
                </a:cubicBezTo>
                <a:cubicBezTo>
                  <a:pt x="1679" y="18939"/>
                  <a:pt x="1679" y="18908"/>
                  <a:pt x="1679" y="18876"/>
                </a:cubicBezTo>
                <a:cubicBezTo>
                  <a:pt x="1743" y="18369"/>
                  <a:pt x="2439" y="17483"/>
                  <a:pt x="3548" y="16374"/>
                </a:cubicBezTo>
                <a:cubicBezTo>
                  <a:pt x="4941" y="15329"/>
                  <a:pt x="7000" y="13746"/>
                  <a:pt x="9185" y="12004"/>
                </a:cubicBezTo>
                <a:close/>
                <a:moveTo>
                  <a:pt x="5828" y="16944"/>
                </a:moveTo>
                <a:cubicBezTo>
                  <a:pt x="5416" y="17293"/>
                  <a:pt x="5068" y="17641"/>
                  <a:pt x="4720" y="17989"/>
                </a:cubicBezTo>
                <a:cubicBezTo>
                  <a:pt x="3896" y="18623"/>
                  <a:pt x="3295" y="19098"/>
                  <a:pt x="2883" y="19446"/>
                </a:cubicBezTo>
                <a:cubicBezTo>
                  <a:pt x="3073" y="19129"/>
                  <a:pt x="3358" y="18813"/>
                  <a:pt x="3643" y="18433"/>
                </a:cubicBezTo>
                <a:cubicBezTo>
                  <a:pt x="4245" y="18021"/>
                  <a:pt x="5005" y="17514"/>
                  <a:pt x="5828" y="16944"/>
                </a:cubicBezTo>
                <a:close/>
                <a:moveTo>
                  <a:pt x="25875" y="16501"/>
                </a:moveTo>
                <a:lnTo>
                  <a:pt x="25875" y="16501"/>
                </a:lnTo>
                <a:cubicBezTo>
                  <a:pt x="25716" y="16818"/>
                  <a:pt x="25051" y="17514"/>
                  <a:pt x="24069" y="18433"/>
                </a:cubicBezTo>
                <a:cubicBezTo>
                  <a:pt x="23499" y="18876"/>
                  <a:pt x="22803" y="19383"/>
                  <a:pt x="22074" y="19953"/>
                </a:cubicBezTo>
                <a:cubicBezTo>
                  <a:pt x="23658" y="18433"/>
                  <a:pt x="25336" y="16849"/>
                  <a:pt x="25875" y="16501"/>
                </a:cubicBezTo>
                <a:close/>
                <a:moveTo>
                  <a:pt x="13967" y="11212"/>
                </a:moveTo>
                <a:lnTo>
                  <a:pt x="13967" y="11212"/>
                </a:lnTo>
                <a:cubicBezTo>
                  <a:pt x="9692" y="15139"/>
                  <a:pt x="5226" y="19003"/>
                  <a:pt x="3263" y="20048"/>
                </a:cubicBezTo>
                <a:cubicBezTo>
                  <a:pt x="3611" y="19573"/>
                  <a:pt x="4150" y="18971"/>
                  <a:pt x="4815" y="18274"/>
                </a:cubicBezTo>
                <a:cubicBezTo>
                  <a:pt x="5701" y="17609"/>
                  <a:pt x="6715" y="16849"/>
                  <a:pt x="7760" y="16026"/>
                </a:cubicBezTo>
                <a:cubicBezTo>
                  <a:pt x="9692" y="14537"/>
                  <a:pt x="11909" y="12859"/>
                  <a:pt x="13967" y="11212"/>
                </a:cubicBezTo>
                <a:close/>
                <a:moveTo>
                  <a:pt x="3358" y="19446"/>
                </a:moveTo>
                <a:lnTo>
                  <a:pt x="3358" y="19446"/>
                </a:lnTo>
                <a:cubicBezTo>
                  <a:pt x="3105" y="19763"/>
                  <a:pt x="2915" y="20016"/>
                  <a:pt x="2788" y="20270"/>
                </a:cubicBezTo>
                <a:cubicBezTo>
                  <a:pt x="2661" y="20301"/>
                  <a:pt x="2534" y="20333"/>
                  <a:pt x="2471" y="20333"/>
                </a:cubicBezTo>
                <a:cubicBezTo>
                  <a:pt x="2471" y="20301"/>
                  <a:pt x="2471" y="20270"/>
                  <a:pt x="2503" y="20238"/>
                </a:cubicBezTo>
                <a:cubicBezTo>
                  <a:pt x="2661" y="20048"/>
                  <a:pt x="2946" y="19794"/>
                  <a:pt x="3358" y="19446"/>
                </a:cubicBezTo>
                <a:close/>
                <a:moveTo>
                  <a:pt x="14759" y="16849"/>
                </a:moveTo>
                <a:lnTo>
                  <a:pt x="14759" y="16849"/>
                </a:lnTo>
                <a:cubicBezTo>
                  <a:pt x="13840" y="17736"/>
                  <a:pt x="12985" y="18623"/>
                  <a:pt x="12162" y="19478"/>
                </a:cubicBezTo>
                <a:cubicBezTo>
                  <a:pt x="12067" y="19509"/>
                  <a:pt x="12004" y="19573"/>
                  <a:pt x="11909" y="19636"/>
                </a:cubicBezTo>
                <a:cubicBezTo>
                  <a:pt x="11434" y="19984"/>
                  <a:pt x="10990" y="20301"/>
                  <a:pt x="10610" y="20618"/>
                </a:cubicBezTo>
                <a:cubicBezTo>
                  <a:pt x="11940" y="19383"/>
                  <a:pt x="13365" y="18116"/>
                  <a:pt x="14759" y="16849"/>
                </a:cubicBezTo>
                <a:close/>
                <a:moveTo>
                  <a:pt x="14315" y="11814"/>
                </a:moveTo>
                <a:lnTo>
                  <a:pt x="14315" y="11814"/>
                </a:lnTo>
                <a:cubicBezTo>
                  <a:pt x="12764" y="13207"/>
                  <a:pt x="11180" y="14632"/>
                  <a:pt x="9723" y="15963"/>
                </a:cubicBezTo>
                <a:cubicBezTo>
                  <a:pt x="7285" y="18084"/>
                  <a:pt x="5131" y="19826"/>
                  <a:pt x="3801" y="20650"/>
                </a:cubicBezTo>
                <a:lnTo>
                  <a:pt x="14315" y="11814"/>
                </a:lnTo>
                <a:close/>
                <a:moveTo>
                  <a:pt x="4751" y="19446"/>
                </a:moveTo>
                <a:lnTo>
                  <a:pt x="2851" y="21061"/>
                </a:lnTo>
                <a:cubicBezTo>
                  <a:pt x="2851" y="20998"/>
                  <a:pt x="2851" y="20966"/>
                  <a:pt x="2851" y="20935"/>
                </a:cubicBezTo>
                <a:cubicBezTo>
                  <a:pt x="2851" y="20808"/>
                  <a:pt x="2915" y="20650"/>
                  <a:pt x="2978" y="20491"/>
                </a:cubicBezTo>
                <a:cubicBezTo>
                  <a:pt x="3421" y="20333"/>
                  <a:pt x="4023" y="19953"/>
                  <a:pt x="4751" y="19446"/>
                </a:cubicBezTo>
                <a:close/>
                <a:moveTo>
                  <a:pt x="2598" y="20618"/>
                </a:moveTo>
                <a:lnTo>
                  <a:pt x="2598" y="20618"/>
                </a:lnTo>
                <a:cubicBezTo>
                  <a:pt x="2566" y="20713"/>
                  <a:pt x="2566" y="20808"/>
                  <a:pt x="2534" y="20871"/>
                </a:cubicBezTo>
                <a:cubicBezTo>
                  <a:pt x="2534" y="20966"/>
                  <a:pt x="2534" y="21030"/>
                  <a:pt x="2534" y="21093"/>
                </a:cubicBezTo>
                <a:cubicBezTo>
                  <a:pt x="2439" y="20966"/>
                  <a:pt x="2408" y="20808"/>
                  <a:pt x="2408" y="20650"/>
                </a:cubicBezTo>
                <a:lnTo>
                  <a:pt x="2439" y="20650"/>
                </a:lnTo>
                <a:cubicBezTo>
                  <a:pt x="2471" y="20650"/>
                  <a:pt x="2534" y="20650"/>
                  <a:pt x="2598" y="20618"/>
                </a:cubicBezTo>
                <a:close/>
                <a:moveTo>
                  <a:pt x="16469" y="16659"/>
                </a:moveTo>
                <a:cubicBezTo>
                  <a:pt x="15234" y="17704"/>
                  <a:pt x="14062" y="18718"/>
                  <a:pt x="13017" y="19573"/>
                </a:cubicBezTo>
                <a:cubicBezTo>
                  <a:pt x="11845" y="20586"/>
                  <a:pt x="10895" y="21378"/>
                  <a:pt x="10167" y="22011"/>
                </a:cubicBezTo>
                <a:cubicBezTo>
                  <a:pt x="10420" y="21726"/>
                  <a:pt x="10673" y="21473"/>
                  <a:pt x="10958" y="21156"/>
                </a:cubicBezTo>
                <a:cubicBezTo>
                  <a:pt x="12225" y="20048"/>
                  <a:pt x="13777" y="18781"/>
                  <a:pt x="15424" y="17451"/>
                </a:cubicBezTo>
                <a:cubicBezTo>
                  <a:pt x="15772" y="17166"/>
                  <a:pt x="16121" y="16913"/>
                  <a:pt x="16469" y="16659"/>
                </a:cubicBezTo>
                <a:close/>
                <a:moveTo>
                  <a:pt x="12637" y="18338"/>
                </a:moveTo>
                <a:lnTo>
                  <a:pt x="12637" y="18338"/>
                </a:lnTo>
                <a:cubicBezTo>
                  <a:pt x="10927" y="19921"/>
                  <a:pt x="9343" y="21346"/>
                  <a:pt x="8203" y="22391"/>
                </a:cubicBezTo>
                <a:cubicBezTo>
                  <a:pt x="7697" y="22803"/>
                  <a:pt x="7285" y="23120"/>
                  <a:pt x="7031" y="23341"/>
                </a:cubicBezTo>
                <a:cubicBezTo>
                  <a:pt x="6778" y="23468"/>
                  <a:pt x="6556" y="23563"/>
                  <a:pt x="6366" y="23595"/>
                </a:cubicBezTo>
                <a:lnTo>
                  <a:pt x="12637" y="18338"/>
                </a:lnTo>
                <a:close/>
                <a:moveTo>
                  <a:pt x="10072" y="20048"/>
                </a:moveTo>
                <a:lnTo>
                  <a:pt x="10072" y="20048"/>
                </a:lnTo>
                <a:cubicBezTo>
                  <a:pt x="8583" y="21315"/>
                  <a:pt x="7158" y="22550"/>
                  <a:pt x="5828" y="23658"/>
                </a:cubicBezTo>
                <a:cubicBezTo>
                  <a:pt x="5733" y="23658"/>
                  <a:pt x="5670" y="23626"/>
                  <a:pt x="5638" y="23626"/>
                </a:cubicBezTo>
                <a:cubicBezTo>
                  <a:pt x="6176" y="23183"/>
                  <a:pt x="7887" y="21821"/>
                  <a:pt x="10072" y="20048"/>
                </a:cubicBezTo>
                <a:close/>
                <a:moveTo>
                  <a:pt x="18179" y="19288"/>
                </a:moveTo>
                <a:cubicBezTo>
                  <a:pt x="15899" y="21505"/>
                  <a:pt x="13555" y="23563"/>
                  <a:pt x="11814" y="24671"/>
                </a:cubicBezTo>
                <a:cubicBezTo>
                  <a:pt x="11909" y="24576"/>
                  <a:pt x="12004" y="24481"/>
                  <a:pt x="12130" y="24355"/>
                </a:cubicBezTo>
                <a:lnTo>
                  <a:pt x="18179" y="19288"/>
                </a:lnTo>
                <a:close/>
                <a:moveTo>
                  <a:pt x="23309" y="17894"/>
                </a:moveTo>
                <a:cubicBezTo>
                  <a:pt x="21029" y="20301"/>
                  <a:pt x="17894" y="23436"/>
                  <a:pt x="15550" y="25178"/>
                </a:cubicBezTo>
                <a:lnTo>
                  <a:pt x="23309" y="17894"/>
                </a:lnTo>
                <a:close/>
                <a:moveTo>
                  <a:pt x="9597" y="25210"/>
                </a:moveTo>
                <a:lnTo>
                  <a:pt x="9597" y="25210"/>
                </a:lnTo>
                <a:cubicBezTo>
                  <a:pt x="9565" y="25305"/>
                  <a:pt x="9533" y="25368"/>
                  <a:pt x="9502" y="25432"/>
                </a:cubicBezTo>
                <a:cubicBezTo>
                  <a:pt x="9470" y="25432"/>
                  <a:pt x="9438" y="25400"/>
                  <a:pt x="9407" y="25400"/>
                </a:cubicBezTo>
                <a:lnTo>
                  <a:pt x="9597" y="25210"/>
                </a:lnTo>
                <a:close/>
                <a:moveTo>
                  <a:pt x="25241" y="11972"/>
                </a:moveTo>
                <a:cubicBezTo>
                  <a:pt x="24418" y="12891"/>
                  <a:pt x="23119" y="14284"/>
                  <a:pt x="21599" y="15836"/>
                </a:cubicBezTo>
                <a:cubicBezTo>
                  <a:pt x="18369" y="18496"/>
                  <a:pt x="14284" y="21885"/>
                  <a:pt x="12067" y="24006"/>
                </a:cubicBezTo>
                <a:lnTo>
                  <a:pt x="10452" y="25368"/>
                </a:lnTo>
                <a:cubicBezTo>
                  <a:pt x="10230" y="25432"/>
                  <a:pt x="10008" y="25495"/>
                  <a:pt x="9818" y="25495"/>
                </a:cubicBezTo>
                <a:cubicBezTo>
                  <a:pt x="9913" y="25210"/>
                  <a:pt x="10135" y="24861"/>
                  <a:pt x="10452" y="24481"/>
                </a:cubicBezTo>
                <a:lnTo>
                  <a:pt x="19541" y="16311"/>
                </a:lnTo>
                <a:cubicBezTo>
                  <a:pt x="21821" y="14506"/>
                  <a:pt x="23974" y="12922"/>
                  <a:pt x="25241" y="11972"/>
                </a:cubicBezTo>
                <a:close/>
                <a:moveTo>
                  <a:pt x="9945" y="25780"/>
                </a:moveTo>
                <a:lnTo>
                  <a:pt x="9723" y="25970"/>
                </a:lnTo>
                <a:cubicBezTo>
                  <a:pt x="9723" y="25907"/>
                  <a:pt x="9723" y="25875"/>
                  <a:pt x="9723" y="25780"/>
                </a:cubicBezTo>
                <a:cubicBezTo>
                  <a:pt x="9739" y="25796"/>
                  <a:pt x="9747" y="25804"/>
                  <a:pt x="9755" y="25804"/>
                </a:cubicBezTo>
                <a:cubicBezTo>
                  <a:pt x="9763" y="25804"/>
                  <a:pt x="9771" y="25796"/>
                  <a:pt x="9787" y="25780"/>
                </a:cubicBezTo>
                <a:close/>
                <a:moveTo>
                  <a:pt x="24608" y="19731"/>
                </a:moveTo>
                <a:cubicBezTo>
                  <a:pt x="23848" y="20491"/>
                  <a:pt x="23278" y="21093"/>
                  <a:pt x="22834" y="21631"/>
                </a:cubicBezTo>
                <a:cubicBezTo>
                  <a:pt x="20776" y="23690"/>
                  <a:pt x="18306" y="25970"/>
                  <a:pt x="17451" y="25970"/>
                </a:cubicBezTo>
                <a:cubicBezTo>
                  <a:pt x="17356" y="25970"/>
                  <a:pt x="17324" y="25970"/>
                  <a:pt x="17324" y="25938"/>
                </a:cubicBezTo>
                <a:cubicBezTo>
                  <a:pt x="17261" y="25527"/>
                  <a:pt x="20016" y="23373"/>
                  <a:pt x="21853" y="21948"/>
                </a:cubicBezTo>
                <a:cubicBezTo>
                  <a:pt x="22961" y="21061"/>
                  <a:pt x="23879" y="20333"/>
                  <a:pt x="24608" y="19731"/>
                </a:cubicBezTo>
                <a:close/>
                <a:moveTo>
                  <a:pt x="13889" y="1"/>
                </a:moveTo>
                <a:cubicBezTo>
                  <a:pt x="13616" y="1"/>
                  <a:pt x="12701" y="820"/>
                  <a:pt x="9438" y="3833"/>
                </a:cubicBezTo>
                <a:cubicBezTo>
                  <a:pt x="7000" y="6050"/>
                  <a:pt x="3200" y="9565"/>
                  <a:pt x="1774" y="10484"/>
                </a:cubicBezTo>
                <a:lnTo>
                  <a:pt x="12764" y="318"/>
                </a:lnTo>
                <a:cubicBezTo>
                  <a:pt x="12827" y="255"/>
                  <a:pt x="12827" y="160"/>
                  <a:pt x="12795" y="96"/>
                </a:cubicBezTo>
                <a:cubicBezTo>
                  <a:pt x="12764" y="65"/>
                  <a:pt x="12700" y="33"/>
                  <a:pt x="12669" y="33"/>
                </a:cubicBezTo>
                <a:cubicBezTo>
                  <a:pt x="12574" y="33"/>
                  <a:pt x="12542" y="33"/>
                  <a:pt x="7918" y="3992"/>
                </a:cubicBezTo>
                <a:cubicBezTo>
                  <a:pt x="6556" y="5163"/>
                  <a:pt x="5005" y="6525"/>
                  <a:pt x="3643" y="7665"/>
                </a:cubicBezTo>
                <a:lnTo>
                  <a:pt x="11307" y="476"/>
                </a:lnTo>
                <a:cubicBezTo>
                  <a:pt x="11370" y="413"/>
                  <a:pt x="11370" y="350"/>
                  <a:pt x="11307" y="286"/>
                </a:cubicBezTo>
                <a:cubicBezTo>
                  <a:pt x="11287" y="247"/>
                  <a:pt x="11243" y="220"/>
                  <a:pt x="11198" y="220"/>
                </a:cubicBezTo>
                <a:cubicBezTo>
                  <a:pt x="11170" y="220"/>
                  <a:pt x="11141" y="231"/>
                  <a:pt x="11117" y="255"/>
                </a:cubicBezTo>
                <a:lnTo>
                  <a:pt x="9343" y="1743"/>
                </a:lnTo>
                <a:cubicBezTo>
                  <a:pt x="9375" y="1712"/>
                  <a:pt x="9375" y="1712"/>
                  <a:pt x="9407" y="1680"/>
                </a:cubicBezTo>
                <a:cubicBezTo>
                  <a:pt x="9977" y="1205"/>
                  <a:pt x="10103" y="1046"/>
                  <a:pt x="10135" y="951"/>
                </a:cubicBezTo>
                <a:cubicBezTo>
                  <a:pt x="10135" y="920"/>
                  <a:pt x="10103" y="856"/>
                  <a:pt x="10072" y="825"/>
                </a:cubicBezTo>
                <a:cubicBezTo>
                  <a:pt x="10072" y="793"/>
                  <a:pt x="10040" y="793"/>
                  <a:pt x="9977" y="761"/>
                </a:cubicBezTo>
                <a:cubicBezTo>
                  <a:pt x="9945" y="761"/>
                  <a:pt x="9882" y="793"/>
                  <a:pt x="9850" y="825"/>
                </a:cubicBezTo>
                <a:cubicBezTo>
                  <a:pt x="9660" y="1015"/>
                  <a:pt x="9438" y="1237"/>
                  <a:pt x="9217" y="1458"/>
                </a:cubicBezTo>
                <a:cubicBezTo>
                  <a:pt x="8742" y="1807"/>
                  <a:pt x="8077" y="2313"/>
                  <a:pt x="7443" y="2820"/>
                </a:cubicBezTo>
                <a:cubicBezTo>
                  <a:pt x="6936" y="3200"/>
                  <a:pt x="6461" y="3580"/>
                  <a:pt x="5986" y="3960"/>
                </a:cubicBezTo>
                <a:cubicBezTo>
                  <a:pt x="6335" y="3517"/>
                  <a:pt x="6588" y="3105"/>
                  <a:pt x="6620" y="2820"/>
                </a:cubicBezTo>
                <a:cubicBezTo>
                  <a:pt x="6620" y="2693"/>
                  <a:pt x="6588" y="2567"/>
                  <a:pt x="6525" y="2472"/>
                </a:cubicBezTo>
                <a:cubicBezTo>
                  <a:pt x="6493" y="2440"/>
                  <a:pt x="6461" y="2440"/>
                  <a:pt x="6430" y="2440"/>
                </a:cubicBezTo>
                <a:cubicBezTo>
                  <a:pt x="6366" y="2440"/>
                  <a:pt x="6335" y="2440"/>
                  <a:pt x="6303" y="2472"/>
                </a:cubicBezTo>
                <a:cubicBezTo>
                  <a:pt x="5543" y="3232"/>
                  <a:pt x="4625" y="4087"/>
                  <a:pt x="4403" y="4150"/>
                </a:cubicBezTo>
                <a:cubicBezTo>
                  <a:pt x="4340" y="4150"/>
                  <a:pt x="4276" y="4150"/>
                  <a:pt x="4245" y="4182"/>
                </a:cubicBezTo>
                <a:cubicBezTo>
                  <a:pt x="4181" y="4245"/>
                  <a:pt x="4181" y="4340"/>
                  <a:pt x="4213" y="4403"/>
                </a:cubicBezTo>
                <a:cubicBezTo>
                  <a:pt x="4276" y="4435"/>
                  <a:pt x="4308" y="4467"/>
                  <a:pt x="4371" y="4467"/>
                </a:cubicBezTo>
                <a:cubicBezTo>
                  <a:pt x="4656" y="4467"/>
                  <a:pt x="5606" y="3580"/>
                  <a:pt x="6271" y="2915"/>
                </a:cubicBezTo>
                <a:lnTo>
                  <a:pt x="6271" y="2915"/>
                </a:lnTo>
                <a:cubicBezTo>
                  <a:pt x="6113" y="3422"/>
                  <a:pt x="5321" y="4308"/>
                  <a:pt x="4403" y="5227"/>
                </a:cubicBezTo>
                <a:cubicBezTo>
                  <a:pt x="3231" y="6177"/>
                  <a:pt x="2281" y="7000"/>
                  <a:pt x="1774" y="7602"/>
                </a:cubicBezTo>
                <a:cubicBezTo>
                  <a:pt x="1743" y="7634"/>
                  <a:pt x="1679" y="7665"/>
                  <a:pt x="1648" y="7697"/>
                </a:cubicBezTo>
                <a:cubicBezTo>
                  <a:pt x="1616" y="7729"/>
                  <a:pt x="1584" y="7760"/>
                  <a:pt x="1584" y="7824"/>
                </a:cubicBezTo>
                <a:cubicBezTo>
                  <a:pt x="1458" y="8014"/>
                  <a:pt x="1363" y="8204"/>
                  <a:pt x="1363" y="8330"/>
                </a:cubicBezTo>
                <a:cubicBezTo>
                  <a:pt x="1331" y="8457"/>
                  <a:pt x="1394" y="8520"/>
                  <a:pt x="1426" y="8584"/>
                </a:cubicBezTo>
                <a:cubicBezTo>
                  <a:pt x="1458" y="8615"/>
                  <a:pt x="1489" y="8615"/>
                  <a:pt x="1521" y="8615"/>
                </a:cubicBezTo>
                <a:cubicBezTo>
                  <a:pt x="1530" y="8625"/>
                  <a:pt x="1542" y="8628"/>
                  <a:pt x="1555" y="8628"/>
                </a:cubicBezTo>
                <a:cubicBezTo>
                  <a:pt x="1587" y="8628"/>
                  <a:pt x="1625" y="8606"/>
                  <a:pt x="1648" y="8584"/>
                </a:cubicBezTo>
                <a:lnTo>
                  <a:pt x="7095" y="4023"/>
                </a:lnTo>
                <a:lnTo>
                  <a:pt x="508" y="10199"/>
                </a:lnTo>
                <a:cubicBezTo>
                  <a:pt x="444" y="10262"/>
                  <a:pt x="444" y="10357"/>
                  <a:pt x="476" y="10420"/>
                </a:cubicBezTo>
                <a:cubicBezTo>
                  <a:pt x="508" y="10452"/>
                  <a:pt x="539" y="10452"/>
                  <a:pt x="603" y="10452"/>
                </a:cubicBezTo>
                <a:cubicBezTo>
                  <a:pt x="793" y="10452"/>
                  <a:pt x="1806" y="9660"/>
                  <a:pt x="7507" y="4752"/>
                </a:cubicBezTo>
                <a:lnTo>
                  <a:pt x="7507" y="4752"/>
                </a:lnTo>
                <a:lnTo>
                  <a:pt x="1078" y="10706"/>
                </a:lnTo>
                <a:cubicBezTo>
                  <a:pt x="1014" y="10769"/>
                  <a:pt x="1014" y="10864"/>
                  <a:pt x="1046" y="10927"/>
                </a:cubicBezTo>
                <a:cubicBezTo>
                  <a:pt x="1078" y="10959"/>
                  <a:pt x="1141" y="10991"/>
                  <a:pt x="1236" y="11022"/>
                </a:cubicBezTo>
                <a:cubicBezTo>
                  <a:pt x="1553" y="11022"/>
                  <a:pt x="2471" y="10420"/>
                  <a:pt x="3770" y="9312"/>
                </a:cubicBezTo>
                <a:lnTo>
                  <a:pt x="3770" y="9312"/>
                </a:lnTo>
                <a:cubicBezTo>
                  <a:pt x="1" y="12827"/>
                  <a:pt x="64" y="12891"/>
                  <a:pt x="159" y="13017"/>
                </a:cubicBezTo>
                <a:cubicBezTo>
                  <a:pt x="191" y="13049"/>
                  <a:pt x="254" y="13081"/>
                  <a:pt x="286" y="13081"/>
                </a:cubicBezTo>
                <a:lnTo>
                  <a:pt x="349" y="13081"/>
                </a:lnTo>
                <a:cubicBezTo>
                  <a:pt x="286" y="13176"/>
                  <a:pt x="254" y="13271"/>
                  <a:pt x="254" y="13334"/>
                </a:cubicBezTo>
                <a:cubicBezTo>
                  <a:pt x="223" y="13461"/>
                  <a:pt x="286" y="13524"/>
                  <a:pt x="318" y="13556"/>
                </a:cubicBezTo>
                <a:cubicBezTo>
                  <a:pt x="349" y="13619"/>
                  <a:pt x="381" y="13619"/>
                  <a:pt x="413" y="13619"/>
                </a:cubicBezTo>
                <a:cubicBezTo>
                  <a:pt x="476" y="13619"/>
                  <a:pt x="508" y="13619"/>
                  <a:pt x="539" y="13587"/>
                </a:cubicBezTo>
                <a:cubicBezTo>
                  <a:pt x="539" y="13556"/>
                  <a:pt x="634" y="13492"/>
                  <a:pt x="761" y="13334"/>
                </a:cubicBezTo>
                <a:cubicBezTo>
                  <a:pt x="761" y="13366"/>
                  <a:pt x="761" y="13366"/>
                  <a:pt x="761" y="13397"/>
                </a:cubicBezTo>
                <a:cubicBezTo>
                  <a:pt x="729" y="13619"/>
                  <a:pt x="761" y="13809"/>
                  <a:pt x="888" y="13967"/>
                </a:cubicBezTo>
                <a:cubicBezTo>
                  <a:pt x="919" y="13999"/>
                  <a:pt x="983" y="14031"/>
                  <a:pt x="1014" y="14031"/>
                </a:cubicBezTo>
                <a:cubicBezTo>
                  <a:pt x="1046" y="13999"/>
                  <a:pt x="1109" y="13999"/>
                  <a:pt x="1141" y="13967"/>
                </a:cubicBezTo>
                <a:cubicBezTo>
                  <a:pt x="1204" y="13904"/>
                  <a:pt x="5163" y="9565"/>
                  <a:pt x="9090" y="5860"/>
                </a:cubicBezTo>
                <a:cubicBezTo>
                  <a:pt x="9850" y="5227"/>
                  <a:pt x="10578" y="4593"/>
                  <a:pt x="11307" y="3960"/>
                </a:cubicBezTo>
                <a:cubicBezTo>
                  <a:pt x="13334" y="2472"/>
                  <a:pt x="15044" y="1268"/>
                  <a:pt x="15740" y="793"/>
                </a:cubicBezTo>
                <a:cubicBezTo>
                  <a:pt x="15899" y="730"/>
                  <a:pt x="16057" y="698"/>
                  <a:pt x="16184" y="698"/>
                </a:cubicBezTo>
                <a:cubicBezTo>
                  <a:pt x="16279" y="698"/>
                  <a:pt x="16342" y="730"/>
                  <a:pt x="16406" y="761"/>
                </a:cubicBezTo>
                <a:cubicBezTo>
                  <a:pt x="14252" y="2503"/>
                  <a:pt x="1078" y="13271"/>
                  <a:pt x="951" y="14791"/>
                </a:cubicBezTo>
                <a:cubicBezTo>
                  <a:pt x="919" y="14886"/>
                  <a:pt x="951" y="14949"/>
                  <a:pt x="983" y="14981"/>
                </a:cubicBezTo>
                <a:cubicBezTo>
                  <a:pt x="1014" y="15012"/>
                  <a:pt x="1014" y="15012"/>
                  <a:pt x="1014" y="15012"/>
                </a:cubicBezTo>
                <a:cubicBezTo>
                  <a:pt x="919" y="15107"/>
                  <a:pt x="824" y="15171"/>
                  <a:pt x="729" y="15266"/>
                </a:cubicBezTo>
                <a:cubicBezTo>
                  <a:pt x="666" y="15329"/>
                  <a:pt x="666" y="15424"/>
                  <a:pt x="729" y="15488"/>
                </a:cubicBezTo>
                <a:cubicBezTo>
                  <a:pt x="745" y="15519"/>
                  <a:pt x="777" y="15535"/>
                  <a:pt x="812" y="15535"/>
                </a:cubicBezTo>
                <a:cubicBezTo>
                  <a:pt x="848" y="15535"/>
                  <a:pt x="888" y="15519"/>
                  <a:pt x="919" y="15488"/>
                </a:cubicBezTo>
                <a:lnTo>
                  <a:pt x="1394" y="15107"/>
                </a:lnTo>
                <a:cubicBezTo>
                  <a:pt x="1426" y="15076"/>
                  <a:pt x="1489" y="15076"/>
                  <a:pt x="1553" y="15044"/>
                </a:cubicBezTo>
                <a:lnTo>
                  <a:pt x="1553" y="15044"/>
                </a:lnTo>
                <a:cubicBezTo>
                  <a:pt x="983" y="15678"/>
                  <a:pt x="634" y="16184"/>
                  <a:pt x="603" y="16438"/>
                </a:cubicBezTo>
                <a:cubicBezTo>
                  <a:pt x="603" y="16564"/>
                  <a:pt x="634" y="16659"/>
                  <a:pt x="666" y="16691"/>
                </a:cubicBezTo>
                <a:cubicBezTo>
                  <a:pt x="698" y="16723"/>
                  <a:pt x="729" y="16754"/>
                  <a:pt x="793" y="16754"/>
                </a:cubicBezTo>
                <a:cubicBezTo>
                  <a:pt x="824" y="16754"/>
                  <a:pt x="856" y="16754"/>
                  <a:pt x="888" y="16723"/>
                </a:cubicBezTo>
                <a:cubicBezTo>
                  <a:pt x="7127" y="10896"/>
                  <a:pt x="17197" y="1838"/>
                  <a:pt x="18686" y="1490"/>
                </a:cubicBezTo>
                <a:lnTo>
                  <a:pt x="18686" y="1490"/>
                </a:lnTo>
                <a:cubicBezTo>
                  <a:pt x="17736" y="2598"/>
                  <a:pt x="10230" y="9059"/>
                  <a:pt x="3928" y="14442"/>
                </a:cubicBezTo>
                <a:cubicBezTo>
                  <a:pt x="3295" y="14917"/>
                  <a:pt x="2756" y="15361"/>
                  <a:pt x="2313" y="15773"/>
                </a:cubicBezTo>
                <a:cubicBezTo>
                  <a:pt x="1869" y="16153"/>
                  <a:pt x="1458" y="16501"/>
                  <a:pt x="1046" y="16849"/>
                </a:cubicBezTo>
                <a:cubicBezTo>
                  <a:pt x="983" y="16913"/>
                  <a:pt x="951" y="17008"/>
                  <a:pt x="1014" y="17071"/>
                </a:cubicBezTo>
                <a:cubicBezTo>
                  <a:pt x="1054" y="17110"/>
                  <a:pt x="1105" y="17137"/>
                  <a:pt x="1153" y="17137"/>
                </a:cubicBezTo>
                <a:cubicBezTo>
                  <a:pt x="1183" y="17137"/>
                  <a:pt x="1212" y="17127"/>
                  <a:pt x="1236" y="17103"/>
                </a:cubicBezTo>
                <a:lnTo>
                  <a:pt x="1299" y="17039"/>
                </a:lnTo>
                <a:lnTo>
                  <a:pt x="1299" y="17039"/>
                </a:lnTo>
                <a:cubicBezTo>
                  <a:pt x="1204" y="17198"/>
                  <a:pt x="1141" y="17356"/>
                  <a:pt x="1141" y="17514"/>
                </a:cubicBezTo>
                <a:cubicBezTo>
                  <a:pt x="1109" y="17768"/>
                  <a:pt x="1173" y="17989"/>
                  <a:pt x="1299" y="18179"/>
                </a:cubicBezTo>
                <a:cubicBezTo>
                  <a:pt x="1331" y="18211"/>
                  <a:pt x="1394" y="18211"/>
                  <a:pt x="1426" y="18211"/>
                </a:cubicBezTo>
                <a:cubicBezTo>
                  <a:pt x="1458" y="18211"/>
                  <a:pt x="1489" y="18211"/>
                  <a:pt x="1521" y="18179"/>
                </a:cubicBezTo>
                <a:cubicBezTo>
                  <a:pt x="1616" y="18116"/>
                  <a:pt x="1679" y="18053"/>
                  <a:pt x="1774" y="17958"/>
                </a:cubicBezTo>
                <a:lnTo>
                  <a:pt x="1774" y="17958"/>
                </a:lnTo>
                <a:cubicBezTo>
                  <a:pt x="1521" y="18306"/>
                  <a:pt x="1394" y="18591"/>
                  <a:pt x="1363" y="18813"/>
                </a:cubicBezTo>
                <a:cubicBezTo>
                  <a:pt x="1363" y="19003"/>
                  <a:pt x="1394" y="19129"/>
                  <a:pt x="1489" y="19224"/>
                </a:cubicBezTo>
                <a:cubicBezTo>
                  <a:pt x="1521" y="19256"/>
                  <a:pt x="1553" y="19288"/>
                  <a:pt x="1616" y="19288"/>
                </a:cubicBezTo>
                <a:cubicBezTo>
                  <a:pt x="1620" y="19292"/>
                  <a:pt x="1626" y="19294"/>
                  <a:pt x="1634" y="19294"/>
                </a:cubicBezTo>
                <a:cubicBezTo>
                  <a:pt x="1690" y="19294"/>
                  <a:pt x="1846" y="19197"/>
                  <a:pt x="2123" y="19003"/>
                </a:cubicBezTo>
                <a:lnTo>
                  <a:pt x="2123" y="19003"/>
                </a:lnTo>
                <a:cubicBezTo>
                  <a:pt x="1901" y="19193"/>
                  <a:pt x="1774" y="19351"/>
                  <a:pt x="1743" y="19383"/>
                </a:cubicBezTo>
                <a:cubicBezTo>
                  <a:pt x="1679" y="19414"/>
                  <a:pt x="1648" y="19478"/>
                  <a:pt x="1679" y="19541"/>
                </a:cubicBezTo>
                <a:cubicBezTo>
                  <a:pt x="1679" y="19604"/>
                  <a:pt x="1743" y="19668"/>
                  <a:pt x="1806" y="19668"/>
                </a:cubicBezTo>
                <a:cubicBezTo>
                  <a:pt x="1838" y="19668"/>
                  <a:pt x="1838" y="19668"/>
                  <a:pt x="1901" y="19636"/>
                </a:cubicBezTo>
                <a:cubicBezTo>
                  <a:pt x="1996" y="19573"/>
                  <a:pt x="2313" y="19351"/>
                  <a:pt x="2820" y="19003"/>
                </a:cubicBezTo>
                <a:lnTo>
                  <a:pt x="2820" y="19003"/>
                </a:lnTo>
                <a:cubicBezTo>
                  <a:pt x="2534" y="19414"/>
                  <a:pt x="2344" y="19763"/>
                  <a:pt x="2218" y="20079"/>
                </a:cubicBezTo>
                <a:cubicBezTo>
                  <a:pt x="2123" y="20206"/>
                  <a:pt x="2091" y="20270"/>
                  <a:pt x="2059" y="20333"/>
                </a:cubicBezTo>
                <a:cubicBezTo>
                  <a:pt x="2059" y="20396"/>
                  <a:pt x="2091" y="20460"/>
                  <a:pt x="2123" y="20491"/>
                </a:cubicBezTo>
                <a:cubicBezTo>
                  <a:pt x="2059" y="20808"/>
                  <a:pt x="2154" y="21093"/>
                  <a:pt x="2313" y="21315"/>
                </a:cubicBezTo>
                <a:cubicBezTo>
                  <a:pt x="2376" y="21346"/>
                  <a:pt x="2471" y="21441"/>
                  <a:pt x="2629" y="21441"/>
                </a:cubicBezTo>
                <a:lnTo>
                  <a:pt x="2788" y="21441"/>
                </a:lnTo>
                <a:cubicBezTo>
                  <a:pt x="2820" y="21441"/>
                  <a:pt x="2851" y="21441"/>
                  <a:pt x="2883" y="21410"/>
                </a:cubicBezTo>
                <a:lnTo>
                  <a:pt x="2883" y="21378"/>
                </a:lnTo>
                <a:cubicBezTo>
                  <a:pt x="3516" y="21220"/>
                  <a:pt x="4625" y="20491"/>
                  <a:pt x="6018" y="19414"/>
                </a:cubicBezTo>
                <a:lnTo>
                  <a:pt x="6018" y="19414"/>
                </a:lnTo>
                <a:cubicBezTo>
                  <a:pt x="4466" y="20871"/>
                  <a:pt x="3453" y="21853"/>
                  <a:pt x="3263" y="22011"/>
                </a:cubicBezTo>
                <a:cubicBezTo>
                  <a:pt x="3200" y="22075"/>
                  <a:pt x="3200" y="22170"/>
                  <a:pt x="3263" y="22233"/>
                </a:cubicBezTo>
                <a:cubicBezTo>
                  <a:pt x="3295" y="22265"/>
                  <a:pt x="3334" y="22280"/>
                  <a:pt x="3374" y="22280"/>
                </a:cubicBezTo>
                <a:cubicBezTo>
                  <a:pt x="3413" y="22280"/>
                  <a:pt x="3453" y="22265"/>
                  <a:pt x="3485" y="22233"/>
                </a:cubicBezTo>
                <a:lnTo>
                  <a:pt x="18496" y="8615"/>
                </a:lnTo>
                <a:cubicBezTo>
                  <a:pt x="20966" y="6525"/>
                  <a:pt x="22961" y="5037"/>
                  <a:pt x="23753" y="4847"/>
                </a:cubicBezTo>
                <a:lnTo>
                  <a:pt x="23753" y="4847"/>
                </a:lnTo>
                <a:lnTo>
                  <a:pt x="3706" y="22550"/>
                </a:lnTo>
                <a:cubicBezTo>
                  <a:pt x="3643" y="22581"/>
                  <a:pt x="3611" y="22676"/>
                  <a:pt x="3675" y="22740"/>
                </a:cubicBezTo>
                <a:cubicBezTo>
                  <a:pt x="3714" y="22779"/>
                  <a:pt x="3765" y="22806"/>
                  <a:pt x="3813" y="22806"/>
                </a:cubicBezTo>
                <a:cubicBezTo>
                  <a:pt x="3843" y="22806"/>
                  <a:pt x="3872" y="22796"/>
                  <a:pt x="3896" y="22771"/>
                </a:cubicBezTo>
                <a:lnTo>
                  <a:pt x="23689" y="6145"/>
                </a:lnTo>
                <a:lnTo>
                  <a:pt x="23689" y="6145"/>
                </a:lnTo>
                <a:cubicBezTo>
                  <a:pt x="23658" y="6399"/>
                  <a:pt x="23404" y="6779"/>
                  <a:pt x="22993" y="7254"/>
                </a:cubicBezTo>
                <a:lnTo>
                  <a:pt x="4371" y="22898"/>
                </a:lnTo>
                <a:cubicBezTo>
                  <a:pt x="4308" y="22930"/>
                  <a:pt x="4308" y="23025"/>
                  <a:pt x="4340" y="23088"/>
                </a:cubicBezTo>
                <a:cubicBezTo>
                  <a:pt x="4379" y="23127"/>
                  <a:pt x="4430" y="23154"/>
                  <a:pt x="4478" y="23154"/>
                </a:cubicBezTo>
                <a:cubicBezTo>
                  <a:pt x="4508" y="23154"/>
                  <a:pt x="4537" y="23144"/>
                  <a:pt x="4561" y="23120"/>
                </a:cubicBezTo>
                <a:cubicBezTo>
                  <a:pt x="5258" y="22613"/>
                  <a:pt x="19414" y="11909"/>
                  <a:pt x="23119" y="7539"/>
                </a:cubicBezTo>
                <a:lnTo>
                  <a:pt x="24671" y="6272"/>
                </a:lnTo>
                <a:lnTo>
                  <a:pt x="24671" y="6272"/>
                </a:lnTo>
                <a:cubicBezTo>
                  <a:pt x="23943" y="8457"/>
                  <a:pt x="10515" y="19383"/>
                  <a:pt x="5290" y="23500"/>
                </a:cubicBezTo>
                <a:cubicBezTo>
                  <a:pt x="5258" y="23500"/>
                  <a:pt x="5258" y="23563"/>
                  <a:pt x="5258" y="23595"/>
                </a:cubicBezTo>
                <a:cubicBezTo>
                  <a:pt x="5226" y="23626"/>
                  <a:pt x="5258" y="23658"/>
                  <a:pt x="5290" y="23690"/>
                </a:cubicBezTo>
                <a:cubicBezTo>
                  <a:pt x="5385" y="23848"/>
                  <a:pt x="5543" y="23943"/>
                  <a:pt x="5733" y="23975"/>
                </a:cubicBezTo>
                <a:cubicBezTo>
                  <a:pt x="5765" y="23991"/>
                  <a:pt x="5796" y="23999"/>
                  <a:pt x="5828" y="23999"/>
                </a:cubicBezTo>
                <a:cubicBezTo>
                  <a:pt x="5860" y="23999"/>
                  <a:pt x="5891" y="23991"/>
                  <a:pt x="5923" y="23975"/>
                </a:cubicBezTo>
                <a:cubicBezTo>
                  <a:pt x="6113" y="23975"/>
                  <a:pt x="6303" y="23943"/>
                  <a:pt x="6525" y="23880"/>
                </a:cubicBezTo>
                <a:lnTo>
                  <a:pt x="6525" y="23880"/>
                </a:lnTo>
                <a:cubicBezTo>
                  <a:pt x="6493" y="23911"/>
                  <a:pt x="6493" y="23975"/>
                  <a:pt x="6493" y="24006"/>
                </a:cubicBezTo>
                <a:cubicBezTo>
                  <a:pt x="6461" y="24070"/>
                  <a:pt x="6493" y="24101"/>
                  <a:pt x="6525" y="24165"/>
                </a:cubicBezTo>
                <a:cubicBezTo>
                  <a:pt x="6556" y="24196"/>
                  <a:pt x="6588" y="24196"/>
                  <a:pt x="6620" y="24196"/>
                </a:cubicBezTo>
                <a:cubicBezTo>
                  <a:pt x="6638" y="24206"/>
                  <a:pt x="6654" y="24210"/>
                  <a:pt x="6668" y="24210"/>
                </a:cubicBezTo>
                <a:cubicBezTo>
                  <a:pt x="6702" y="24210"/>
                  <a:pt x="6724" y="24187"/>
                  <a:pt x="6746" y="24165"/>
                </a:cubicBezTo>
                <a:cubicBezTo>
                  <a:pt x="7031" y="23911"/>
                  <a:pt x="7285" y="23658"/>
                  <a:pt x="7602" y="23373"/>
                </a:cubicBezTo>
                <a:cubicBezTo>
                  <a:pt x="8108" y="23088"/>
                  <a:pt x="8710" y="22676"/>
                  <a:pt x="9375" y="22201"/>
                </a:cubicBezTo>
                <a:lnTo>
                  <a:pt x="9375" y="22201"/>
                </a:lnTo>
                <a:cubicBezTo>
                  <a:pt x="8362" y="23183"/>
                  <a:pt x="7665" y="23943"/>
                  <a:pt x="7507" y="24386"/>
                </a:cubicBezTo>
                <a:cubicBezTo>
                  <a:pt x="7348" y="24545"/>
                  <a:pt x="7380" y="24608"/>
                  <a:pt x="7443" y="24671"/>
                </a:cubicBezTo>
                <a:lnTo>
                  <a:pt x="7475" y="24671"/>
                </a:lnTo>
                <a:cubicBezTo>
                  <a:pt x="7475" y="24735"/>
                  <a:pt x="7507" y="24766"/>
                  <a:pt x="7538" y="24798"/>
                </a:cubicBezTo>
                <a:cubicBezTo>
                  <a:pt x="7570" y="24830"/>
                  <a:pt x="7602" y="24861"/>
                  <a:pt x="7633" y="24861"/>
                </a:cubicBezTo>
                <a:cubicBezTo>
                  <a:pt x="7665" y="24861"/>
                  <a:pt x="7728" y="24861"/>
                  <a:pt x="7760" y="24830"/>
                </a:cubicBezTo>
                <a:cubicBezTo>
                  <a:pt x="14125" y="19351"/>
                  <a:pt x="23531" y="11339"/>
                  <a:pt x="25368" y="9977"/>
                </a:cubicBezTo>
                <a:lnTo>
                  <a:pt x="25368" y="9977"/>
                </a:lnTo>
                <a:cubicBezTo>
                  <a:pt x="24735" y="10896"/>
                  <a:pt x="21884" y="13461"/>
                  <a:pt x="18401" y="16501"/>
                </a:cubicBezTo>
                <a:lnTo>
                  <a:pt x="7697" y="25495"/>
                </a:lnTo>
                <a:cubicBezTo>
                  <a:pt x="7633" y="25558"/>
                  <a:pt x="7602" y="25653"/>
                  <a:pt x="7665" y="25717"/>
                </a:cubicBezTo>
                <a:cubicBezTo>
                  <a:pt x="7702" y="25754"/>
                  <a:pt x="7750" y="25769"/>
                  <a:pt x="7796" y="25769"/>
                </a:cubicBezTo>
                <a:cubicBezTo>
                  <a:pt x="7829" y="25769"/>
                  <a:pt x="7860" y="25761"/>
                  <a:pt x="7887" y="25748"/>
                </a:cubicBezTo>
                <a:cubicBezTo>
                  <a:pt x="8393" y="25337"/>
                  <a:pt x="10008" y="24006"/>
                  <a:pt x="12067" y="22265"/>
                </a:cubicBezTo>
                <a:lnTo>
                  <a:pt x="12067" y="22265"/>
                </a:lnTo>
                <a:cubicBezTo>
                  <a:pt x="11370" y="22993"/>
                  <a:pt x="10737" y="23626"/>
                  <a:pt x="10293" y="24196"/>
                </a:cubicBezTo>
                <a:lnTo>
                  <a:pt x="9090" y="25305"/>
                </a:lnTo>
                <a:cubicBezTo>
                  <a:pt x="9027" y="25337"/>
                  <a:pt x="9027" y="25432"/>
                  <a:pt x="9058" y="25495"/>
                </a:cubicBezTo>
                <a:cubicBezTo>
                  <a:pt x="9153" y="25622"/>
                  <a:pt x="9280" y="25685"/>
                  <a:pt x="9438" y="25748"/>
                </a:cubicBezTo>
                <a:cubicBezTo>
                  <a:pt x="9438" y="25748"/>
                  <a:pt x="9438" y="25748"/>
                  <a:pt x="9438" y="25780"/>
                </a:cubicBezTo>
                <a:cubicBezTo>
                  <a:pt x="9407" y="26002"/>
                  <a:pt x="9438" y="26160"/>
                  <a:pt x="9565" y="26318"/>
                </a:cubicBezTo>
                <a:cubicBezTo>
                  <a:pt x="9597" y="26350"/>
                  <a:pt x="9628" y="26382"/>
                  <a:pt x="9660" y="26382"/>
                </a:cubicBezTo>
                <a:cubicBezTo>
                  <a:pt x="9723" y="26382"/>
                  <a:pt x="9755" y="26350"/>
                  <a:pt x="9787" y="26350"/>
                </a:cubicBezTo>
                <a:lnTo>
                  <a:pt x="10515" y="25717"/>
                </a:lnTo>
                <a:lnTo>
                  <a:pt x="10515" y="25717"/>
                </a:lnTo>
                <a:cubicBezTo>
                  <a:pt x="10452" y="25812"/>
                  <a:pt x="10420" y="25875"/>
                  <a:pt x="10420" y="25938"/>
                </a:cubicBezTo>
                <a:cubicBezTo>
                  <a:pt x="10420" y="26033"/>
                  <a:pt x="10452" y="26097"/>
                  <a:pt x="10483" y="26128"/>
                </a:cubicBezTo>
                <a:cubicBezTo>
                  <a:pt x="10578" y="26287"/>
                  <a:pt x="10737" y="26350"/>
                  <a:pt x="10958" y="26350"/>
                </a:cubicBezTo>
                <a:cubicBezTo>
                  <a:pt x="11117" y="26350"/>
                  <a:pt x="11275" y="26318"/>
                  <a:pt x="11465" y="26255"/>
                </a:cubicBezTo>
                <a:lnTo>
                  <a:pt x="11465" y="26255"/>
                </a:lnTo>
                <a:cubicBezTo>
                  <a:pt x="11338" y="26350"/>
                  <a:pt x="11243" y="26445"/>
                  <a:pt x="11117" y="26540"/>
                </a:cubicBezTo>
                <a:cubicBezTo>
                  <a:pt x="11085" y="26540"/>
                  <a:pt x="11085" y="26603"/>
                  <a:pt x="11085" y="26635"/>
                </a:cubicBezTo>
                <a:cubicBezTo>
                  <a:pt x="11053" y="26667"/>
                  <a:pt x="11085" y="26698"/>
                  <a:pt x="11117" y="26730"/>
                </a:cubicBezTo>
                <a:cubicBezTo>
                  <a:pt x="11148" y="26793"/>
                  <a:pt x="11180" y="26793"/>
                  <a:pt x="11243" y="26825"/>
                </a:cubicBezTo>
                <a:cubicBezTo>
                  <a:pt x="11529" y="26825"/>
                  <a:pt x="12669" y="25970"/>
                  <a:pt x="14220" y="24703"/>
                </a:cubicBezTo>
                <a:lnTo>
                  <a:pt x="14220" y="24703"/>
                </a:lnTo>
                <a:lnTo>
                  <a:pt x="12415" y="26318"/>
                </a:lnTo>
                <a:cubicBezTo>
                  <a:pt x="12352" y="26382"/>
                  <a:pt x="12352" y="26477"/>
                  <a:pt x="12415" y="26540"/>
                </a:cubicBezTo>
                <a:cubicBezTo>
                  <a:pt x="12542" y="26698"/>
                  <a:pt x="12732" y="26793"/>
                  <a:pt x="12985" y="26793"/>
                </a:cubicBezTo>
                <a:cubicBezTo>
                  <a:pt x="13270" y="26793"/>
                  <a:pt x="13587" y="26698"/>
                  <a:pt x="13935" y="26508"/>
                </a:cubicBezTo>
                <a:cubicBezTo>
                  <a:pt x="13999" y="26572"/>
                  <a:pt x="14062" y="26603"/>
                  <a:pt x="14157" y="26603"/>
                </a:cubicBezTo>
                <a:cubicBezTo>
                  <a:pt x="14315" y="26603"/>
                  <a:pt x="14569" y="26508"/>
                  <a:pt x="14885" y="26350"/>
                </a:cubicBezTo>
                <a:lnTo>
                  <a:pt x="14885" y="26350"/>
                </a:lnTo>
                <a:cubicBezTo>
                  <a:pt x="14759" y="26445"/>
                  <a:pt x="14632" y="26540"/>
                  <a:pt x="14505" y="26667"/>
                </a:cubicBezTo>
                <a:cubicBezTo>
                  <a:pt x="14442" y="26698"/>
                  <a:pt x="14442" y="26793"/>
                  <a:pt x="14474" y="26857"/>
                </a:cubicBezTo>
                <a:cubicBezTo>
                  <a:pt x="14505" y="26888"/>
                  <a:pt x="14569" y="26920"/>
                  <a:pt x="14600" y="26920"/>
                </a:cubicBezTo>
                <a:cubicBezTo>
                  <a:pt x="14632" y="26920"/>
                  <a:pt x="14664" y="26920"/>
                  <a:pt x="14727" y="26888"/>
                </a:cubicBezTo>
                <a:cubicBezTo>
                  <a:pt x="14946" y="26701"/>
                  <a:pt x="15473" y="26266"/>
                  <a:pt x="16248" y="25646"/>
                </a:cubicBezTo>
                <a:lnTo>
                  <a:pt x="16248" y="25646"/>
                </a:lnTo>
                <a:cubicBezTo>
                  <a:pt x="16247" y="25650"/>
                  <a:pt x="16247" y="25653"/>
                  <a:pt x="16247" y="25653"/>
                </a:cubicBezTo>
                <a:cubicBezTo>
                  <a:pt x="16247" y="25812"/>
                  <a:pt x="16279" y="25970"/>
                  <a:pt x="16374" y="26065"/>
                </a:cubicBezTo>
                <a:cubicBezTo>
                  <a:pt x="16374" y="26097"/>
                  <a:pt x="16437" y="26128"/>
                  <a:pt x="16469" y="26128"/>
                </a:cubicBezTo>
                <a:cubicBezTo>
                  <a:pt x="16501" y="26128"/>
                  <a:pt x="16532" y="26128"/>
                  <a:pt x="16564" y="26097"/>
                </a:cubicBezTo>
                <a:lnTo>
                  <a:pt x="17197" y="25558"/>
                </a:lnTo>
                <a:lnTo>
                  <a:pt x="17197" y="25558"/>
                </a:lnTo>
                <a:cubicBezTo>
                  <a:pt x="17102" y="25717"/>
                  <a:pt x="17039" y="25812"/>
                  <a:pt x="17039" y="25907"/>
                </a:cubicBezTo>
                <a:cubicBezTo>
                  <a:pt x="17007" y="26033"/>
                  <a:pt x="17071" y="26097"/>
                  <a:pt x="17102" y="26128"/>
                </a:cubicBezTo>
                <a:cubicBezTo>
                  <a:pt x="17166" y="26223"/>
                  <a:pt x="17261" y="26287"/>
                  <a:pt x="17451" y="26287"/>
                </a:cubicBezTo>
                <a:cubicBezTo>
                  <a:pt x="18179" y="26287"/>
                  <a:pt x="19762" y="25020"/>
                  <a:pt x="21314" y="23531"/>
                </a:cubicBezTo>
                <a:lnTo>
                  <a:pt x="21314" y="23531"/>
                </a:lnTo>
                <a:cubicBezTo>
                  <a:pt x="21124" y="23880"/>
                  <a:pt x="21219" y="23975"/>
                  <a:pt x="21251" y="24006"/>
                </a:cubicBezTo>
                <a:cubicBezTo>
                  <a:pt x="21283" y="24038"/>
                  <a:pt x="21314" y="24070"/>
                  <a:pt x="21378" y="24070"/>
                </a:cubicBezTo>
                <a:cubicBezTo>
                  <a:pt x="21663" y="24070"/>
                  <a:pt x="22423" y="23341"/>
                  <a:pt x="23024" y="22708"/>
                </a:cubicBezTo>
                <a:cubicBezTo>
                  <a:pt x="23088" y="22645"/>
                  <a:pt x="23056" y="22550"/>
                  <a:pt x="23024" y="22486"/>
                </a:cubicBezTo>
                <a:cubicBezTo>
                  <a:pt x="22998" y="22473"/>
                  <a:pt x="22966" y="22466"/>
                  <a:pt x="22934" y="22466"/>
                </a:cubicBezTo>
                <a:cubicBezTo>
                  <a:pt x="22888" y="22466"/>
                  <a:pt x="22840" y="22481"/>
                  <a:pt x="22803" y="22518"/>
                </a:cubicBezTo>
                <a:cubicBezTo>
                  <a:pt x="22391" y="22930"/>
                  <a:pt x="21884" y="23436"/>
                  <a:pt x="21599" y="23658"/>
                </a:cubicBezTo>
                <a:cubicBezTo>
                  <a:pt x="21821" y="23278"/>
                  <a:pt x="22391" y="22613"/>
                  <a:pt x="23119" y="21790"/>
                </a:cubicBezTo>
                <a:cubicBezTo>
                  <a:pt x="24259" y="20618"/>
                  <a:pt x="25178" y="19604"/>
                  <a:pt x="25431" y="19351"/>
                </a:cubicBezTo>
                <a:cubicBezTo>
                  <a:pt x="25495" y="19288"/>
                  <a:pt x="25463" y="19193"/>
                  <a:pt x="25431" y="19129"/>
                </a:cubicBezTo>
                <a:cubicBezTo>
                  <a:pt x="25400" y="19129"/>
                  <a:pt x="25368" y="19098"/>
                  <a:pt x="25336" y="19098"/>
                </a:cubicBezTo>
                <a:cubicBezTo>
                  <a:pt x="25811" y="18654"/>
                  <a:pt x="26065" y="18369"/>
                  <a:pt x="26065" y="18179"/>
                </a:cubicBezTo>
                <a:cubicBezTo>
                  <a:pt x="26096" y="18084"/>
                  <a:pt x="26033" y="18021"/>
                  <a:pt x="26001" y="17958"/>
                </a:cubicBezTo>
                <a:cubicBezTo>
                  <a:pt x="25985" y="17926"/>
                  <a:pt x="25954" y="17910"/>
                  <a:pt x="25918" y="17910"/>
                </a:cubicBezTo>
                <a:cubicBezTo>
                  <a:pt x="25883" y="17910"/>
                  <a:pt x="25843" y="17926"/>
                  <a:pt x="25811" y="17958"/>
                </a:cubicBezTo>
                <a:lnTo>
                  <a:pt x="16564" y="25685"/>
                </a:lnTo>
                <a:cubicBezTo>
                  <a:pt x="16596" y="25558"/>
                  <a:pt x="16659" y="25400"/>
                  <a:pt x="16786" y="25178"/>
                </a:cubicBezTo>
                <a:cubicBezTo>
                  <a:pt x="18369" y="23880"/>
                  <a:pt x="20523" y="22075"/>
                  <a:pt x="22391" y="20396"/>
                </a:cubicBezTo>
                <a:cubicBezTo>
                  <a:pt x="24006" y="19034"/>
                  <a:pt x="25336" y="17926"/>
                  <a:pt x="25811" y="17546"/>
                </a:cubicBezTo>
                <a:cubicBezTo>
                  <a:pt x="25906" y="17514"/>
                  <a:pt x="25970" y="17451"/>
                  <a:pt x="26033" y="17419"/>
                </a:cubicBezTo>
                <a:cubicBezTo>
                  <a:pt x="26065" y="17388"/>
                  <a:pt x="26096" y="17356"/>
                  <a:pt x="26096" y="17293"/>
                </a:cubicBezTo>
                <a:cubicBezTo>
                  <a:pt x="26096" y="17261"/>
                  <a:pt x="26096" y="17229"/>
                  <a:pt x="26065" y="17198"/>
                </a:cubicBezTo>
                <a:cubicBezTo>
                  <a:pt x="26033" y="17166"/>
                  <a:pt x="26001" y="17134"/>
                  <a:pt x="25970" y="17134"/>
                </a:cubicBezTo>
                <a:cubicBezTo>
                  <a:pt x="25938" y="17134"/>
                  <a:pt x="25938" y="17134"/>
                  <a:pt x="25875" y="17166"/>
                </a:cubicBezTo>
                <a:cubicBezTo>
                  <a:pt x="25843" y="17166"/>
                  <a:pt x="25748" y="17229"/>
                  <a:pt x="25590" y="17324"/>
                </a:cubicBezTo>
                <a:cubicBezTo>
                  <a:pt x="26001" y="16881"/>
                  <a:pt x="26255" y="16564"/>
                  <a:pt x="26255" y="16374"/>
                </a:cubicBezTo>
                <a:cubicBezTo>
                  <a:pt x="26255" y="16279"/>
                  <a:pt x="26223" y="16248"/>
                  <a:pt x="26191" y="16184"/>
                </a:cubicBezTo>
                <a:cubicBezTo>
                  <a:pt x="26160" y="16153"/>
                  <a:pt x="26128" y="16121"/>
                  <a:pt x="26065" y="16121"/>
                </a:cubicBezTo>
                <a:cubicBezTo>
                  <a:pt x="25748" y="16121"/>
                  <a:pt x="24988" y="16786"/>
                  <a:pt x="23309" y="18369"/>
                </a:cubicBezTo>
                <a:cubicBezTo>
                  <a:pt x="25083" y="16533"/>
                  <a:pt x="26413" y="15044"/>
                  <a:pt x="26571" y="14854"/>
                </a:cubicBezTo>
                <a:cubicBezTo>
                  <a:pt x="26635" y="14822"/>
                  <a:pt x="26635" y="14727"/>
                  <a:pt x="26571" y="14664"/>
                </a:cubicBezTo>
                <a:cubicBezTo>
                  <a:pt x="26540" y="14632"/>
                  <a:pt x="26500" y="14617"/>
                  <a:pt x="26460" y="14617"/>
                </a:cubicBezTo>
                <a:cubicBezTo>
                  <a:pt x="26421" y="14617"/>
                  <a:pt x="26381" y="14632"/>
                  <a:pt x="26350" y="14664"/>
                </a:cubicBezTo>
                <a:lnTo>
                  <a:pt x="14125" y="26128"/>
                </a:lnTo>
                <a:cubicBezTo>
                  <a:pt x="13682" y="26350"/>
                  <a:pt x="13302" y="26477"/>
                  <a:pt x="13017" y="26477"/>
                </a:cubicBezTo>
                <a:cubicBezTo>
                  <a:pt x="12954" y="26477"/>
                  <a:pt x="12859" y="26477"/>
                  <a:pt x="12795" y="26413"/>
                </a:cubicBezTo>
                <a:lnTo>
                  <a:pt x="26698" y="13872"/>
                </a:lnTo>
                <a:cubicBezTo>
                  <a:pt x="26761" y="13841"/>
                  <a:pt x="26761" y="13746"/>
                  <a:pt x="26698" y="13682"/>
                </a:cubicBezTo>
                <a:cubicBezTo>
                  <a:pt x="26666" y="13619"/>
                  <a:pt x="26603" y="13619"/>
                  <a:pt x="26540" y="13619"/>
                </a:cubicBezTo>
                <a:cubicBezTo>
                  <a:pt x="26951" y="13144"/>
                  <a:pt x="27173" y="12764"/>
                  <a:pt x="27205" y="12511"/>
                </a:cubicBezTo>
                <a:cubicBezTo>
                  <a:pt x="27236" y="12384"/>
                  <a:pt x="27205" y="12257"/>
                  <a:pt x="27141" y="12194"/>
                </a:cubicBezTo>
                <a:cubicBezTo>
                  <a:pt x="27110" y="12162"/>
                  <a:pt x="27046" y="12131"/>
                  <a:pt x="27015" y="12131"/>
                </a:cubicBezTo>
                <a:cubicBezTo>
                  <a:pt x="26983" y="12131"/>
                  <a:pt x="26920" y="12131"/>
                  <a:pt x="26888" y="12162"/>
                </a:cubicBezTo>
                <a:cubicBezTo>
                  <a:pt x="24481" y="14759"/>
                  <a:pt x="20713" y="18559"/>
                  <a:pt x="17419" y="21536"/>
                </a:cubicBezTo>
                <a:cubicBezTo>
                  <a:pt x="15709" y="22930"/>
                  <a:pt x="14062" y="24228"/>
                  <a:pt x="12700" y="25305"/>
                </a:cubicBezTo>
                <a:cubicBezTo>
                  <a:pt x="12009" y="25756"/>
                  <a:pt x="11431" y="26036"/>
                  <a:pt x="11049" y="26036"/>
                </a:cubicBezTo>
                <a:cubicBezTo>
                  <a:pt x="11029" y="26036"/>
                  <a:pt x="11009" y="26035"/>
                  <a:pt x="10990" y="26033"/>
                </a:cubicBezTo>
                <a:cubicBezTo>
                  <a:pt x="10895" y="26033"/>
                  <a:pt x="10800" y="26002"/>
                  <a:pt x="10768" y="25970"/>
                </a:cubicBezTo>
                <a:cubicBezTo>
                  <a:pt x="10768" y="25843"/>
                  <a:pt x="10895" y="25653"/>
                  <a:pt x="11117" y="25400"/>
                </a:cubicBezTo>
                <a:cubicBezTo>
                  <a:pt x="13587" y="24165"/>
                  <a:pt x="17672" y="20333"/>
                  <a:pt x="21029" y="16913"/>
                </a:cubicBezTo>
                <a:lnTo>
                  <a:pt x="26603" y="12257"/>
                </a:lnTo>
                <a:cubicBezTo>
                  <a:pt x="26666" y="12194"/>
                  <a:pt x="26666" y="12099"/>
                  <a:pt x="26603" y="12036"/>
                </a:cubicBezTo>
                <a:cubicBezTo>
                  <a:pt x="26566" y="11998"/>
                  <a:pt x="26518" y="11983"/>
                  <a:pt x="26472" y="11983"/>
                </a:cubicBezTo>
                <a:cubicBezTo>
                  <a:pt x="26439" y="11983"/>
                  <a:pt x="26408" y="11991"/>
                  <a:pt x="26381" y="12004"/>
                </a:cubicBezTo>
                <a:cubicBezTo>
                  <a:pt x="26001" y="12321"/>
                  <a:pt x="24956" y="13176"/>
                  <a:pt x="23531" y="14316"/>
                </a:cubicBezTo>
                <a:cubicBezTo>
                  <a:pt x="25178" y="12542"/>
                  <a:pt x="26350" y="11244"/>
                  <a:pt x="26508" y="11086"/>
                </a:cubicBezTo>
                <a:cubicBezTo>
                  <a:pt x="26540" y="11022"/>
                  <a:pt x="26540" y="10927"/>
                  <a:pt x="26508" y="10864"/>
                </a:cubicBezTo>
                <a:cubicBezTo>
                  <a:pt x="26471" y="10846"/>
                  <a:pt x="26424" y="10827"/>
                  <a:pt x="26379" y="10827"/>
                </a:cubicBezTo>
                <a:cubicBezTo>
                  <a:pt x="26345" y="10827"/>
                  <a:pt x="26313" y="10837"/>
                  <a:pt x="26286" y="10864"/>
                </a:cubicBezTo>
                <a:cubicBezTo>
                  <a:pt x="26096" y="10991"/>
                  <a:pt x="24608" y="12067"/>
                  <a:pt x="22613" y="13587"/>
                </a:cubicBezTo>
                <a:lnTo>
                  <a:pt x="26001" y="10547"/>
                </a:lnTo>
                <a:cubicBezTo>
                  <a:pt x="26065" y="10484"/>
                  <a:pt x="26065" y="10389"/>
                  <a:pt x="26001" y="10325"/>
                </a:cubicBezTo>
                <a:cubicBezTo>
                  <a:pt x="25970" y="10294"/>
                  <a:pt x="25930" y="10278"/>
                  <a:pt x="25890" y="10278"/>
                </a:cubicBezTo>
                <a:cubicBezTo>
                  <a:pt x="25851" y="10278"/>
                  <a:pt x="25811" y="10294"/>
                  <a:pt x="25780" y="10325"/>
                </a:cubicBezTo>
                <a:lnTo>
                  <a:pt x="24354" y="11529"/>
                </a:lnTo>
                <a:cubicBezTo>
                  <a:pt x="25241" y="10642"/>
                  <a:pt x="25780" y="10009"/>
                  <a:pt x="25811" y="9724"/>
                </a:cubicBezTo>
                <a:cubicBezTo>
                  <a:pt x="25811" y="9629"/>
                  <a:pt x="25780" y="9565"/>
                  <a:pt x="25748" y="9534"/>
                </a:cubicBezTo>
                <a:cubicBezTo>
                  <a:pt x="25748" y="9534"/>
                  <a:pt x="25716" y="9534"/>
                  <a:pt x="25716" y="9502"/>
                </a:cubicBezTo>
                <a:cubicBezTo>
                  <a:pt x="25875" y="9407"/>
                  <a:pt x="26033" y="9280"/>
                  <a:pt x="26160" y="9185"/>
                </a:cubicBezTo>
                <a:cubicBezTo>
                  <a:pt x="26191" y="9154"/>
                  <a:pt x="26223" y="9122"/>
                  <a:pt x="26223" y="9090"/>
                </a:cubicBezTo>
                <a:cubicBezTo>
                  <a:pt x="26223" y="9027"/>
                  <a:pt x="26223" y="8995"/>
                  <a:pt x="26191" y="8964"/>
                </a:cubicBezTo>
                <a:cubicBezTo>
                  <a:pt x="26065" y="8805"/>
                  <a:pt x="25906" y="8742"/>
                  <a:pt x="25716" y="8679"/>
                </a:cubicBezTo>
                <a:cubicBezTo>
                  <a:pt x="26096" y="8204"/>
                  <a:pt x="26223" y="7919"/>
                  <a:pt x="26096" y="7760"/>
                </a:cubicBezTo>
                <a:cubicBezTo>
                  <a:pt x="26065" y="7729"/>
                  <a:pt x="26001" y="7665"/>
                  <a:pt x="25875" y="7665"/>
                </a:cubicBezTo>
                <a:lnTo>
                  <a:pt x="25843" y="7665"/>
                </a:lnTo>
                <a:cubicBezTo>
                  <a:pt x="25811" y="7507"/>
                  <a:pt x="25780" y="7349"/>
                  <a:pt x="25653" y="7254"/>
                </a:cubicBezTo>
                <a:cubicBezTo>
                  <a:pt x="25653" y="7222"/>
                  <a:pt x="25590" y="7190"/>
                  <a:pt x="25558" y="7190"/>
                </a:cubicBezTo>
                <a:cubicBezTo>
                  <a:pt x="25526" y="7190"/>
                  <a:pt x="25495" y="7190"/>
                  <a:pt x="25463" y="7222"/>
                </a:cubicBezTo>
                <a:lnTo>
                  <a:pt x="23721" y="8679"/>
                </a:lnTo>
                <a:cubicBezTo>
                  <a:pt x="23879" y="8520"/>
                  <a:pt x="24006" y="8362"/>
                  <a:pt x="24133" y="8235"/>
                </a:cubicBezTo>
                <a:cubicBezTo>
                  <a:pt x="24418" y="7982"/>
                  <a:pt x="24544" y="7792"/>
                  <a:pt x="24640" y="7697"/>
                </a:cubicBezTo>
                <a:cubicBezTo>
                  <a:pt x="24671" y="7665"/>
                  <a:pt x="24671" y="7634"/>
                  <a:pt x="24703" y="7634"/>
                </a:cubicBezTo>
                <a:cubicBezTo>
                  <a:pt x="24766" y="7507"/>
                  <a:pt x="24735" y="7475"/>
                  <a:pt x="24703" y="7444"/>
                </a:cubicBezTo>
                <a:cubicBezTo>
                  <a:pt x="24671" y="7380"/>
                  <a:pt x="24640" y="7380"/>
                  <a:pt x="24576" y="7380"/>
                </a:cubicBezTo>
                <a:cubicBezTo>
                  <a:pt x="24544" y="7380"/>
                  <a:pt x="24513" y="7380"/>
                  <a:pt x="24481" y="7412"/>
                </a:cubicBezTo>
                <a:cubicBezTo>
                  <a:pt x="24449" y="7444"/>
                  <a:pt x="24228" y="7697"/>
                  <a:pt x="23816" y="8140"/>
                </a:cubicBezTo>
                <a:cubicBezTo>
                  <a:pt x="23468" y="8457"/>
                  <a:pt x="23024" y="8869"/>
                  <a:pt x="22486" y="9344"/>
                </a:cubicBezTo>
                <a:cubicBezTo>
                  <a:pt x="23974" y="7887"/>
                  <a:pt x="24956" y="6715"/>
                  <a:pt x="24988" y="6177"/>
                </a:cubicBezTo>
                <a:cubicBezTo>
                  <a:pt x="25020" y="6050"/>
                  <a:pt x="24988" y="5955"/>
                  <a:pt x="24925" y="5892"/>
                </a:cubicBezTo>
                <a:cubicBezTo>
                  <a:pt x="24893" y="5860"/>
                  <a:pt x="24861" y="5828"/>
                  <a:pt x="24798" y="5828"/>
                </a:cubicBezTo>
                <a:cubicBezTo>
                  <a:pt x="24766" y="5828"/>
                  <a:pt x="24735" y="5828"/>
                  <a:pt x="24703" y="5860"/>
                </a:cubicBezTo>
                <a:lnTo>
                  <a:pt x="23879" y="6557"/>
                </a:lnTo>
                <a:cubicBezTo>
                  <a:pt x="23974" y="6399"/>
                  <a:pt x="24006" y="6240"/>
                  <a:pt x="24038" y="6145"/>
                </a:cubicBezTo>
                <a:cubicBezTo>
                  <a:pt x="24038" y="5987"/>
                  <a:pt x="24006" y="5860"/>
                  <a:pt x="23943" y="5765"/>
                </a:cubicBezTo>
                <a:cubicBezTo>
                  <a:pt x="23911" y="5733"/>
                  <a:pt x="23879" y="5733"/>
                  <a:pt x="23848" y="5733"/>
                </a:cubicBezTo>
                <a:cubicBezTo>
                  <a:pt x="23784" y="5733"/>
                  <a:pt x="23753" y="5733"/>
                  <a:pt x="23721" y="5765"/>
                </a:cubicBezTo>
                <a:lnTo>
                  <a:pt x="13112" y="14664"/>
                </a:lnTo>
                <a:lnTo>
                  <a:pt x="24196" y="4878"/>
                </a:lnTo>
                <a:cubicBezTo>
                  <a:pt x="24259" y="4847"/>
                  <a:pt x="24259" y="4752"/>
                  <a:pt x="24228" y="4688"/>
                </a:cubicBezTo>
                <a:cubicBezTo>
                  <a:pt x="24164" y="4625"/>
                  <a:pt x="24101" y="4562"/>
                  <a:pt x="23943" y="4562"/>
                </a:cubicBezTo>
                <a:cubicBezTo>
                  <a:pt x="23930" y="4561"/>
                  <a:pt x="23917" y="4560"/>
                  <a:pt x="23903" y="4560"/>
                </a:cubicBezTo>
                <a:cubicBezTo>
                  <a:pt x="23507" y="4560"/>
                  <a:pt x="22703" y="5000"/>
                  <a:pt x="21663" y="5765"/>
                </a:cubicBezTo>
                <a:lnTo>
                  <a:pt x="22834" y="4688"/>
                </a:lnTo>
                <a:cubicBezTo>
                  <a:pt x="22898" y="4625"/>
                  <a:pt x="22898" y="4530"/>
                  <a:pt x="22834" y="4467"/>
                </a:cubicBezTo>
                <a:cubicBezTo>
                  <a:pt x="22834" y="4435"/>
                  <a:pt x="22771" y="4435"/>
                  <a:pt x="22739" y="4435"/>
                </a:cubicBezTo>
                <a:cubicBezTo>
                  <a:pt x="22929" y="4245"/>
                  <a:pt x="23056" y="4150"/>
                  <a:pt x="23088" y="4087"/>
                </a:cubicBezTo>
                <a:cubicBezTo>
                  <a:pt x="23151" y="4023"/>
                  <a:pt x="23151" y="3960"/>
                  <a:pt x="23119" y="3897"/>
                </a:cubicBezTo>
                <a:cubicBezTo>
                  <a:pt x="23080" y="3858"/>
                  <a:pt x="23029" y="3830"/>
                  <a:pt x="22981" y="3830"/>
                </a:cubicBezTo>
                <a:cubicBezTo>
                  <a:pt x="22951" y="3830"/>
                  <a:pt x="22922" y="3841"/>
                  <a:pt x="22898" y="3865"/>
                </a:cubicBezTo>
                <a:cubicBezTo>
                  <a:pt x="22739" y="3960"/>
                  <a:pt x="21789" y="4625"/>
                  <a:pt x="20396" y="5607"/>
                </a:cubicBezTo>
                <a:cubicBezTo>
                  <a:pt x="21188" y="4878"/>
                  <a:pt x="21758" y="4308"/>
                  <a:pt x="22106" y="3992"/>
                </a:cubicBezTo>
                <a:cubicBezTo>
                  <a:pt x="22391" y="3738"/>
                  <a:pt x="22454" y="3643"/>
                  <a:pt x="22486" y="3580"/>
                </a:cubicBezTo>
                <a:cubicBezTo>
                  <a:pt x="22486" y="3548"/>
                  <a:pt x="22454" y="3485"/>
                  <a:pt x="22423" y="3453"/>
                </a:cubicBezTo>
                <a:cubicBezTo>
                  <a:pt x="22423" y="3422"/>
                  <a:pt x="22359" y="3422"/>
                  <a:pt x="22328" y="3390"/>
                </a:cubicBezTo>
                <a:cubicBezTo>
                  <a:pt x="22296" y="3390"/>
                  <a:pt x="22233" y="3422"/>
                  <a:pt x="22201" y="3453"/>
                </a:cubicBezTo>
                <a:cubicBezTo>
                  <a:pt x="22106" y="3548"/>
                  <a:pt x="22011" y="3643"/>
                  <a:pt x="21884" y="3770"/>
                </a:cubicBezTo>
                <a:cubicBezTo>
                  <a:pt x="21758" y="3865"/>
                  <a:pt x="21536" y="4023"/>
                  <a:pt x="21314" y="4213"/>
                </a:cubicBezTo>
                <a:cubicBezTo>
                  <a:pt x="21378" y="4055"/>
                  <a:pt x="21409" y="3928"/>
                  <a:pt x="21441" y="3833"/>
                </a:cubicBezTo>
                <a:cubicBezTo>
                  <a:pt x="21568" y="3548"/>
                  <a:pt x="21663" y="3327"/>
                  <a:pt x="21694" y="3105"/>
                </a:cubicBezTo>
                <a:cubicBezTo>
                  <a:pt x="21726" y="2852"/>
                  <a:pt x="21694" y="2598"/>
                  <a:pt x="21536" y="2440"/>
                </a:cubicBezTo>
                <a:cubicBezTo>
                  <a:pt x="21504" y="2408"/>
                  <a:pt x="21473" y="2377"/>
                  <a:pt x="21441" y="2377"/>
                </a:cubicBezTo>
                <a:cubicBezTo>
                  <a:pt x="21378" y="2377"/>
                  <a:pt x="21378" y="2377"/>
                  <a:pt x="20713" y="2915"/>
                </a:cubicBezTo>
                <a:cubicBezTo>
                  <a:pt x="20554" y="2947"/>
                  <a:pt x="20364" y="2978"/>
                  <a:pt x="20142" y="3073"/>
                </a:cubicBezTo>
                <a:cubicBezTo>
                  <a:pt x="20206" y="2947"/>
                  <a:pt x="20238" y="2820"/>
                  <a:pt x="20269" y="2693"/>
                </a:cubicBezTo>
                <a:cubicBezTo>
                  <a:pt x="20269" y="2630"/>
                  <a:pt x="20269" y="2567"/>
                  <a:pt x="20269" y="2503"/>
                </a:cubicBezTo>
                <a:cubicBezTo>
                  <a:pt x="20333" y="2440"/>
                  <a:pt x="20364" y="2408"/>
                  <a:pt x="20364" y="2377"/>
                </a:cubicBezTo>
                <a:cubicBezTo>
                  <a:pt x="20364" y="2313"/>
                  <a:pt x="20333" y="2282"/>
                  <a:pt x="20333" y="2250"/>
                </a:cubicBezTo>
                <a:cubicBezTo>
                  <a:pt x="20301" y="2218"/>
                  <a:pt x="20238" y="2155"/>
                  <a:pt x="20174" y="2155"/>
                </a:cubicBezTo>
                <a:lnTo>
                  <a:pt x="20142" y="2155"/>
                </a:lnTo>
                <a:cubicBezTo>
                  <a:pt x="20111" y="2155"/>
                  <a:pt x="20111" y="2155"/>
                  <a:pt x="20111" y="2123"/>
                </a:cubicBezTo>
                <a:cubicBezTo>
                  <a:pt x="20079" y="2092"/>
                  <a:pt x="20040" y="2076"/>
                  <a:pt x="20000" y="2076"/>
                </a:cubicBezTo>
                <a:cubicBezTo>
                  <a:pt x="19960" y="2076"/>
                  <a:pt x="19921" y="2092"/>
                  <a:pt x="19889" y="2123"/>
                </a:cubicBezTo>
                <a:lnTo>
                  <a:pt x="19446" y="2503"/>
                </a:lnTo>
                <a:cubicBezTo>
                  <a:pt x="19382" y="2535"/>
                  <a:pt x="19319" y="2567"/>
                  <a:pt x="19256" y="2598"/>
                </a:cubicBezTo>
                <a:cubicBezTo>
                  <a:pt x="19351" y="2440"/>
                  <a:pt x="19414" y="2282"/>
                  <a:pt x="19414" y="2155"/>
                </a:cubicBezTo>
                <a:cubicBezTo>
                  <a:pt x="19446" y="1997"/>
                  <a:pt x="19414" y="1838"/>
                  <a:pt x="19319" y="1743"/>
                </a:cubicBezTo>
                <a:cubicBezTo>
                  <a:pt x="19287" y="1712"/>
                  <a:pt x="19256" y="1680"/>
                  <a:pt x="19224" y="1680"/>
                </a:cubicBezTo>
                <a:cubicBezTo>
                  <a:pt x="19192" y="1680"/>
                  <a:pt x="19129" y="1680"/>
                  <a:pt x="19097" y="1712"/>
                </a:cubicBezTo>
                <a:lnTo>
                  <a:pt x="17546" y="3010"/>
                </a:lnTo>
                <a:cubicBezTo>
                  <a:pt x="19192" y="1490"/>
                  <a:pt x="19129" y="1395"/>
                  <a:pt x="19034" y="1300"/>
                </a:cubicBezTo>
                <a:cubicBezTo>
                  <a:pt x="19002" y="1268"/>
                  <a:pt x="18939" y="1205"/>
                  <a:pt x="18812" y="1205"/>
                </a:cubicBezTo>
                <a:cubicBezTo>
                  <a:pt x="17734" y="1205"/>
                  <a:pt x="11796" y="6366"/>
                  <a:pt x="6972" y="10721"/>
                </a:cubicBezTo>
                <a:lnTo>
                  <a:pt x="6972" y="10721"/>
                </a:lnTo>
                <a:cubicBezTo>
                  <a:pt x="8157" y="9628"/>
                  <a:pt x="9485" y="8372"/>
                  <a:pt x="10927" y="7000"/>
                </a:cubicBezTo>
                <a:cubicBezTo>
                  <a:pt x="11022" y="6905"/>
                  <a:pt x="11117" y="6810"/>
                  <a:pt x="11243" y="6715"/>
                </a:cubicBezTo>
                <a:cubicBezTo>
                  <a:pt x="13429" y="4878"/>
                  <a:pt x="15772" y="2947"/>
                  <a:pt x="18084" y="1110"/>
                </a:cubicBezTo>
                <a:cubicBezTo>
                  <a:pt x="18116" y="1078"/>
                  <a:pt x="18147" y="1046"/>
                  <a:pt x="18147" y="983"/>
                </a:cubicBezTo>
                <a:cubicBezTo>
                  <a:pt x="18147" y="951"/>
                  <a:pt x="18116" y="920"/>
                  <a:pt x="18116" y="888"/>
                </a:cubicBezTo>
                <a:cubicBezTo>
                  <a:pt x="18084" y="856"/>
                  <a:pt x="18021" y="825"/>
                  <a:pt x="17989" y="825"/>
                </a:cubicBezTo>
                <a:cubicBezTo>
                  <a:pt x="17989" y="825"/>
                  <a:pt x="17926" y="856"/>
                  <a:pt x="17894" y="856"/>
                </a:cubicBezTo>
                <a:cubicBezTo>
                  <a:pt x="17894" y="856"/>
                  <a:pt x="17862" y="888"/>
                  <a:pt x="17862" y="888"/>
                </a:cubicBezTo>
                <a:cubicBezTo>
                  <a:pt x="17799" y="920"/>
                  <a:pt x="17672" y="1015"/>
                  <a:pt x="17514" y="1141"/>
                </a:cubicBezTo>
                <a:cubicBezTo>
                  <a:pt x="17482" y="1110"/>
                  <a:pt x="17419" y="1078"/>
                  <a:pt x="17356" y="1046"/>
                </a:cubicBezTo>
                <a:cubicBezTo>
                  <a:pt x="16849" y="1046"/>
                  <a:pt x="15139" y="2598"/>
                  <a:pt x="11370" y="6145"/>
                </a:cubicBezTo>
                <a:cubicBezTo>
                  <a:pt x="8108" y="8900"/>
                  <a:pt x="4276" y="12226"/>
                  <a:pt x="1236" y="14822"/>
                </a:cubicBezTo>
                <a:cubicBezTo>
                  <a:pt x="1141" y="13904"/>
                  <a:pt x="10673" y="5797"/>
                  <a:pt x="16722" y="888"/>
                </a:cubicBezTo>
                <a:cubicBezTo>
                  <a:pt x="16754" y="856"/>
                  <a:pt x="16786" y="825"/>
                  <a:pt x="16786" y="793"/>
                </a:cubicBezTo>
                <a:cubicBezTo>
                  <a:pt x="16786" y="730"/>
                  <a:pt x="16786" y="698"/>
                  <a:pt x="16754" y="666"/>
                </a:cubicBezTo>
                <a:cubicBezTo>
                  <a:pt x="16627" y="508"/>
                  <a:pt x="16437" y="413"/>
                  <a:pt x="16184" y="413"/>
                </a:cubicBezTo>
                <a:lnTo>
                  <a:pt x="16089" y="413"/>
                </a:lnTo>
                <a:cubicBezTo>
                  <a:pt x="16089" y="381"/>
                  <a:pt x="16089" y="381"/>
                  <a:pt x="16057" y="350"/>
                </a:cubicBezTo>
                <a:cubicBezTo>
                  <a:pt x="15931" y="191"/>
                  <a:pt x="15740" y="96"/>
                  <a:pt x="15487" y="96"/>
                </a:cubicBezTo>
                <a:lnTo>
                  <a:pt x="15455" y="96"/>
                </a:lnTo>
                <a:cubicBezTo>
                  <a:pt x="14822" y="96"/>
                  <a:pt x="13809" y="666"/>
                  <a:pt x="12574" y="1585"/>
                </a:cubicBezTo>
                <a:cubicBezTo>
                  <a:pt x="13080" y="1110"/>
                  <a:pt x="13555" y="698"/>
                  <a:pt x="13999" y="255"/>
                </a:cubicBezTo>
                <a:cubicBezTo>
                  <a:pt x="14062" y="223"/>
                  <a:pt x="14062" y="128"/>
                  <a:pt x="13999" y="65"/>
                </a:cubicBezTo>
                <a:cubicBezTo>
                  <a:pt x="13999" y="33"/>
                  <a:pt x="13935" y="1"/>
                  <a:pt x="13904" y="1"/>
                </a:cubicBezTo>
                <a:cubicBezTo>
                  <a:pt x="13899" y="1"/>
                  <a:pt x="13894" y="1"/>
                  <a:pt x="13889" y="1"/>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6"/>
          <p:cNvSpPr txBox="1"/>
          <p:nvPr/>
        </p:nvSpPr>
        <p:spPr>
          <a:xfrm>
            <a:off x="6137225" y="2980725"/>
            <a:ext cx="1487400" cy="260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Special Elite"/>
                <a:ea typeface="Special Elite"/>
                <a:cs typeface="Special Elite"/>
                <a:sym typeface="Special Elite"/>
              </a:rPr>
              <a:t>JavaScript</a:t>
            </a:r>
            <a:endParaRPr sz="1800">
              <a:solidFill>
                <a:srgbClr val="FFFFFF"/>
              </a:solidFill>
              <a:latin typeface="Special Elite"/>
              <a:ea typeface="Special Elite"/>
              <a:cs typeface="Special Elite"/>
              <a:sym typeface="Special Elite"/>
            </a:endParaRPr>
          </a:p>
        </p:txBody>
      </p:sp>
      <p:sp>
        <p:nvSpPr>
          <p:cNvPr id="650" name="Google Shape;650;p16"/>
          <p:cNvSpPr/>
          <p:nvPr/>
        </p:nvSpPr>
        <p:spPr>
          <a:xfrm>
            <a:off x="1616941" y="1477625"/>
            <a:ext cx="1266790" cy="1157833"/>
          </a:xfrm>
          <a:custGeom>
            <a:avLst/>
            <a:gdLst/>
            <a:ahLst/>
            <a:cxnLst/>
            <a:rect l="l" t="t" r="r" b="b"/>
            <a:pathLst>
              <a:path w="40379" h="36906" extrusionOk="0">
                <a:moveTo>
                  <a:pt x="20764" y="1503"/>
                </a:moveTo>
                <a:cubicBezTo>
                  <a:pt x="22239" y="1503"/>
                  <a:pt x="23715" y="1698"/>
                  <a:pt x="25146" y="2100"/>
                </a:cubicBezTo>
                <a:cubicBezTo>
                  <a:pt x="28883" y="3113"/>
                  <a:pt x="32082" y="5552"/>
                  <a:pt x="34235" y="8750"/>
                </a:cubicBezTo>
                <a:cubicBezTo>
                  <a:pt x="34204" y="8909"/>
                  <a:pt x="34204" y="9067"/>
                  <a:pt x="34330" y="9257"/>
                </a:cubicBezTo>
                <a:cubicBezTo>
                  <a:pt x="38352" y="16034"/>
                  <a:pt x="37307" y="25250"/>
                  <a:pt x="31448" y="30634"/>
                </a:cubicBezTo>
                <a:cubicBezTo>
                  <a:pt x="28099" y="33725"/>
                  <a:pt x="23485" y="35463"/>
                  <a:pt x="18916" y="35463"/>
                </a:cubicBezTo>
                <a:cubicBezTo>
                  <a:pt x="16744" y="35463"/>
                  <a:pt x="14583" y="35070"/>
                  <a:pt x="12574" y="34244"/>
                </a:cubicBezTo>
                <a:cubicBezTo>
                  <a:pt x="5986" y="31552"/>
                  <a:pt x="2059" y="24838"/>
                  <a:pt x="2851" y="17808"/>
                </a:cubicBezTo>
                <a:cubicBezTo>
                  <a:pt x="3580" y="11506"/>
                  <a:pt x="7791" y="5742"/>
                  <a:pt x="13555" y="3082"/>
                </a:cubicBezTo>
                <a:cubicBezTo>
                  <a:pt x="15817" y="2050"/>
                  <a:pt x="18290" y="1503"/>
                  <a:pt x="20764" y="1503"/>
                </a:cubicBezTo>
                <a:close/>
                <a:moveTo>
                  <a:pt x="20623" y="1"/>
                </a:moveTo>
                <a:cubicBezTo>
                  <a:pt x="19050" y="1"/>
                  <a:pt x="17470" y="210"/>
                  <a:pt x="15930" y="611"/>
                </a:cubicBezTo>
                <a:cubicBezTo>
                  <a:pt x="8963" y="2448"/>
                  <a:pt x="3453" y="8275"/>
                  <a:pt x="1774" y="15274"/>
                </a:cubicBezTo>
                <a:cubicBezTo>
                  <a:pt x="1" y="22653"/>
                  <a:pt x="2914" y="30317"/>
                  <a:pt x="9438" y="34307"/>
                </a:cubicBezTo>
                <a:cubicBezTo>
                  <a:pt x="12304" y="36072"/>
                  <a:pt x="15598" y="36905"/>
                  <a:pt x="18905" y="36905"/>
                </a:cubicBezTo>
                <a:cubicBezTo>
                  <a:pt x="23016" y="36905"/>
                  <a:pt x="27146" y="35617"/>
                  <a:pt x="30498" y="33230"/>
                </a:cubicBezTo>
                <a:cubicBezTo>
                  <a:pt x="38289" y="27688"/>
                  <a:pt x="40379" y="16699"/>
                  <a:pt x="35565" y="8529"/>
                </a:cubicBezTo>
                <a:cubicBezTo>
                  <a:pt x="35439" y="8307"/>
                  <a:pt x="35249" y="8212"/>
                  <a:pt x="35059" y="8180"/>
                </a:cubicBezTo>
                <a:cubicBezTo>
                  <a:pt x="33127" y="5077"/>
                  <a:pt x="30372" y="2607"/>
                  <a:pt x="26920" y="1213"/>
                </a:cubicBezTo>
                <a:cubicBezTo>
                  <a:pt x="24909" y="391"/>
                  <a:pt x="22771" y="1"/>
                  <a:pt x="206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6"/>
          <p:cNvSpPr/>
          <p:nvPr/>
        </p:nvSpPr>
        <p:spPr>
          <a:xfrm>
            <a:off x="2117526" y="1483743"/>
            <a:ext cx="856626" cy="1157175"/>
          </a:xfrm>
          <a:custGeom>
            <a:avLst/>
            <a:gdLst/>
            <a:ahLst/>
            <a:cxnLst/>
            <a:rect l="l" t="t" r="r" b="b"/>
            <a:pathLst>
              <a:path w="27305" h="36885" extrusionOk="0">
                <a:moveTo>
                  <a:pt x="8054" y="0"/>
                </a:moveTo>
                <a:cubicBezTo>
                  <a:pt x="6724" y="0"/>
                  <a:pt x="5392" y="174"/>
                  <a:pt x="4091" y="543"/>
                </a:cubicBezTo>
                <a:cubicBezTo>
                  <a:pt x="3849" y="604"/>
                  <a:pt x="3954" y="925"/>
                  <a:pt x="4158" y="925"/>
                </a:cubicBezTo>
                <a:cubicBezTo>
                  <a:pt x="4167" y="925"/>
                  <a:pt x="4177" y="925"/>
                  <a:pt x="4186" y="923"/>
                </a:cubicBezTo>
                <a:cubicBezTo>
                  <a:pt x="4987" y="815"/>
                  <a:pt x="5791" y="762"/>
                  <a:pt x="6592" y="762"/>
                </a:cubicBezTo>
                <a:cubicBezTo>
                  <a:pt x="14005" y="762"/>
                  <a:pt x="21209" y="5293"/>
                  <a:pt x="23410" y="12609"/>
                </a:cubicBezTo>
                <a:cubicBezTo>
                  <a:pt x="24581" y="16568"/>
                  <a:pt x="24360" y="20938"/>
                  <a:pt x="22776" y="24770"/>
                </a:cubicBezTo>
                <a:cubicBezTo>
                  <a:pt x="21224" y="28570"/>
                  <a:pt x="18248" y="31547"/>
                  <a:pt x="14669" y="33510"/>
                </a:cubicBezTo>
                <a:cubicBezTo>
                  <a:pt x="12003" y="34974"/>
                  <a:pt x="9109" y="35625"/>
                  <a:pt x="6179" y="35625"/>
                </a:cubicBezTo>
                <a:cubicBezTo>
                  <a:pt x="4480" y="35625"/>
                  <a:pt x="2769" y="35406"/>
                  <a:pt x="1083" y="34999"/>
                </a:cubicBezTo>
                <a:cubicBezTo>
                  <a:pt x="1023" y="34985"/>
                  <a:pt x="966" y="34979"/>
                  <a:pt x="912" y="34979"/>
                </a:cubicBezTo>
                <a:cubicBezTo>
                  <a:pt x="219" y="34979"/>
                  <a:pt x="0" y="36028"/>
                  <a:pt x="735" y="36234"/>
                </a:cubicBezTo>
                <a:cubicBezTo>
                  <a:pt x="2289" y="36678"/>
                  <a:pt x="3925" y="36885"/>
                  <a:pt x="5573" y="36885"/>
                </a:cubicBezTo>
                <a:cubicBezTo>
                  <a:pt x="8391" y="36885"/>
                  <a:pt x="11244" y="36280"/>
                  <a:pt x="13782" y="35221"/>
                </a:cubicBezTo>
                <a:cubicBezTo>
                  <a:pt x="17899" y="33510"/>
                  <a:pt x="21256" y="30597"/>
                  <a:pt x="23251" y="26575"/>
                </a:cubicBezTo>
                <a:cubicBezTo>
                  <a:pt x="27305" y="18499"/>
                  <a:pt x="25405" y="8429"/>
                  <a:pt x="17836" y="3172"/>
                </a:cubicBezTo>
                <a:cubicBezTo>
                  <a:pt x="14975" y="1181"/>
                  <a:pt x="11520" y="0"/>
                  <a:pt x="80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6"/>
          <p:cNvSpPr/>
          <p:nvPr/>
        </p:nvSpPr>
        <p:spPr>
          <a:xfrm>
            <a:off x="2584668" y="2486952"/>
            <a:ext cx="47059" cy="41067"/>
          </a:xfrm>
          <a:custGeom>
            <a:avLst/>
            <a:gdLst/>
            <a:ahLst/>
            <a:cxnLst/>
            <a:rect l="l" t="t" r="r" b="b"/>
            <a:pathLst>
              <a:path w="1500" h="1309" extrusionOk="0">
                <a:moveTo>
                  <a:pt x="109" y="1"/>
                </a:moveTo>
                <a:cubicBezTo>
                  <a:pt x="66" y="1"/>
                  <a:pt x="32" y="30"/>
                  <a:pt x="32" y="77"/>
                </a:cubicBezTo>
                <a:cubicBezTo>
                  <a:pt x="1" y="140"/>
                  <a:pt x="32" y="172"/>
                  <a:pt x="96" y="203"/>
                </a:cubicBezTo>
                <a:cubicBezTo>
                  <a:pt x="602" y="393"/>
                  <a:pt x="982" y="773"/>
                  <a:pt x="1267" y="1248"/>
                </a:cubicBezTo>
                <a:cubicBezTo>
                  <a:pt x="1288" y="1291"/>
                  <a:pt x="1324" y="1308"/>
                  <a:pt x="1359" y="1308"/>
                </a:cubicBezTo>
                <a:cubicBezTo>
                  <a:pt x="1429" y="1308"/>
                  <a:pt x="1500" y="1238"/>
                  <a:pt x="1457" y="1153"/>
                </a:cubicBezTo>
                <a:cubicBezTo>
                  <a:pt x="1172" y="615"/>
                  <a:pt x="697" y="235"/>
                  <a:pt x="159" y="13"/>
                </a:cubicBezTo>
                <a:cubicBezTo>
                  <a:pt x="142" y="5"/>
                  <a:pt x="125" y="1"/>
                  <a:pt x="1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6"/>
          <p:cNvSpPr/>
          <p:nvPr/>
        </p:nvSpPr>
        <p:spPr>
          <a:xfrm>
            <a:off x="2634363" y="2448113"/>
            <a:ext cx="39749" cy="42761"/>
          </a:xfrm>
          <a:custGeom>
            <a:avLst/>
            <a:gdLst/>
            <a:ahLst/>
            <a:cxnLst/>
            <a:rect l="l" t="t" r="r" b="b"/>
            <a:pathLst>
              <a:path w="1267" h="1363" extrusionOk="0">
                <a:moveTo>
                  <a:pt x="147" y="0"/>
                </a:moveTo>
                <a:cubicBezTo>
                  <a:pt x="111" y="0"/>
                  <a:pt x="79" y="16"/>
                  <a:pt x="63" y="48"/>
                </a:cubicBezTo>
                <a:cubicBezTo>
                  <a:pt x="0" y="111"/>
                  <a:pt x="0" y="175"/>
                  <a:pt x="63" y="238"/>
                </a:cubicBezTo>
                <a:cubicBezTo>
                  <a:pt x="380" y="586"/>
                  <a:pt x="697" y="966"/>
                  <a:pt x="1013" y="1315"/>
                </a:cubicBezTo>
                <a:cubicBezTo>
                  <a:pt x="1045" y="1346"/>
                  <a:pt x="1085" y="1362"/>
                  <a:pt x="1120" y="1362"/>
                </a:cubicBezTo>
                <a:cubicBezTo>
                  <a:pt x="1156" y="1362"/>
                  <a:pt x="1188" y="1346"/>
                  <a:pt x="1203" y="1315"/>
                </a:cubicBezTo>
                <a:cubicBezTo>
                  <a:pt x="1267" y="1251"/>
                  <a:pt x="1267" y="1188"/>
                  <a:pt x="1203" y="1125"/>
                </a:cubicBezTo>
                <a:cubicBezTo>
                  <a:pt x="887" y="776"/>
                  <a:pt x="570" y="396"/>
                  <a:pt x="253" y="48"/>
                </a:cubicBezTo>
                <a:cubicBezTo>
                  <a:pt x="222" y="16"/>
                  <a:pt x="182" y="0"/>
                  <a:pt x="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6"/>
          <p:cNvSpPr/>
          <p:nvPr/>
        </p:nvSpPr>
        <p:spPr>
          <a:xfrm>
            <a:off x="2655226" y="2398418"/>
            <a:ext cx="51671" cy="45741"/>
          </a:xfrm>
          <a:custGeom>
            <a:avLst/>
            <a:gdLst/>
            <a:ahLst/>
            <a:cxnLst/>
            <a:rect l="l" t="t" r="r" b="b"/>
            <a:pathLst>
              <a:path w="1647" h="1458" extrusionOk="0">
                <a:moveTo>
                  <a:pt x="202" y="1"/>
                </a:moveTo>
                <a:cubicBezTo>
                  <a:pt x="158" y="1"/>
                  <a:pt x="111" y="17"/>
                  <a:pt x="63" y="48"/>
                </a:cubicBezTo>
                <a:cubicBezTo>
                  <a:pt x="0" y="112"/>
                  <a:pt x="0" y="238"/>
                  <a:pt x="63" y="302"/>
                </a:cubicBezTo>
                <a:cubicBezTo>
                  <a:pt x="475" y="682"/>
                  <a:pt x="887" y="1062"/>
                  <a:pt x="1299" y="1410"/>
                </a:cubicBezTo>
                <a:cubicBezTo>
                  <a:pt x="1330" y="1442"/>
                  <a:pt x="1378" y="1458"/>
                  <a:pt x="1425" y="1458"/>
                </a:cubicBezTo>
                <a:cubicBezTo>
                  <a:pt x="1473" y="1458"/>
                  <a:pt x="1520" y="1442"/>
                  <a:pt x="1552" y="1410"/>
                </a:cubicBezTo>
                <a:cubicBezTo>
                  <a:pt x="1647" y="1347"/>
                  <a:pt x="1647" y="1220"/>
                  <a:pt x="1552" y="1157"/>
                </a:cubicBezTo>
                <a:cubicBezTo>
                  <a:pt x="1140" y="777"/>
                  <a:pt x="728" y="428"/>
                  <a:pt x="317" y="48"/>
                </a:cubicBezTo>
                <a:cubicBezTo>
                  <a:pt x="285" y="17"/>
                  <a:pt x="246" y="1"/>
                  <a:pt x="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6"/>
          <p:cNvSpPr/>
          <p:nvPr/>
        </p:nvSpPr>
        <p:spPr>
          <a:xfrm>
            <a:off x="2693971" y="2367892"/>
            <a:ext cx="51671" cy="51420"/>
          </a:xfrm>
          <a:custGeom>
            <a:avLst/>
            <a:gdLst/>
            <a:ahLst/>
            <a:cxnLst/>
            <a:rect l="l" t="t" r="r" b="b"/>
            <a:pathLst>
              <a:path w="1647" h="1639" extrusionOk="0">
                <a:moveTo>
                  <a:pt x="206" y="0"/>
                </a:moveTo>
                <a:cubicBezTo>
                  <a:pt x="159" y="0"/>
                  <a:pt x="111" y="24"/>
                  <a:pt x="64" y="71"/>
                </a:cubicBezTo>
                <a:cubicBezTo>
                  <a:pt x="0" y="135"/>
                  <a:pt x="0" y="261"/>
                  <a:pt x="64" y="325"/>
                </a:cubicBezTo>
                <a:cubicBezTo>
                  <a:pt x="475" y="736"/>
                  <a:pt x="887" y="1180"/>
                  <a:pt x="1267" y="1592"/>
                </a:cubicBezTo>
                <a:cubicBezTo>
                  <a:pt x="1314" y="1623"/>
                  <a:pt x="1370" y="1639"/>
                  <a:pt x="1421" y="1639"/>
                </a:cubicBezTo>
                <a:cubicBezTo>
                  <a:pt x="1473" y="1639"/>
                  <a:pt x="1520" y="1623"/>
                  <a:pt x="1552" y="1592"/>
                </a:cubicBezTo>
                <a:cubicBezTo>
                  <a:pt x="1647" y="1496"/>
                  <a:pt x="1647" y="1370"/>
                  <a:pt x="1552" y="1306"/>
                </a:cubicBezTo>
                <a:cubicBezTo>
                  <a:pt x="1140" y="895"/>
                  <a:pt x="760" y="483"/>
                  <a:pt x="349" y="71"/>
                </a:cubicBezTo>
                <a:cubicBezTo>
                  <a:pt x="301" y="24"/>
                  <a:pt x="254"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6"/>
          <p:cNvSpPr/>
          <p:nvPr/>
        </p:nvSpPr>
        <p:spPr>
          <a:xfrm>
            <a:off x="2727728" y="2333853"/>
            <a:ext cx="39780" cy="42510"/>
          </a:xfrm>
          <a:custGeom>
            <a:avLst/>
            <a:gdLst/>
            <a:ahLst/>
            <a:cxnLst/>
            <a:rect l="l" t="t" r="r" b="b"/>
            <a:pathLst>
              <a:path w="1268" h="1355" extrusionOk="0">
                <a:moveTo>
                  <a:pt x="207" y="0"/>
                </a:moveTo>
                <a:cubicBezTo>
                  <a:pt x="151" y="0"/>
                  <a:pt x="96" y="16"/>
                  <a:pt x="64" y="48"/>
                </a:cubicBezTo>
                <a:cubicBezTo>
                  <a:pt x="1" y="143"/>
                  <a:pt x="1" y="270"/>
                  <a:pt x="64" y="333"/>
                </a:cubicBezTo>
                <a:cubicBezTo>
                  <a:pt x="349" y="650"/>
                  <a:pt x="634" y="966"/>
                  <a:pt x="888" y="1283"/>
                </a:cubicBezTo>
                <a:cubicBezTo>
                  <a:pt x="919" y="1331"/>
                  <a:pt x="975" y="1354"/>
                  <a:pt x="1034" y="1354"/>
                </a:cubicBezTo>
                <a:cubicBezTo>
                  <a:pt x="1094" y="1354"/>
                  <a:pt x="1157" y="1331"/>
                  <a:pt x="1204" y="1283"/>
                </a:cubicBezTo>
                <a:cubicBezTo>
                  <a:pt x="1268" y="1220"/>
                  <a:pt x="1268" y="1093"/>
                  <a:pt x="1204" y="998"/>
                </a:cubicBezTo>
                <a:cubicBezTo>
                  <a:pt x="919" y="681"/>
                  <a:pt x="634" y="365"/>
                  <a:pt x="349" y="48"/>
                </a:cubicBezTo>
                <a:cubicBezTo>
                  <a:pt x="318" y="16"/>
                  <a:pt x="262"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6"/>
          <p:cNvSpPr/>
          <p:nvPr/>
        </p:nvSpPr>
        <p:spPr>
          <a:xfrm>
            <a:off x="2734097" y="2282715"/>
            <a:ext cx="73255" cy="55184"/>
          </a:xfrm>
          <a:custGeom>
            <a:avLst/>
            <a:gdLst/>
            <a:ahLst/>
            <a:cxnLst/>
            <a:rect l="l" t="t" r="r" b="b"/>
            <a:pathLst>
              <a:path w="2335" h="1759" extrusionOk="0">
                <a:moveTo>
                  <a:pt x="291" y="0"/>
                </a:moveTo>
                <a:cubicBezTo>
                  <a:pt x="134" y="0"/>
                  <a:pt x="0" y="202"/>
                  <a:pt x="146" y="348"/>
                </a:cubicBezTo>
                <a:cubicBezTo>
                  <a:pt x="653" y="886"/>
                  <a:pt x="1286" y="1361"/>
                  <a:pt x="1951" y="1741"/>
                </a:cubicBezTo>
                <a:cubicBezTo>
                  <a:pt x="1980" y="1753"/>
                  <a:pt x="2007" y="1759"/>
                  <a:pt x="2034" y="1759"/>
                </a:cubicBezTo>
                <a:cubicBezTo>
                  <a:pt x="2215" y="1759"/>
                  <a:pt x="2335" y="1504"/>
                  <a:pt x="2141" y="1393"/>
                </a:cubicBezTo>
                <a:cubicBezTo>
                  <a:pt x="1508" y="1045"/>
                  <a:pt x="906" y="601"/>
                  <a:pt x="431" y="63"/>
                </a:cubicBezTo>
                <a:cubicBezTo>
                  <a:pt x="387" y="19"/>
                  <a:pt x="338" y="0"/>
                  <a:pt x="2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6"/>
          <p:cNvSpPr/>
          <p:nvPr/>
        </p:nvSpPr>
        <p:spPr>
          <a:xfrm>
            <a:off x="2766223" y="2246856"/>
            <a:ext cx="56157" cy="46463"/>
          </a:xfrm>
          <a:custGeom>
            <a:avLst/>
            <a:gdLst/>
            <a:ahLst/>
            <a:cxnLst/>
            <a:rect l="l" t="t" r="r" b="b"/>
            <a:pathLst>
              <a:path w="1790" h="1481" extrusionOk="0">
                <a:moveTo>
                  <a:pt x="195" y="1"/>
                </a:moveTo>
                <a:cubicBezTo>
                  <a:pt x="110" y="1"/>
                  <a:pt x="1" y="97"/>
                  <a:pt x="72" y="192"/>
                </a:cubicBezTo>
                <a:cubicBezTo>
                  <a:pt x="452" y="699"/>
                  <a:pt x="959" y="1143"/>
                  <a:pt x="1497" y="1459"/>
                </a:cubicBezTo>
                <a:cubicBezTo>
                  <a:pt x="1522" y="1474"/>
                  <a:pt x="1546" y="1480"/>
                  <a:pt x="1569" y="1480"/>
                </a:cubicBezTo>
                <a:cubicBezTo>
                  <a:pt x="1697" y="1480"/>
                  <a:pt x="1790" y="1286"/>
                  <a:pt x="1656" y="1206"/>
                </a:cubicBezTo>
                <a:cubicBezTo>
                  <a:pt x="1117" y="921"/>
                  <a:pt x="642" y="509"/>
                  <a:pt x="262" y="34"/>
                </a:cubicBezTo>
                <a:cubicBezTo>
                  <a:pt x="247" y="11"/>
                  <a:pt x="222" y="1"/>
                  <a:pt x="1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6"/>
          <p:cNvSpPr/>
          <p:nvPr/>
        </p:nvSpPr>
        <p:spPr>
          <a:xfrm>
            <a:off x="2779337" y="2211812"/>
            <a:ext cx="55592" cy="56314"/>
          </a:xfrm>
          <a:custGeom>
            <a:avLst/>
            <a:gdLst/>
            <a:ahLst/>
            <a:cxnLst/>
            <a:rect l="l" t="t" r="r" b="b"/>
            <a:pathLst>
              <a:path w="1772" h="1795" extrusionOk="0">
                <a:moveTo>
                  <a:pt x="194" y="1"/>
                </a:moveTo>
                <a:cubicBezTo>
                  <a:pt x="90" y="1"/>
                  <a:pt x="0" y="135"/>
                  <a:pt x="98" y="233"/>
                </a:cubicBezTo>
                <a:lnTo>
                  <a:pt x="1459" y="1753"/>
                </a:lnTo>
                <a:cubicBezTo>
                  <a:pt x="1488" y="1782"/>
                  <a:pt x="1522" y="1794"/>
                  <a:pt x="1556" y="1794"/>
                </a:cubicBezTo>
                <a:cubicBezTo>
                  <a:pt x="1668" y="1794"/>
                  <a:pt x="1772" y="1653"/>
                  <a:pt x="1650" y="1531"/>
                </a:cubicBezTo>
                <a:cubicBezTo>
                  <a:pt x="1206" y="1056"/>
                  <a:pt x="731" y="549"/>
                  <a:pt x="288" y="43"/>
                </a:cubicBezTo>
                <a:cubicBezTo>
                  <a:pt x="258" y="13"/>
                  <a:pt x="225" y="1"/>
                  <a:pt x="1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6"/>
          <p:cNvSpPr/>
          <p:nvPr/>
        </p:nvSpPr>
        <p:spPr>
          <a:xfrm>
            <a:off x="2776419" y="2164063"/>
            <a:ext cx="76423" cy="66572"/>
          </a:xfrm>
          <a:custGeom>
            <a:avLst/>
            <a:gdLst/>
            <a:ahLst/>
            <a:cxnLst/>
            <a:rect l="l" t="t" r="r" b="b"/>
            <a:pathLst>
              <a:path w="2436" h="2122" extrusionOk="0">
                <a:moveTo>
                  <a:pt x="179" y="1"/>
                </a:moveTo>
                <a:cubicBezTo>
                  <a:pt x="113" y="1"/>
                  <a:pt x="56" y="30"/>
                  <a:pt x="32" y="76"/>
                </a:cubicBezTo>
                <a:cubicBezTo>
                  <a:pt x="1" y="140"/>
                  <a:pt x="32" y="235"/>
                  <a:pt x="96" y="266"/>
                </a:cubicBezTo>
                <a:cubicBezTo>
                  <a:pt x="792" y="805"/>
                  <a:pt x="1457" y="1406"/>
                  <a:pt x="2059" y="2071"/>
                </a:cubicBezTo>
                <a:cubicBezTo>
                  <a:pt x="2094" y="2107"/>
                  <a:pt x="2135" y="2122"/>
                  <a:pt x="2174" y="2122"/>
                </a:cubicBezTo>
                <a:cubicBezTo>
                  <a:pt x="2310" y="2122"/>
                  <a:pt x="2436" y="1941"/>
                  <a:pt x="2313" y="1818"/>
                </a:cubicBezTo>
                <a:cubicBezTo>
                  <a:pt x="1679" y="1153"/>
                  <a:pt x="982" y="551"/>
                  <a:pt x="254" y="13"/>
                </a:cubicBezTo>
                <a:cubicBezTo>
                  <a:pt x="229" y="4"/>
                  <a:pt x="203" y="1"/>
                  <a:pt x="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6"/>
          <p:cNvSpPr/>
          <p:nvPr/>
        </p:nvSpPr>
        <p:spPr>
          <a:xfrm>
            <a:off x="2793706" y="2136643"/>
            <a:ext cx="73318" cy="59231"/>
          </a:xfrm>
          <a:custGeom>
            <a:avLst/>
            <a:gdLst/>
            <a:ahLst/>
            <a:cxnLst/>
            <a:rect l="l" t="t" r="r" b="b"/>
            <a:pathLst>
              <a:path w="2337" h="1888" extrusionOk="0">
                <a:moveTo>
                  <a:pt x="291" y="1"/>
                </a:moveTo>
                <a:cubicBezTo>
                  <a:pt x="135" y="1"/>
                  <a:pt x="1" y="203"/>
                  <a:pt x="146" y="349"/>
                </a:cubicBezTo>
                <a:cubicBezTo>
                  <a:pt x="400" y="665"/>
                  <a:pt x="685" y="919"/>
                  <a:pt x="1001" y="1172"/>
                </a:cubicBezTo>
                <a:cubicBezTo>
                  <a:pt x="1287" y="1425"/>
                  <a:pt x="1635" y="1679"/>
                  <a:pt x="1983" y="1869"/>
                </a:cubicBezTo>
                <a:cubicBezTo>
                  <a:pt x="2014" y="1882"/>
                  <a:pt x="2043" y="1888"/>
                  <a:pt x="2071" y="1888"/>
                </a:cubicBezTo>
                <a:cubicBezTo>
                  <a:pt x="2242" y="1888"/>
                  <a:pt x="2337" y="1661"/>
                  <a:pt x="2173" y="1552"/>
                </a:cubicBezTo>
                <a:cubicBezTo>
                  <a:pt x="1857" y="1330"/>
                  <a:pt x="1540" y="1140"/>
                  <a:pt x="1255" y="887"/>
                </a:cubicBezTo>
                <a:cubicBezTo>
                  <a:pt x="938" y="634"/>
                  <a:pt x="685" y="380"/>
                  <a:pt x="431" y="64"/>
                </a:cubicBezTo>
                <a:cubicBezTo>
                  <a:pt x="387" y="19"/>
                  <a:pt x="338" y="1"/>
                  <a:pt x="2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6"/>
          <p:cNvSpPr/>
          <p:nvPr/>
        </p:nvSpPr>
        <p:spPr>
          <a:xfrm>
            <a:off x="2794302" y="2088705"/>
            <a:ext cx="76549" cy="65725"/>
          </a:xfrm>
          <a:custGeom>
            <a:avLst/>
            <a:gdLst/>
            <a:ahLst/>
            <a:cxnLst/>
            <a:rect l="l" t="t" r="r" b="b"/>
            <a:pathLst>
              <a:path w="2440" h="2095" extrusionOk="0">
                <a:moveTo>
                  <a:pt x="270" y="0"/>
                </a:moveTo>
                <a:cubicBezTo>
                  <a:pt x="207" y="0"/>
                  <a:pt x="143" y="24"/>
                  <a:pt x="96" y="71"/>
                </a:cubicBezTo>
                <a:cubicBezTo>
                  <a:pt x="1" y="135"/>
                  <a:pt x="1" y="325"/>
                  <a:pt x="96" y="420"/>
                </a:cubicBezTo>
                <a:cubicBezTo>
                  <a:pt x="729" y="958"/>
                  <a:pt x="1363" y="1497"/>
                  <a:pt x="2028" y="2035"/>
                </a:cubicBezTo>
                <a:cubicBezTo>
                  <a:pt x="2080" y="2070"/>
                  <a:pt x="2141" y="2095"/>
                  <a:pt x="2202" y="2095"/>
                </a:cubicBezTo>
                <a:cubicBezTo>
                  <a:pt x="2252" y="2095"/>
                  <a:pt x="2301" y="2078"/>
                  <a:pt x="2344" y="2035"/>
                </a:cubicBezTo>
                <a:cubicBezTo>
                  <a:pt x="2439" y="1940"/>
                  <a:pt x="2439" y="1782"/>
                  <a:pt x="2344" y="1718"/>
                </a:cubicBezTo>
                <a:cubicBezTo>
                  <a:pt x="1711" y="1148"/>
                  <a:pt x="1078" y="610"/>
                  <a:pt x="444" y="71"/>
                </a:cubicBezTo>
                <a:cubicBezTo>
                  <a:pt x="397" y="24"/>
                  <a:pt x="333" y="0"/>
                  <a:pt x="2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6"/>
          <p:cNvSpPr/>
          <p:nvPr/>
        </p:nvSpPr>
        <p:spPr>
          <a:xfrm>
            <a:off x="2794427" y="2038195"/>
            <a:ext cx="94243" cy="65537"/>
          </a:xfrm>
          <a:custGeom>
            <a:avLst/>
            <a:gdLst/>
            <a:ahLst/>
            <a:cxnLst/>
            <a:rect l="l" t="t" r="r" b="b"/>
            <a:pathLst>
              <a:path w="3004" h="2089" extrusionOk="0">
                <a:moveTo>
                  <a:pt x="309" y="0"/>
                </a:moveTo>
                <a:cubicBezTo>
                  <a:pt x="159" y="0"/>
                  <a:pt x="1" y="191"/>
                  <a:pt x="155" y="320"/>
                </a:cubicBezTo>
                <a:cubicBezTo>
                  <a:pt x="915" y="953"/>
                  <a:pt x="1739" y="1555"/>
                  <a:pt x="2594" y="2061"/>
                </a:cubicBezTo>
                <a:cubicBezTo>
                  <a:pt x="2627" y="2080"/>
                  <a:pt x="2660" y="2089"/>
                  <a:pt x="2692" y="2089"/>
                </a:cubicBezTo>
                <a:cubicBezTo>
                  <a:pt x="2872" y="2089"/>
                  <a:pt x="3004" y="1821"/>
                  <a:pt x="2815" y="1713"/>
                </a:cubicBezTo>
                <a:cubicBezTo>
                  <a:pt x="1960" y="1238"/>
                  <a:pt x="1169" y="668"/>
                  <a:pt x="408" y="35"/>
                </a:cubicBezTo>
                <a:cubicBezTo>
                  <a:pt x="379" y="11"/>
                  <a:pt x="344" y="0"/>
                  <a:pt x="3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6"/>
          <p:cNvSpPr/>
          <p:nvPr/>
        </p:nvSpPr>
        <p:spPr>
          <a:xfrm>
            <a:off x="2838035" y="1990163"/>
            <a:ext cx="47718" cy="36706"/>
          </a:xfrm>
          <a:custGeom>
            <a:avLst/>
            <a:gdLst/>
            <a:ahLst/>
            <a:cxnLst/>
            <a:rect l="l" t="t" r="r" b="b"/>
            <a:pathLst>
              <a:path w="1521" h="1170" extrusionOk="0">
                <a:moveTo>
                  <a:pt x="104" y="1"/>
                </a:moveTo>
                <a:cubicBezTo>
                  <a:pt x="64" y="1"/>
                  <a:pt x="32" y="23"/>
                  <a:pt x="32" y="46"/>
                </a:cubicBezTo>
                <a:cubicBezTo>
                  <a:pt x="0" y="109"/>
                  <a:pt x="0" y="172"/>
                  <a:pt x="64" y="204"/>
                </a:cubicBezTo>
                <a:cubicBezTo>
                  <a:pt x="254" y="331"/>
                  <a:pt x="475" y="489"/>
                  <a:pt x="665" y="647"/>
                </a:cubicBezTo>
                <a:cubicBezTo>
                  <a:pt x="855" y="806"/>
                  <a:pt x="1077" y="964"/>
                  <a:pt x="1267" y="1122"/>
                </a:cubicBezTo>
                <a:cubicBezTo>
                  <a:pt x="1299" y="1154"/>
                  <a:pt x="1338" y="1170"/>
                  <a:pt x="1374" y="1170"/>
                </a:cubicBezTo>
                <a:cubicBezTo>
                  <a:pt x="1409" y="1170"/>
                  <a:pt x="1441" y="1154"/>
                  <a:pt x="1457" y="1122"/>
                </a:cubicBezTo>
                <a:cubicBezTo>
                  <a:pt x="1520" y="1027"/>
                  <a:pt x="1489" y="932"/>
                  <a:pt x="1425" y="901"/>
                </a:cubicBezTo>
                <a:cubicBezTo>
                  <a:pt x="1204" y="742"/>
                  <a:pt x="982" y="616"/>
                  <a:pt x="792" y="457"/>
                </a:cubicBezTo>
                <a:cubicBezTo>
                  <a:pt x="570" y="331"/>
                  <a:pt x="349" y="172"/>
                  <a:pt x="159" y="14"/>
                </a:cubicBezTo>
                <a:cubicBezTo>
                  <a:pt x="140" y="5"/>
                  <a:pt x="121" y="1"/>
                  <a:pt x="1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6"/>
          <p:cNvSpPr/>
          <p:nvPr/>
        </p:nvSpPr>
        <p:spPr>
          <a:xfrm>
            <a:off x="2780027" y="1901817"/>
            <a:ext cx="121914" cy="65474"/>
          </a:xfrm>
          <a:custGeom>
            <a:avLst/>
            <a:gdLst/>
            <a:ahLst/>
            <a:cxnLst/>
            <a:rect l="l" t="t" r="r" b="b"/>
            <a:pathLst>
              <a:path w="3886" h="2087" extrusionOk="0">
                <a:moveTo>
                  <a:pt x="210" y="0"/>
                </a:moveTo>
                <a:cubicBezTo>
                  <a:pt x="81" y="0"/>
                  <a:pt x="0" y="181"/>
                  <a:pt x="139" y="265"/>
                </a:cubicBezTo>
                <a:cubicBezTo>
                  <a:pt x="709" y="581"/>
                  <a:pt x="1279" y="898"/>
                  <a:pt x="1849" y="1215"/>
                </a:cubicBezTo>
                <a:cubicBezTo>
                  <a:pt x="2134" y="1341"/>
                  <a:pt x="2419" y="1500"/>
                  <a:pt x="2704" y="1658"/>
                </a:cubicBezTo>
                <a:cubicBezTo>
                  <a:pt x="2989" y="1816"/>
                  <a:pt x="3274" y="1975"/>
                  <a:pt x="3591" y="2070"/>
                </a:cubicBezTo>
                <a:cubicBezTo>
                  <a:pt x="3613" y="2081"/>
                  <a:pt x="3635" y="2086"/>
                  <a:pt x="3655" y="2086"/>
                </a:cubicBezTo>
                <a:cubicBezTo>
                  <a:pt x="3807" y="2086"/>
                  <a:pt x="3885" y="1805"/>
                  <a:pt x="3718" y="1721"/>
                </a:cubicBezTo>
                <a:cubicBezTo>
                  <a:pt x="3433" y="1531"/>
                  <a:pt x="3116" y="1436"/>
                  <a:pt x="2831" y="1278"/>
                </a:cubicBezTo>
                <a:cubicBezTo>
                  <a:pt x="2546" y="1151"/>
                  <a:pt x="2261" y="1025"/>
                  <a:pt x="2008" y="898"/>
                </a:cubicBezTo>
                <a:cubicBezTo>
                  <a:pt x="1406" y="613"/>
                  <a:pt x="836" y="328"/>
                  <a:pt x="266" y="11"/>
                </a:cubicBezTo>
                <a:cubicBezTo>
                  <a:pt x="246" y="4"/>
                  <a:pt x="228" y="0"/>
                  <a:pt x="2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6"/>
          <p:cNvSpPr/>
          <p:nvPr/>
        </p:nvSpPr>
        <p:spPr>
          <a:xfrm>
            <a:off x="2758474" y="1849989"/>
            <a:ext cx="127341" cy="63623"/>
          </a:xfrm>
          <a:custGeom>
            <a:avLst/>
            <a:gdLst/>
            <a:ahLst/>
            <a:cxnLst/>
            <a:rect l="l" t="t" r="r" b="b"/>
            <a:pathLst>
              <a:path w="4059" h="2028" extrusionOk="0">
                <a:moveTo>
                  <a:pt x="337" y="0"/>
                </a:moveTo>
                <a:cubicBezTo>
                  <a:pt x="147" y="0"/>
                  <a:pt x="1" y="281"/>
                  <a:pt x="224" y="365"/>
                </a:cubicBezTo>
                <a:cubicBezTo>
                  <a:pt x="1364" y="903"/>
                  <a:pt x="2505" y="1473"/>
                  <a:pt x="3645" y="2012"/>
                </a:cubicBezTo>
                <a:cubicBezTo>
                  <a:pt x="3671" y="2023"/>
                  <a:pt x="3697" y="2028"/>
                  <a:pt x="3722" y="2028"/>
                </a:cubicBezTo>
                <a:cubicBezTo>
                  <a:pt x="3912" y="2028"/>
                  <a:pt x="4058" y="1743"/>
                  <a:pt x="3835" y="1632"/>
                </a:cubicBezTo>
                <a:cubicBezTo>
                  <a:pt x="2695" y="1093"/>
                  <a:pt x="1554" y="555"/>
                  <a:pt x="414" y="17"/>
                </a:cubicBezTo>
                <a:cubicBezTo>
                  <a:pt x="388" y="5"/>
                  <a:pt x="362" y="0"/>
                  <a:pt x="3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6"/>
          <p:cNvSpPr/>
          <p:nvPr/>
        </p:nvSpPr>
        <p:spPr>
          <a:xfrm>
            <a:off x="2728775" y="1784171"/>
            <a:ext cx="118870" cy="66635"/>
          </a:xfrm>
          <a:custGeom>
            <a:avLst/>
            <a:gdLst/>
            <a:ahLst/>
            <a:cxnLst/>
            <a:rect l="l" t="t" r="r" b="b"/>
            <a:pathLst>
              <a:path w="3789" h="2124" extrusionOk="0">
                <a:moveTo>
                  <a:pt x="156" y="1"/>
                </a:moveTo>
                <a:cubicBezTo>
                  <a:pt x="35" y="1"/>
                  <a:pt x="1" y="208"/>
                  <a:pt x="142" y="264"/>
                </a:cubicBezTo>
                <a:cubicBezTo>
                  <a:pt x="712" y="517"/>
                  <a:pt x="1313" y="771"/>
                  <a:pt x="1852" y="1088"/>
                </a:cubicBezTo>
                <a:cubicBezTo>
                  <a:pt x="2137" y="1246"/>
                  <a:pt x="2390" y="1404"/>
                  <a:pt x="2643" y="1563"/>
                </a:cubicBezTo>
                <a:cubicBezTo>
                  <a:pt x="2928" y="1721"/>
                  <a:pt x="3182" y="1943"/>
                  <a:pt x="3467" y="2101"/>
                </a:cubicBezTo>
                <a:cubicBezTo>
                  <a:pt x="3494" y="2117"/>
                  <a:pt x="3521" y="2124"/>
                  <a:pt x="3548" y="2124"/>
                </a:cubicBezTo>
                <a:cubicBezTo>
                  <a:pt x="3679" y="2124"/>
                  <a:pt x="3789" y="1953"/>
                  <a:pt x="3657" y="1848"/>
                </a:cubicBezTo>
                <a:cubicBezTo>
                  <a:pt x="3150" y="1436"/>
                  <a:pt x="2548" y="1088"/>
                  <a:pt x="1978" y="802"/>
                </a:cubicBezTo>
                <a:cubicBezTo>
                  <a:pt x="1408" y="486"/>
                  <a:pt x="807" y="232"/>
                  <a:pt x="205" y="11"/>
                </a:cubicBezTo>
                <a:cubicBezTo>
                  <a:pt x="188" y="4"/>
                  <a:pt x="171" y="1"/>
                  <a:pt x="1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6"/>
          <p:cNvSpPr/>
          <p:nvPr/>
        </p:nvSpPr>
        <p:spPr>
          <a:xfrm>
            <a:off x="2712963" y="1750445"/>
            <a:ext cx="107576" cy="56031"/>
          </a:xfrm>
          <a:custGeom>
            <a:avLst/>
            <a:gdLst/>
            <a:ahLst/>
            <a:cxnLst/>
            <a:rect l="l" t="t" r="r" b="b"/>
            <a:pathLst>
              <a:path w="3429" h="1786" extrusionOk="0">
                <a:moveTo>
                  <a:pt x="241" y="1"/>
                </a:moveTo>
                <a:cubicBezTo>
                  <a:pt x="61" y="1"/>
                  <a:pt x="1" y="268"/>
                  <a:pt x="202" y="326"/>
                </a:cubicBezTo>
                <a:cubicBezTo>
                  <a:pt x="1216" y="611"/>
                  <a:pt x="2166" y="1086"/>
                  <a:pt x="2989" y="1751"/>
                </a:cubicBezTo>
                <a:cubicBezTo>
                  <a:pt x="3025" y="1775"/>
                  <a:pt x="3064" y="1785"/>
                  <a:pt x="3103" y="1785"/>
                </a:cubicBezTo>
                <a:cubicBezTo>
                  <a:pt x="3270" y="1785"/>
                  <a:pt x="3428" y="1594"/>
                  <a:pt x="3274" y="1466"/>
                </a:cubicBezTo>
                <a:cubicBezTo>
                  <a:pt x="2387" y="801"/>
                  <a:pt x="1374" y="294"/>
                  <a:pt x="297" y="9"/>
                </a:cubicBezTo>
                <a:cubicBezTo>
                  <a:pt x="277" y="3"/>
                  <a:pt x="258" y="1"/>
                  <a:pt x="2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6"/>
          <p:cNvSpPr/>
          <p:nvPr/>
        </p:nvSpPr>
        <p:spPr>
          <a:xfrm>
            <a:off x="2675880" y="1701942"/>
            <a:ext cx="135090" cy="62274"/>
          </a:xfrm>
          <a:custGeom>
            <a:avLst/>
            <a:gdLst/>
            <a:ahLst/>
            <a:cxnLst/>
            <a:rect l="l" t="t" r="r" b="b"/>
            <a:pathLst>
              <a:path w="4306" h="1985" extrusionOk="0">
                <a:moveTo>
                  <a:pt x="215" y="1"/>
                </a:moveTo>
                <a:cubicBezTo>
                  <a:pt x="48" y="1"/>
                  <a:pt x="1" y="258"/>
                  <a:pt x="181" y="288"/>
                </a:cubicBezTo>
                <a:cubicBezTo>
                  <a:pt x="846" y="478"/>
                  <a:pt x="1479" y="732"/>
                  <a:pt x="2113" y="1017"/>
                </a:cubicBezTo>
                <a:cubicBezTo>
                  <a:pt x="2746" y="1302"/>
                  <a:pt x="3348" y="1618"/>
                  <a:pt x="3949" y="1967"/>
                </a:cubicBezTo>
                <a:cubicBezTo>
                  <a:pt x="3978" y="1979"/>
                  <a:pt x="4005" y="1984"/>
                  <a:pt x="4030" y="1984"/>
                </a:cubicBezTo>
                <a:cubicBezTo>
                  <a:pt x="4206" y="1984"/>
                  <a:pt x="4305" y="1729"/>
                  <a:pt x="4139" y="1618"/>
                </a:cubicBezTo>
                <a:cubicBezTo>
                  <a:pt x="3538" y="1238"/>
                  <a:pt x="2904" y="953"/>
                  <a:pt x="2271" y="700"/>
                </a:cubicBezTo>
                <a:cubicBezTo>
                  <a:pt x="1606" y="415"/>
                  <a:pt x="941" y="193"/>
                  <a:pt x="244" y="3"/>
                </a:cubicBezTo>
                <a:cubicBezTo>
                  <a:pt x="234" y="2"/>
                  <a:pt x="225" y="1"/>
                  <a:pt x="2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6"/>
          <p:cNvSpPr/>
          <p:nvPr/>
        </p:nvSpPr>
        <p:spPr>
          <a:xfrm>
            <a:off x="2640084" y="1650303"/>
            <a:ext cx="131984" cy="51420"/>
          </a:xfrm>
          <a:custGeom>
            <a:avLst/>
            <a:gdLst/>
            <a:ahLst/>
            <a:cxnLst/>
            <a:rect l="l" t="t" r="r" b="b"/>
            <a:pathLst>
              <a:path w="4207" h="1639" extrusionOk="0">
                <a:moveTo>
                  <a:pt x="282" y="1"/>
                </a:moveTo>
                <a:cubicBezTo>
                  <a:pt x="80" y="1"/>
                  <a:pt x="1" y="352"/>
                  <a:pt x="213" y="382"/>
                </a:cubicBezTo>
                <a:cubicBezTo>
                  <a:pt x="847" y="478"/>
                  <a:pt x="1480" y="604"/>
                  <a:pt x="2082" y="826"/>
                </a:cubicBezTo>
                <a:cubicBezTo>
                  <a:pt x="2399" y="921"/>
                  <a:pt x="2684" y="1048"/>
                  <a:pt x="3000" y="1174"/>
                </a:cubicBezTo>
                <a:cubicBezTo>
                  <a:pt x="3285" y="1301"/>
                  <a:pt x="3570" y="1491"/>
                  <a:pt x="3887" y="1618"/>
                </a:cubicBezTo>
                <a:cubicBezTo>
                  <a:pt x="3916" y="1632"/>
                  <a:pt x="3944" y="1638"/>
                  <a:pt x="3970" y="1638"/>
                </a:cubicBezTo>
                <a:cubicBezTo>
                  <a:pt x="4117" y="1638"/>
                  <a:pt x="4206" y="1440"/>
                  <a:pt x="4045" y="1333"/>
                </a:cubicBezTo>
                <a:cubicBezTo>
                  <a:pt x="3539" y="953"/>
                  <a:pt x="2874" y="699"/>
                  <a:pt x="2240" y="478"/>
                </a:cubicBezTo>
                <a:cubicBezTo>
                  <a:pt x="1607" y="256"/>
                  <a:pt x="973" y="97"/>
                  <a:pt x="308" y="2"/>
                </a:cubicBezTo>
                <a:cubicBezTo>
                  <a:pt x="300" y="1"/>
                  <a:pt x="291" y="1"/>
                  <a:pt x="2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6"/>
          <p:cNvSpPr/>
          <p:nvPr/>
        </p:nvSpPr>
        <p:spPr>
          <a:xfrm>
            <a:off x="2619943" y="1610616"/>
            <a:ext cx="91765" cy="29176"/>
          </a:xfrm>
          <a:custGeom>
            <a:avLst/>
            <a:gdLst/>
            <a:ahLst/>
            <a:cxnLst/>
            <a:rect l="l" t="t" r="r" b="b"/>
            <a:pathLst>
              <a:path w="2925" h="930" extrusionOk="0">
                <a:moveTo>
                  <a:pt x="222" y="1"/>
                </a:moveTo>
                <a:cubicBezTo>
                  <a:pt x="0" y="1"/>
                  <a:pt x="0" y="381"/>
                  <a:pt x="222" y="381"/>
                </a:cubicBezTo>
                <a:cubicBezTo>
                  <a:pt x="634" y="412"/>
                  <a:pt x="1045" y="476"/>
                  <a:pt x="1457" y="571"/>
                </a:cubicBezTo>
                <a:cubicBezTo>
                  <a:pt x="1647" y="602"/>
                  <a:pt x="1837" y="666"/>
                  <a:pt x="2027" y="729"/>
                </a:cubicBezTo>
                <a:cubicBezTo>
                  <a:pt x="2217" y="792"/>
                  <a:pt x="2439" y="887"/>
                  <a:pt x="2629" y="919"/>
                </a:cubicBezTo>
                <a:cubicBezTo>
                  <a:pt x="2649" y="926"/>
                  <a:pt x="2669" y="929"/>
                  <a:pt x="2688" y="929"/>
                </a:cubicBezTo>
                <a:cubicBezTo>
                  <a:pt x="2843" y="929"/>
                  <a:pt x="2925" y="715"/>
                  <a:pt x="2756" y="602"/>
                </a:cubicBezTo>
                <a:cubicBezTo>
                  <a:pt x="2566" y="476"/>
                  <a:pt x="2344" y="412"/>
                  <a:pt x="2122" y="349"/>
                </a:cubicBezTo>
                <a:cubicBezTo>
                  <a:pt x="1932" y="286"/>
                  <a:pt x="1742" y="222"/>
                  <a:pt x="1520" y="191"/>
                </a:cubicBezTo>
                <a:cubicBezTo>
                  <a:pt x="1109" y="96"/>
                  <a:pt x="665" y="32"/>
                  <a:pt x="2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6"/>
          <p:cNvSpPr/>
          <p:nvPr/>
        </p:nvSpPr>
        <p:spPr>
          <a:xfrm>
            <a:off x="1808723" y="1634897"/>
            <a:ext cx="853457" cy="844516"/>
          </a:xfrm>
          <a:custGeom>
            <a:avLst/>
            <a:gdLst/>
            <a:ahLst/>
            <a:cxnLst/>
            <a:rect l="l" t="t" r="r" b="b"/>
            <a:pathLst>
              <a:path w="27204" h="26919" extrusionOk="0">
                <a:moveTo>
                  <a:pt x="9526" y="1565"/>
                </a:moveTo>
                <a:lnTo>
                  <a:pt x="9372" y="1692"/>
                </a:lnTo>
                <a:lnTo>
                  <a:pt x="9372" y="1692"/>
                </a:lnTo>
                <a:cubicBezTo>
                  <a:pt x="9374" y="1687"/>
                  <a:pt x="9374" y="1683"/>
                  <a:pt x="9374" y="1679"/>
                </a:cubicBezTo>
                <a:cubicBezTo>
                  <a:pt x="9429" y="1639"/>
                  <a:pt x="9479" y="1601"/>
                  <a:pt x="9526" y="1565"/>
                </a:cubicBezTo>
                <a:close/>
                <a:moveTo>
                  <a:pt x="21345" y="2756"/>
                </a:moveTo>
                <a:cubicBezTo>
                  <a:pt x="21377" y="2851"/>
                  <a:pt x="21377" y="2946"/>
                  <a:pt x="21345" y="3072"/>
                </a:cubicBezTo>
                <a:cubicBezTo>
                  <a:pt x="21345" y="3104"/>
                  <a:pt x="21345" y="3167"/>
                  <a:pt x="21313" y="3199"/>
                </a:cubicBezTo>
                <a:cubicBezTo>
                  <a:pt x="21313" y="3199"/>
                  <a:pt x="21282" y="3167"/>
                  <a:pt x="21282" y="3136"/>
                </a:cubicBezTo>
                <a:cubicBezTo>
                  <a:pt x="21218" y="3072"/>
                  <a:pt x="21155" y="3009"/>
                  <a:pt x="21060" y="2977"/>
                </a:cubicBezTo>
                <a:cubicBezTo>
                  <a:pt x="21187" y="2882"/>
                  <a:pt x="21282" y="2819"/>
                  <a:pt x="21345" y="2756"/>
                </a:cubicBezTo>
                <a:close/>
                <a:moveTo>
                  <a:pt x="19857" y="2882"/>
                </a:moveTo>
                <a:lnTo>
                  <a:pt x="19857" y="2882"/>
                </a:lnTo>
                <a:cubicBezTo>
                  <a:pt x="19793" y="3009"/>
                  <a:pt x="19730" y="3136"/>
                  <a:pt x="19635" y="3262"/>
                </a:cubicBezTo>
                <a:cubicBezTo>
                  <a:pt x="19413" y="3389"/>
                  <a:pt x="19160" y="3516"/>
                  <a:pt x="18875" y="3674"/>
                </a:cubicBezTo>
                <a:cubicBezTo>
                  <a:pt x="19318" y="3326"/>
                  <a:pt x="19635" y="3072"/>
                  <a:pt x="19857" y="2882"/>
                </a:cubicBezTo>
                <a:close/>
                <a:moveTo>
                  <a:pt x="20173" y="3357"/>
                </a:moveTo>
                <a:cubicBezTo>
                  <a:pt x="20110" y="3421"/>
                  <a:pt x="19983" y="3516"/>
                  <a:pt x="19888" y="3611"/>
                </a:cubicBezTo>
                <a:cubicBezTo>
                  <a:pt x="19603" y="3864"/>
                  <a:pt x="19318" y="4086"/>
                  <a:pt x="19033" y="4339"/>
                </a:cubicBezTo>
                <a:cubicBezTo>
                  <a:pt x="19350" y="4022"/>
                  <a:pt x="19635" y="3769"/>
                  <a:pt x="19825" y="3484"/>
                </a:cubicBezTo>
                <a:cubicBezTo>
                  <a:pt x="19952" y="3421"/>
                  <a:pt x="20078" y="3389"/>
                  <a:pt x="20173" y="3357"/>
                </a:cubicBezTo>
                <a:close/>
                <a:moveTo>
                  <a:pt x="15455" y="412"/>
                </a:moveTo>
                <a:cubicBezTo>
                  <a:pt x="15518" y="412"/>
                  <a:pt x="15613" y="412"/>
                  <a:pt x="15645" y="444"/>
                </a:cubicBezTo>
                <a:cubicBezTo>
                  <a:pt x="15613" y="475"/>
                  <a:pt x="15581" y="507"/>
                  <a:pt x="15518" y="539"/>
                </a:cubicBezTo>
                <a:cubicBezTo>
                  <a:pt x="15328" y="602"/>
                  <a:pt x="15106" y="697"/>
                  <a:pt x="14884" y="824"/>
                </a:cubicBezTo>
                <a:cubicBezTo>
                  <a:pt x="14884" y="760"/>
                  <a:pt x="14884" y="729"/>
                  <a:pt x="14853" y="697"/>
                </a:cubicBezTo>
                <a:cubicBezTo>
                  <a:pt x="14814" y="658"/>
                  <a:pt x="14762" y="631"/>
                  <a:pt x="14714" y="631"/>
                </a:cubicBezTo>
                <a:cubicBezTo>
                  <a:pt x="14684" y="631"/>
                  <a:pt x="14655" y="641"/>
                  <a:pt x="14631" y="665"/>
                </a:cubicBezTo>
                <a:cubicBezTo>
                  <a:pt x="13966" y="1204"/>
                  <a:pt x="10831" y="3611"/>
                  <a:pt x="7632" y="6239"/>
                </a:cubicBezTo>
                <a:cubicBezTo>
                  <a:pt x="10799" y="3199"/>
                  <a:pt x="14093" y="412"/>
                  <a:pt x="15423" y="412"/>
                </a:cubicBezTo>
                <a:close/>
                <a:moveTo>
                  <a:pt x="19033" y="3927"/>
                </a:moveTo>
                <a:lnTo>
                  <a:pt x="19033" y="3927"/>
                </a:lnTo>
                <a:cubicBezTo>
                  <a:pt x="18210" y="4719"/>
                  <a:pt x="16975" y="5637"/>
                  <a:pt x="15486" y="6651"/>
                </a:cubicBezTo>
                <a:cubicBezTo>
                  <a:pt x="15645" y="6493"/>
                  <a:pt x="15835" y="6334"/>
                  <a:pt x="15993" y="6208"/>
                </a:cubicBezTo>
                <a:cubicBezTo>
                  <a:pt x="17228" y="5194"/>
                  <a:pt x="18210" y="4434"/>
                  <a:pt x="19033" y="3927"/>
                </a:cubicBezTo>
                <a:close/>
                <a:moveTo>
                  <a:pt x="6556" y="3896"/>
                </a:moveTo>
                <a:lnTo>
                  <a:pt x="6556" y="3896"/>
                </a:lnTo>
                <a:cubicBezTo>
                  <a:pt x="5099" y="5194"/>
                  <a:pt x="3769" y="6334"/>
                  <a:pt x="2882" y="7031"/>
                </a:cubicBezTo>
                <a:cubicBezTo>
                  <a:pt x="3389" y="6588"/>
                  <a:pt x="4022" y="6018"/>
                  <a:pt x="4592" y="5447"/>
                </a:cubicBezTo>
                <a:cubicBezTo>
                  <a:pt x="5257" y="4909"/>
                  <a:pt x="5954" y="4371"/>
                  <a:pt x="6556" y="3896"/>
                </a:cubicBezTo>
                <a:close/>
                <a:moveTo>
                  <a:pt x="1807" y="8011"/>
                </a:moveTo>
                <a:lnTo>
                  <a:pt x="1710" y="8108"/>
                </a:lnTo>
                <a:cubicBezTo>
                  <a:pt x="1742" y="8076"/>
                  <a:pt x="1742" y="8044"/>
                  <a:pt x="1774" y="8013"/>
                </a:cubicBezTo>
                <a:cubicBezTo>
                  <a:pt x="1785" y="8013"/>
                  <a:pt x="1797" y="8013"/>
                  <a:pt x="1807" y="8011"/>
                </a:cubicBezTo>
                <a:close/>
                <a:moveTo>
                  <a:pt x="25462" y="7569"/>
                </a:moveTo>
                <a:cubicBezTo>
                  <a:pt x="25462" y="7601"/>
                  <a:pt x="25494" y="7664"/>
                  <a:pt x="25462" y="7759"/>
                </a:cubicBezTo>
                <a:cubicBezTo>
                  <a:pt x="25304" y="7823"/>
                  <a:pt x="25050" y="7949"/>
                  <a:pt x="24765" y="8139"/>
                </a:cubicBezTo>
                <a:lnTo>
                  <a:pt x="25462" y="7569"/>
                </a:lnTo>
                <a:close/>
                <a:moveTo>
                  <a:pt x="25779" y="7949"/>
                </a:moveTo>
                <a:cubicBezTo>
                  <a:pt x="25779" y="8013"/>
                  <a:pt x="25747" y="8076"/>
                  <a:pt x="25684" y="8171"/>
                </a:cubicBezTo>
                <a:cubicBezTo>
                  <a:pt x="25715" y="8108"/>
                  <a:pt x="25747" y="8013"/>
                  <a:pt x="25747" y="7949"/>
                </a:cubicBezTo>
                <a:close/>
                <a:moveTo>
                  <a:pt x="13776" y="7728"/>
                </a:moveTo>
                <a:cubicBezTo>
                  <a:pt x="13618" y="7854"/>
                  <a:pt x="13459" y="7981"/>
                  <a:pt x="13333" y="8108"/>
                </a:cubicBezTo>
                <a:cubicBezTo>
                  <a:pt x="13238" y="8171"/>
                  <a:pt x="13111" y="8234"/>
                  <a:pt x="13016" y="8298"/>
                </a:cubicBezTo>
                <a:cubicBezTo>
                  <a:pt x="13269" y="8108"/>
                  <a:pt x="13523" y="7918"/>
                  <a:pt x="13776" y="7728"/>
                </a:cubicBezTo>
                <a:close/>
                <a:moveTo>
                  <a:pt x="25399" y="8076"/>
                </a:moveTo>
                <a:lnTo>
                  <a:pt x="25399" y="8076"/>
                </a:lnTo>
                <a:cubicBezTo>
                  <a:pt x="25335" y="8234"/>
                  <a:pt x="25240" y="8456"/>
                  <a:pt x="25082" y="8709"/>
                </a:cubicBezTo>
                <a:cubicBezTo>
                  <a:pt x="24639" y="8773"/>
                  <a:pt x="24100" y="9026"/>
                  <a:pt x="23467" y="9406"/>
                </a:cubicBezTo>
                <a:lnTo>
                  <a:pt x="23467" y="9406"/>
                </a:lnTo>
                <a:cubicBezTo>
                  <a:pt x="24322" y="8741"/>
                  <a:pt x="24987" y="8266"/>
                  <a:pt x="25399" y="8076"/>
                </a:cubicBezTo>
                <a:close/>
                <a:moveTo>
                  <a:pt x="25430" y="8963"/>
                </a:moveTo>
                <a:cubicBezTo>
                  <a:pt x="25589" y="8963"/>
                  <a:pt x="25684" y="8994"/>
                  <a:pt x="25779" y="9026"/>
                </a:cubicBezTo>
                <a:cubicBezTo>
                  <a:pt x="25494" y="9248"/>
                  <a:pt x="24924" y="9691"/>
                  <a:pt x="24132" y="10293"/>
                </a:cubicBezTo>
                <a:cubicBezTo>
                  <a:pt x="24670" y="9754"/>
                  <a:pt x="25114" y="9311"/>
                  <a:pt x="25430" y="8963"/>
                </a:cubicBezTo>
                <a:close/>
                <a:moveTo>
                  <a:pt x="20775" y="3231"/>
                </a:moveTo>
                <a:cubicBezTo>
                  <a:pt x="20902" y="3231"/>
                  <a:pt x="20997" y="3262"/>
                  <a:pt x="21060" y="3357"/>
                </a:cubicBezTo>
                <a:cubicBezTo>
                  <a:pt x="21123" y="3421"/>
                  <a:pt x="21123" y="3516"/>
                  <a:pt x="21123" y="3642"/>
                </a:cubicBezTo>
                <a:cubicBezTo>
                  <a:pt x="21123" y="3674"/>
                  <a:pt x="21123" y="3706"/>
                  <a:pt x="21092" y="3737"/>
                </a:cubicBezTo>
                <a:cubicBezTo>
                  <a:pt x="20902" y="4086"/>
                  <a:pt x="20617" y="4497"/>
                  <a:pt x="20237" y="4941"/>
                </a:cubicBezTo>
                <a:cubicBezTo>
                  <a:pt x="19825" y="5226"/>
                  <a:pt x="19350" y="5542"/>
                  <a:pt x="18875" y="5891"/>
                </a:cubicBezTo>
                <a:cubicBezTo>
                  <a:pt x="16721" y="7411"/>
                  <a:pt x="13839" y="9438"/>
                  <a:pt x="11084" y="11560"/>
                </a:cubicBezTo>
                <a:cubicBezTo>
                  <a:pt x="13459" y="9533"/>
                  <a:pt x="16405" y="6999"/>
                  <a:pt x="20078" y="3832"/>
                </a:cubicBezTo>
                <a:cubicBezTo>
                  <a:pt x="20363" y="3611"/>
                  <a:pt x="20585" y="3389"/>
                  <a:pt x="20775" y="3231"/>
                </a:cubicBezTo>
                <a:close/>
                <a:moveTo>
                  <a:pt x="19096" y="2091"/>
                </a:moveTo>
                <a:lnTo>
                  <a:pt x="19096" y="2091"/>
                </a:lnTo>
                <a:cubicBezTo>
                  <a:pt x="19065" y="2344"/>
                  <a:pt x="18906" y="2661"/>
                  <a:pt x="18590" y="3041"/>
                </a:cubicBezTo>
                <a:cubicBezTo>
                  <a:pt x="16626" y="4497"/>
                  <a:pt x="13174" y="7443"/>
                  <a:pt x="9817" y="10356"/>
                </a:cubicBezTo>
                <a:cubicBezTo>
                  <a:pt x="8867" y="10990"/>
                  <a:pt x="7949" y="11591"/>
                  <a:pt x="7062" y="12161"/>
                </a:cubicBezTo>
                <a:lnTo>
                  <a:pt x="19096" y="2091"/>
                </a:lnTo>
                <a:close/>
                <a:moveTo>
                  <a:pt x="21377" y="5257"/>
                </a:moveTo>
                <a:lnTo>
                  <a:pt x="21377" y="5257"/>
                </a:lnTo>
                <a:cubicBezTo>
                  <a:pt x="20807" y="5796"/>
                  <a:pt x="20205" y="6366"/>
                  <a:pt x="19540" y="6999"/>
                </a:cubicBezTo>
                <a:lnTo>
                  <a:pt x="12984" y="12510"/>
                </a:lnTo>
                <a:cubicBezTo>
                  <a:pt x="15075" y="10609"/>
                  <a:pt x="17101" y="8709"/>
                  <a:pt x="18748" y="7158"/>
                </a:cubicBezTo>
                <a:cubicBezTo>
                  <a:pt x="19762" y="6398"/>
                  <a:pt x="20680" y="5764"/>
                  <a:pt x="21377" y="5257"/>
                </a:cubicBezTo>
                <a:close/>
                <a:moveTo>
                  <a:pt x="21938" y="12319"/>
                </a:moveTo>
                <a:cubicBezTo>
                  <a:pt x="21828" y="12409"/>
                  <a:pt x="21716" y="12502"/>
                  <a:pt x="21603" y="12596"/>
                </a:cubicBezTo>
                <a:lnTo>
                  <a:pt x="21603" y="12596"/>
                </a:lnTo>
                <a:cubicBezTo>
                  <a:pt x="21636" y="12538"/>
                  <a:pt x="21695" y="12508"/>
                  <a:pt x="21725" y="12478"/>
                </a:cubicBezTo>
                <a:cubicBezTo>
                  <a:pt x="21797" y="12420"/>
                  <a:pt x="21869" y="12369"/>
                  <a:pt x="21938" y="12319"/>
                </a:cubicBezTo>
                <a:close/>
                <a:moveTo>
                  <a:pt x="21567" y="12626"/>
                </a:moveTo>
                <a:cubicBezTo>
                  <a:pt x="21400" y="12765"/>
                  <a:pt x="21230" y="12906"/>
                  <a:pt x="21060" y="13048"/>
                </a:cubicBezTo>
                <a:cubicBezTo>
                  <a:pt x="21239" y="12899"/>
                  <a:pt x="21390" y="12749"/>
                  <a:pt x="21567" y="12626"/>
                </a:cubicBezTo>
                <a:close/>
                <a:moveTo>
                  <a:pt x="11749" y="9469"/>
                </a:moveTo>
                <a:lnTo>
                  <a:pt x="11749" y="9469"/>
                </a:lnTo>
                <a:cubicBezTo>
                  <a:pt x="10134" y="10831"/>
                  <a:pt x="8392" y="12225"/>
                  <a:pt x="6714" y="13523"/>
                </a:cubicBezTo>
                <a:lnTo>
                  <a:pt x="10831" y="10071"/>
                </a:lnTo>
                <a:cubicBezTo>
                  <a:pt x="10926" y="10008"/>
                  <a:pt x="10989" y="9976"/>
                  <a:pt x="11084" y="9913"/>
                </a:cubicBezTo>
                <a:cubicBezTo>
                  <a:pt x="11306" y="9786"/>
                  <a:pt x="11528" y="9628"/>
                  <a:pt x="11749" y="9469"/>
                </a:cubicBezTo>
                <a:close/>
                <a:moveTo>
                  <a:pt x="5637" y="8773"/>
                </a:moveTo>
                <a:lnTo>
                  <a:pt x="5637" y="8773"/>
                </a:lnTo>
                <a:cubicBezTo>
                  <a:pt x="3389" y="11021"/>
                  <a:pt x="1583" y="13016"/>
                  <a:pt x="1013" y="13586"/>
                </a:cubicBezTo>
                <a:cubicBezTo>
                  <a:pt x="1013" y="13555"/>
                  <a:pt x="1013" y="13491"/>
                  <a:pt x="1013" y="13428"/>
                </a:cubicBezTo>
                <a:cubicBezTo>
                  <a:pt x="1045" y="13206"/>
                  <a:pt x="1172" y="12953"/>
                  <a:pt x="1330" y="12668"/>
                </a:cubicBezTo>
                <a:cubicBezTo>
                  <a:pt x="1710" y="12288"/>
                  <a:pt x="2154" y="11781"/>
                  <a:pt x="2724" y="11211"/>
                </a:cubicBezTo>
                <a:cubicBezTo>
                  <a:pt x="3547" y="10546"/>
                  <a:pt x="4529" y="9691"/>
                  <a:pt x="5637" y="8773"/>
                </a:cubicBezTo>
                <a:close/>
                <a:moveTo>
                  <a:pt x="18210" y="5036"/>
                </a:moveTo>
                <a:cubicBezTo>
                  <a:pt x="13048" y="9469"/>
                  <a:pt x="9089" y="12858"/>
                  <a:pt x="6302" y="15201"/>
                </a:cubicBezTo>
                <a:cubicBezTo>
                  <a:pt x="8677" y="12826"/>
                  <a:pt x="10799" y="10831"/>
                  <a:pt x="12604" y="9153"/>
                </a:cubicBezTo>
                <a:cubicBezTo>
                  <a:pt x="13016" y="8836"/>
                  <a:pt x="13396" y="8519"/>
                  <a:pt x="13744" y="8171"/>
                </a:cubicBezTo>
                <a:cubicBezTo>
                  <a:pt x="15486" y="7063"/>
                  <a:pt x="17070" y="5986"/>
                  <a:pt x="18210" y="5036"/>
                </a:cubicBezTo>
                <a:close/>
                <a:moveTo>
                  <a:pt x="9722" y="14125"/>
                </a:moveTo>
                <a:cubicBezTo>
                  <a:pt x="8962" y="14695"/>
                  <a:pt x="8266" y="15233"/>
                  <a:pt x="7601" y="15740"/>
                </a:cubicBezTo>
                <a:cubicBezTo>
                  <a:pt x="7822" y="15550"/>
                  <a:pt x="8044" y="15360"/>
                  <a:pt x="8297" y="15170"/>
                </a:cubicBezTo>
                <a:cubicBezTo>
                  <a:pt x="8772" y="14821"/>
                  <a:pt x="9216" y="14473"/>
                  <a:pt x="9722" y="14125"/>
                </a:cubicBezTo>
                <a:close/>
                <a:moveTo>
                  <a:pt x="24765" y="9089"/>
                </a:moveTo>
                <a:cubicBezTo>
                  <a:pt x="24512" y="9406"/>
                  <a:pt x="24164" y="9786"/>
                  <a:pt x="23784" y="10198"/>
                </a:cubicBezTo>
                <a:cubicBezTo>
                  <a:pt x="23150" y="10800"/>
                  <a:pt x="22358" y="11496"/>
                  <a:pt x="21535" y="12256"/>
                </a:cubicBezTo>
                <a:cubicBezTo>
                  <a:pt x="19635" y="13713"/>
                  <a:pt x="17355" y="15487"/>
                  <a:pt x="15170" y="17228"/>
                </a:cubicBezTo>
                <a:cubicBezTo>
                  <a:pt x="15138" y="17260"/>
                  <a:pt x="15075" y="17292"/>
                  <a:pt x="15011" y="17323"/>
                </a:cubicBezTo>
                <a:cubicBezTo>
                  <a:pt x="16975" y="15518"/>
                  <a:pt x="18906" y="13586"/>
                  <a:pt x="20522" y="11940"/>
                </a:cubicBezTo>
                <a:cubicBezTo>
                  <a:pt x="22232" y="10514"/>
                  <a:pt x="23752" y="9438"/>
                  <a:pt x="24765" y="9089"/>
                </a:cubicBezTo>
                <a:close/>
                <a:moveTo>
                  <a:pt x="19191" y="6049"/>
                </a:moveTo>
                <a:lnTo>
                  <a:pt x="19191" y="6049"/>
                </a:lnTo>
                <a:cubicBezTo>
                  <a:pt x="18558" y="6683"/>
                  <a:pt x="17798" y="7348"/>
                  <a:pt x="16975" y="8044"/>
                </a:cubicBezTo>
                <a:cubicBezTo>
                  <a:pt x="14219" y="10071"/>
                  <a:pt x="10958" y="12541"/>
                  <a:pt x="8234" y="14821"/>
                </a:cubicBezTo>
                <a:cubicBezTo>
                  <a:pt x="6904" y="15803"/>
                  <a:pt x="5669" y="16658"/>
                  <a:pt x="4624" y="17387"/>
                </a:cubicBezTo>
                <a:cubicBezTo>
                  <a:pt x="8202" y="13808"/>
                  <a:pt x="15170" y="8899"/>
                  <a:pt x="19033" y="6144"/>
                </a:cubicBezTo>
                <a:cubicBezTo>
                  <a:pt x="19096" y="6113"/>
                  <a:pt x="19128" y="6081"/>
                  <a:pt x="19191" y="6049"/>
                </a:cubicBezTo>
                <a:close/>
                <a:moveTo>
                  <a:pt x="8202" y="11781"/>
                </a:moveTo>
                <a:cubicBezTo>
                  <a:pt x="8076" y="11908"/>
                  <a:pt x="7917" y="12035"/>
                  <a:pt x="7791" y="12161"/>
                </a:cubicBezTo>
                <a:cubicBezTo>
                  <a:pt x="6682" y="13080"/>
                  <a:pt x="5669" y="13966"/>
                  <a:pt x="4782" y="14758"/>
                </a:cubicBezTo>
                <a:lnTo>
                  <a:pt x="1552" y="17482"/>
                </a:lnTo>
                <a:cubicBezTo>
                  <a:pt x="1488" y="17545"/>
                  <a:pt x="1457" y="17640"/>
                  <a:pt x="1520" y="17703"/>
                </a:cubicBezTo>
                <a:cubicBezTo>
                  <a:pt x="1520" y="17703"/>
                  <a:pt x="1552" y="17735"/>
                  <a:pt x="1552" y="17735"/>
                </a:cubicBezTo>
                <a:cubicBezTo>
                  <a:pt x="1520" y="17767"/>
                  <a:pt x="1457" y="17798"/>
                  <a:pt x="1425" y="17830"/>
                </a:cubicBezTo>
                <a:cubicBezTo>
                  <a:pt x="1393" y="17767"/>
                  <a:pt x="1393" y="17672"/>
                  <a:pt x="1393" y="17545"/>
                </a:cubicBezTo>
                <a:cubicBezTo>
                  <a:pt x="1457" y="17165"/>
                  <a:pt x="1837" y="16627"/>
                  <a:pt x="2470" y="16057"/>
                </a:cubicBezTo>
                <a:lnTo>
                  <a:pt x="4244" y="14536"/>
                </a:lnTo>
                <a:cubicBezTo>
                  <a:pt x="5384" y="13681"/>
                  <a:pt x="6777" y="12731"/>
                  <a:pt x="8202" y="11781"/>
                </a:cubicBezTo>
                <a:close/>
                <a:moveTo>
                  <a:pt x="26792" y="12668"/>
                </a:moveTo>
                <a:cubicBezTo>
                  <a:pt x="26380" y="13555"/>
                  <a:pt x="24227" y="15645"/>
                  <a:pt x="21535" y="17988"/>
                </a:cubicBezTo>
                <a:lnTo>
                  <a:pt x="21535" y="17988"/>
                </a:lnTo>
                <a:cubicBezTo>
                  <a:pt x="23974" y="15613"/>
                  <a:pt x="26032" y="13460"/>
                  <a:pt x="26792" y="12668"/>
                </a:cubicBezTo>
                <a:close/>
                <a:moveTo>
                  <a:pt x="20870" y="9438"/>
                </a:moveTo>
                <a:lnTo>
                  <a:pt x="20870" y="9438"/>
                </a:lnTo>
                <a:cubicBezTo>
                  <a:pt x="18210" y="11908"/>
                  <a:pt x="14124" y="15265"/>
                  <a:pt x="10261" y="18305"/>
                </a:cubicBezTo>
                <a:lnTo>
                  <a:pt x="20870" y="9438"/>
                </a:lnTo>
                <a:close/>
                <a:moveTo>
                  <a:pt x="4402" y="17165"/>
                </a:moveTo>
                <a:lnTo>
                  <a:pt x="4402" y="17165"/>
                </a:lnTo>
                <a:cubicBezTo>
                  <a:pt x="4054" y="17513"/>
                  <a:pt x="3737" y="17862"/>
                  <a:pt x="3452" y="18178"/>
                </a:cubicBezTo>
                <a:cubicBezTo>
                  <a:pt x="3294" y="18305"/>
                  <a:pt x="3167" y="18400"/>
                  <a:pt x="3040" y="18463"/>
                </a:cubicBezTo>
                <a:cubicBezTo>
                  <a:pt x="3357" y="18147"/>
                  <a:pt x="3674" y="17830"/>
                  <a:pt x="3990" y="17513"/>
                </a:cubicBezTo>
                <a:cubicBezTo>
                  <a:pt x="4117" y="17418"/>
                  <a:pt x="4244" y="17292"/>
                  <a:pt x="4402" y="17165"/>
                </a:cubicBezTo>
                <a:close/>
                <a:moveTo>
                  <a:pt x="9152" y="12003"/>
                </a:moveTo>
                <a:lnTo>
                  <a:pt x="9152" y="12003"/>
                </a:lnTo>
                <a:cubicBezTo>
                  <a:pt x="7537" y="13555"/>
                  <a:pt x="5732" y="15328"/>
                  <a:pt x="3737" y="17323"/>
                </a:cubicBezTo>
                <a:cubicBezTo>
                  <a:pt x="2629" y="18242"/>
                  <a:pt x="1932" y="18780"/>
                  <a:pt x="1647" y="18970"/>
                </a:cubicBezTo>
                <a:cubicBezTo>
                  <a:pt x="1647" y="18938"/>
                  <a:pt x="1647" y="18907"/>
                  <a:pt x="1647" y="18875"/>
                </a:cubicBezTo>
                <a:cubicBezTo>
                  <a:pt x="1710" y="18368"/>
                  <a:pt x="2407" y="17482"/>
                  <a:pt x="3515" y="16373"/>
                </a:cubicBezTo>
                <a:cubicBezTo>
                  <a:pt x="4909" y="15328"/>
                  <a:pt x="6967" y="13745"/>
                  <a:pt x="9152" y="12003"/>
                </a:cubicBezTo>
                <a:close/>
                <a:moveTo>
                  <a:pt x="5795" y="16943"/>
                </a:moveTo>
                <a:lnTo>
                  <a:pt x="5795" y="16943"/>
                </a:lnTo>
                <a:cubicBezTo>
                  <a:pt x="5384" y="17292"/>
                  <a:pt x="5035" y="17640"/>
                  <a:pt x="4687" y="17988"/>
                </a:cubicBezTo>
                <a:cubicBezTo>
                  <a:pt x="3864" y="18622"/>
                  <a:pt x="3262" y="19097"/>
                  <a:pt x="2850" y="19445"/>
                </a:cubicBezTo>
                <a:cubicBezTo>
                  <a:pt x="3040" y="19128"/>
                  <a:pt x="3294" y="18812"/>
                  <a:pt x="3610" y="18432"/>
                </a:cubicBezTo>
                <a:cubicBezTo>
                  <a:pt x="4212" y="18020"/>
                  <a:pt x="4972" y="17513"/>
                  <a:pt x="5795" y="16943"/>
                </a:cubicBezTo>
                <a:close/>
                <a:moveTo>
                  <a:pt x="25842" y="16500"/>
                </a:moveTo>
                <a:lnTo>
                  <a:pt x="25842" y="16500"/>
                </a:lnTo>
                <a:cubicBezTo>
                  <a:pt x="25684" y="16817"/>
                  <a:pt x="24987" y="17513"/>
                  <a:pt x="24037" y="18432"/>
                </a:cubicBezTo>
                <a:cubicBezTo>
                  <a:pt x="23435" y="18875"/>
                  <a:pt x="22770" y="19382"/>
                  <a:pt x="22042" y="19952"/>
                </a:cubicBezTo>
                <a:cubicBezTo>
                  <a:pt x="23625" y="18432"/>
                  <a:pt x="25304" y="16848"/>
                  <a:pt x="25842" y="16500"/>
                </a:cubicBezTo>
                <a:close/>
                <a:moveTo>
                  <a:pt x="13934" y="11211"/>
                </a:moveTo>
                <a:lnTo>
                  <a:pt x="13934" y="11211"/>
                </a:lnTo>
                <a:cubicBezTo>
                  <a:pt x="9659" y="15138"/>
                  <a:pt x="5194" y="19002"/>
                  <a:pt x="3230" y="20047"/>
                </a:cubicBezTo>
                <a:cubicBezTo>
                  <a:pt x="3579" y="19572"/>
                  <a:pt x="4117" y="18970"/>
                  <a:pt x="4782" y="18273"/>
                </a:cubicBezTo>
                <a:cubicBezTo>
                  <a:pt x="5637" y="17608"/>
                  <a:pt x="6682" y="16848"/>
                  <a:pt x="7696" y="16025"/>
                </a:cubicBezTo>
                <a:cubicBezTo>
                  <a:pt x="9659" y="14536"/>
                  <a:pt x="11876" y="12858"/>
                  <a:pt x="13934" y="11211"/>
                </a:cubicBezTo>
                <a:close/>
                <a:moveTo>
                  <a:pt x="3325" y="19445"/>
                </a:moveTo>
                <a:lnTo>
                  <a:pt x="3325" y="19445"/>
                </a:lnTo>
                <a:cubicBezTo>
                  <a:pt x="3072" y="19762"/>
                  <a:pt x="2882" y="20015"/>
                  <a:pt x="2755" y="20269"/>
                </a:cubicBezTo>
                <a:cubicBezTo>
                  <a:pt x="2629" y="20300"/>
                  <a:pt x="2502" y="20332"/>
                  <a:pt x="2407" y="20332"/>
                </a:cubicBezTo>
                <a:cubicBezTo>
                  <a:pt x="2439" y="20300"/>
                  <a:pt x="2439" y="20269"/>
                  <a:pt x="2470" y="20237"/>
                </a:cubicBezTo>
                <a:cubicBezTo>
                  <a:pt x="2597" y="20047"/>
                  <a:pt x="2914" y="19793"/>
                  <a:pt x="3325" y="19445"/>
                </a:cubicBezTo>
                <a:close/>
                <a:moveTo>
                  <a:pt x="14726" y="16848"/>
                </a:moveTo>
                <a:cubicBezTo>
                  <a:pt x="13808" y="17735"/>
                  <a:pt x="12953" y="18622"/>
                  <a:pt x="12129" y="19477"/>
                </a:cubicBezTo>
                <a:cubicBezTo>
                  <a:pt x="12034" y="19508"/>
                  <a:pt x="11971" y="19572"/>
                  <a:pt x="11876" y="19635"/>
                </a:cubicBezTo>
                <a:cubicBezTo>
                  <a:pt x="11401" y="19983"/>
                  <a:pt x="10958" y="20300"/>
                  <a:pt x="10546" y="20617"/>
                </a:cubicBezTo>
                <a:cubicBezTo>
                  <a:pt x="11908" y="19382"/>
                  <a:pt x="13333" y="18115"/>
                  <a:pt x="14726" y="16848"/>
                </a:cubicBezTo>
                <a:close/>
                <a:moveTo>
                  <a:pt x="14283" y="11813"/>
                </a:moveTo>
                <a:cubicBezTo>
                  <a:pt x="12731" y="13206"/>
                  <a:pt x="11148" y="14631"/>
                  <a:pt x="9691" y="15962"/>
                </a:cubicBezTo>
                <a:cubicBezTo>
                  <a:pt x="7252" y="18083"/>
                  <a:pt x="5099" y="19825"/>
                  <a:pt x="3769" y="20649"/>
                </a:cubicBezTo>
                <a:lnTo>
                  <a:pt x="14283" y="11813"/>
                </a:lnTo>
                <a:close/>
                <a:moveTo>
                  <a:pt x="4719" y="19445"/>
                </a:moveTo>
                <a:lnTo>
                  <a:pt x="2819" y="21060"/>
                </a:lnTo>
                <a:cubicBezTo>
                  <a:pt x="2787" y="20997"/>
                  <a:pt x="2787" y="20965"/>
                  <a:pt x="2819" y="20934"/>
                </a:cubicBezTo>
                <a:cubicBezTo>
                  <a:pt x="2819" y="20807"/>
                  <a:pt x="2882" y="20649"/>
                  <a:pt x="2945" y="20490"/>
                </a:cubicBezTo>
                <a:cubicBezTo>
                  <a:pt x="3389" y="20332"/>
                  <a:pt x="3990" y="19952"/>
                  <a:pt x="4719" y="19445"/>
                </a:cubicBezTo>
                <a:close/>
                <a:moveTo>
                  <a:pt x="2565" y="20617"/>
                </a:moveTo>
                <a:lnTo>
                  <a:pt x="2565" y="20617"/>
                </a:lnTo>
                <a:cubicBezTo>
                  <a:pt x="2534" y="20712"/>
                  <a:pt x="2534" y="20807"/>
                  <a:pt x="2502" y="20870"/>
                </a:cubicBezTo>
                <a:cubicBezTo>
                  <a:pt x="2502" y="20965"/>
                  <a:pt x="2502" y="21029"/>
                  <a:pt x="2502" y="21092"/>
                </a:cubicBezTo>
                <a:cubicBezTo>
                  <a:pt x="2407" y="20965"/>
                  <a:pt x="2375" y="20807"/>
                  <a:pt x="2375" y="20649"/>
                </a:cubicBezTo>
                <a:lnTo>
                  <a:pt x="2407" y="20649"/>
                </a:lnTo>
                <a:cubicBezTo>
                  <a:pt x="2439" y="20649"/>
                  <a:pt x="2502" y="20649"/>
                  <a:pt x="2565" y="20617"/>
                </a:cubicBezTo>
                <a:close/>
                <a:moveTo>
                  <a:pt x="16405" y="16658"/>
                </a:moveTo>
                <a:cubicBezTo>
                  <a:pt x="15201" y="17703"/>
                  <a:pt x="13998" y="18717"/>
                  <a:pt x="12984" y="19572"/>
                </a:cubicBezTo>
                <a:cubicBezTo>
                  <a:pt x="11813" y="20585"/>
                  <a:pt x="10863" y="21377"/>
                  <a:pt x="10134" y="22010"/>
                </a:cubicBezTo>
                <a:cubicBezTo>
                  <a:pt x="10356" y="21725"/>
                  <a:pt x="10641" y="21472"/>
                  <a:pt x="10926" y="21155"/>
                </a:cubicBezTo>
                <a:cubicBezTo>
                  <a:pt x="12193" y="20047"/>
                  <a:pt x="13744" y="18780"/>
                  <a:pt x="15391" y="17450"/>
                </a:cubicBezTo>
                <a:cubicBezTo>
                  <a:pt x="15740" y="17165"/>
                  <a:pt x="16088" y="16912"/>
                  <a:pt x="16405" y="16658"/>
                </a:cubicBezTo>
                <a:close/>
                <a:moveTo>
                  <a:pt x="12604" y="18337"/>
                </a:moveTo>
                <a:lnTo>
                  <a:pt x="12604" y="18337"/>
                </a:lnTo>
                <a:cubicBezTo>
                  <a:pt x="10863" y="19920"/>
                  <a:pt x="9311" y="21345"/>
                  <a:pt x="8171" y="22390"/>
                </a:cubicBezTo>
                <a:cubicBezTo>
                  <a:pt x="7664" y="22802"/>
                  <a:pt x="7252" y="23119"/>
                  <a:pt x="6999" y="23340"/>
                </a:cubicBezTo>
                <a:cubicBezTo>
                  <a:pt x="6746" y="23467"/>
                  <a:pt x="6524" y="23562"/>
                  <a:pt x="6334" y="23594"/>
                </a:cubicBezTo>
                <a:lnTo>
                  <a:pt x="12604" y="18337"/>
                </a:lnTo>
                <a:close/>
                <a:moveTo>
                  <a:pt x="10039" y="20047"/>
                </a:moveTo>
                <a:cubicBezTo>
                  <a:pt x="8551" y="21314"/>
                  <a:pt x="7126" y="22549"/>
                  <a:pt x="5795" y="23657"/>
                </a:cubicBezTo>
                <a:cubicBezTo>
                  <a:pt x="5700" y="23657"/>
                  <a:pt x="5637" y="23625"/>
                  <a:pt x="5605" y="23625"/>
                </a:cubicBezTo>
                <a:cubicBezTo>
                  <a:pt x="6112" y="23182"/>
                  <a:pt x="7854" y="21820"/>
                  <a:pt x="10039" y="20047"/>
                </a:cubicBezTo>
                <a:close/>
                <a:moveTo>
                  <a:pt x="18146" y="19287"/>
                </a:moveTo>
                <a:lnTo>
                  <a:pt x="18146" y="19287"/>
                </a:lnTo>
                <a:cubicBezTo>
                  <a:pt x="15866" y="21504"/>
                  <a:pt x="13523" y="23562"/>
                  <a:pt x="11781" y="24670"/>
                </a:cubicBezTo>
                <a:cubicBezTo>
                  <a:pt x="11876" y="24575"/>
                  <a:pt x="11971" y="24480"/>
                  <a:pt x="12066" y="24354"/>
                </a:cubicBezTo>
                <a:lnTo>
                  <a:pt x="18146" y="19287"/>
                </a:lnTo>
                <a:close/>
                <a:moveTo>
                  <a:pt x="23277" y="17893"/>
                </a:moveTo>
                <a:cubicBezTo>
                  <a:pt x="20997" y="20300"/>
                  <a:pt x="17861" y="23435"/>
                  <a:pt x="15518" y="25177"/>
                </a:cubicBezTo>
                <a:lnTo>
                  <a:pt x="23277" y="17893"/>
                </a:lnTo>
                <a:close/>
                <a:moveTo>
                  <a:pt x="9564" y="25209"/>
                </a:moveTo>
                <a:lnTo>
                  <a:pt x="9564" y="25209"/>
                </a:lnTo>
                <a:cubicBezTo>
                  <a:pt x="9532" y="25304"/>
                  <a:pt x="9501" y="25367"/>
                  <a:pt x="9469" y="25431"/>
                </a:cubicBezTo>
                <a:cubicBezTo>
                  <a:pt x="9437" y="25431"/>
                  <a:pt x="9406" y="25399"/>
                  <a:pt x="9374" y="25399"/>
                </a:cubicBezTo>
                <a:lnTo>
                  <a:pt x="9564" y="25209"/>
                </a:lnTo>
                <a:close/>
                <a:moveTo>
                  <a:pt x="25209" y="11971"/>
                </a:moveTo>
                <a:cubicBezTo>
                  <a:pt x="24385" y="12890"/>
                  <a:pt x="23087" y="14283"/>
                  <a:pt x="21567" y="15835"/>
                </a:cubicBezTo>
                <a:cubicBezTo>
                  <a:pt x="18336" y="18495"/>
                  <a:pt x="14251" y="21884"/>
                  <a:pt x="12034" y="24005"/>
                </a:cubicBezTo>
                <a:lnTo>
                  <a:pt x="10419" y="25367"/>
                </a:lnTo>
                <a:cubicBezTo>
                  <a:pt x="10197" y="25431"/>
                  <a:pt x="9976" y="25494"/>
                  <a:pt x="9786" y="25494"/>
                </a:cubicBezTo>
                <a:cubicBezTo>
                  <a:pt x="9881" y="25209"/>
                  <a:pt x="10102" y="24860"/>
                  <a:pt x="10419" y="24480"/>
                </a:cubicBezTo>
                <a:lnTo>
                  <a:pt x="19477" y="16310"/>
                </a:lnTo>
                <a:cubicBezTo>
                  <a:pt x="21788" y="14505"/>
                  <a:pt x="23942" y="12921"/>
                  <a:pt x="25209" y="11971"/>
                </a:cubicBezTo>
                <a:close/>
                <a:moveTo>
                  <a:pt x="9912" y="25779"/>
                </a:moveTo>
                <a:lnTo>
                  <a:pt x="9691" y="25969"/>
                </a:lnTo>
                <a:cubicBezTo>
                  <a:pt x="9691" y="25906"/>
                  <a:pt x="9691" y="25874"/>
                  <a:pt x="9691" y="25779"/>
                </a:cubicBezTo>
                <a:cubicBezTo>
                  <a:pt x="9707" y="25795"/>
                  <a:pt x="9715" y="25803"/>
                  <a:pt x="9722" y="25803"/>
                </a:cubicBezTo>
                <a:cubicBezTo>
                  <a:pt x="9730" y="25803"/>
                  <a:pt x="9738" y="25795"/>
                  <a:pt x="9754" y="25779"/>
                </a:cubicBezTo>
                <a:close/>
                <a:moveTo>
                  <a:pt x="24544" y="19730"/>
                </a:moveTo>
                <a:lnTo>
                  <a:pt x="24544" y="19730"/>
                </a:lnTo>
                <a:cubicBezTo>
                  <a:pt x="23815" y="20490"/>
                  <a:pt x="23245" y="21092"/>
                  <a:pt x="22770" y="21630"/>
                </a:cubicBezTo>
                <a:cubicBezTo>
                  <a:pt x="20743" y="23689"/>
                  <a:pt x="18241" y="25969"/>
                  <a:pt x="17418" y="25969"/>
                </a:cubicBezTo>
                <a:cubicBezTo>
                  <a:pt x="17323" y="25969"/>
                  <a:pt x="17291" y="25969"/>
                  <a:pt x="17291" y="25937"/>
                </a:cubicBezTo>
                <a:cubicBezTo>
                  <a:pt x="17228" y="25526"/>
                  <a:pt x="19983" y="23372"/>
                  <a:pt x="21820" y="21947"/>
                </a:cubicBezTo>
                <a:cubicBezTo>
                  <a:pt x="22928" y="21060"/>
                  <a:pt x="23847" y="20332"/>
                  <a:pt x="24544" y="19730"/>
                </a:cubicBezTo>
                <a:close/>
                <a:moveTo>
                  <a:pt x="13871" y="0"/>
                </a:moveTo>
                <a:cubicBezTo>
                  <a:pt x="13618" y="0"/>
                  <a:pt x="12731" y="760"/>
                  <a:pt x="9406" y="3832"/>
                </a:cubicBezTo>
                <a:cubicBezTo>
                  <a:pt x="6999" y="6081"/>
                  <a:pt x="3199" y="9564"/>
                  <a:pt x="1742" y="10483"/>
                </a:cubicBezTo>
                <a:lnTo>
                  <a:pt x="12731" y="317"/>
                </a:lnTo>
                <a:cubicBezTo>
                  <a:pt x="12794" y="254"/>
                  <a:pt x="12794" y="159"/>
                  <a:pt x="12763" y="95"/>
                </a:cubicBezTo>
                <a:cubicBezTo>
                  <a:pt x="12731" y="64"/>
                  <a:pt x="12699" y="64"/>
                  <a:pt x="12636" y="64"/>
                </a:cubicBezTo>
                <a:cubicBezTo>
                  <a:pt x="12628" y="61"/>
                  <a:pt x="12621" y="59"/>
                  <a:pt x="12611" y="59"/>
                </a:cubicBezTo>
                <a:cubicBezTo>
                  <a:pt x="12505" y="59"/>
                  <a:pt x="12131" y="358"/>
                  <a:pt x="7886" y="4022"/>
                </a:cubicBezTo>
                <a:cubicBezTo>
                  <a:pt x="6556" y="5194"/>
                  <a:pt x="4972" y="6524"/>
                  <a:pt x="3610" y="7696"/>
                </a:cubicBezTo>
                <a:lnTo>
                  <a:pt x="11274" y="507"/>
                </a:lnTo>
                <a:cubicBezTo>
                  <a:pt x="11338" y="444"/>
                  <a:pt x="11338" y="349"/>
                  <a:pt x="11306" y="285"/>
                </a:cubicBezTo>
                <a:cubicBezTo>
                  <a:pt x="11274" y="254"/>
                  <a:pt x="11235" y="238"/>
                  <a:pt x="11195" y="238"/>
                </a:cubicBezTo>
                <a:cubicBezTo>
                  <a:pt x="11155" y="238"/>
                  <a:pt x="11116" y="254"/>
                  <a:pt x="11084" y="285"/>
                </a:cubicBezTo>
                <a:lnTo>
                  <a:pt x="9924" y="1238"/>
                </a:lnTo>
                <a:lnTo>
                  <a:pt x="9924" y="1238"/>
                </a:lnTo>
                <a:cubicBezTo>
                  <a:pt x="10063" y="1108"/>
                  <a:pt x="10102" y="1035"/>
                  <a:pt x="10102" y="982"/>
                </a:cubicBezTo>
                <a:cubicBezTo>
                  <a:pt x="10102" y="919"/>
                  <a:pt x="10102" y="887"/>
                  <a:pt x="10071" y="855"/>
                </a:cubicBezTo>
                <a:cubicBezTo>
                  <a:pt x="10039" y="824"/>
                  <a:pt x="10007" y="792"/>
                  <a:pt x="9944" y="792"/>
                </a:cubicBezTo>
                <a:cubicBezTo>
                  <a:pt x="9912" y="792"/>
                  <a:pt x="9881" y="792"/>
                  <a:pt x="9849" y="824"/>
                </a:cubicBezTo>
                <a:cubicBezTo>
                  <a:pt x="9627" y="1045"/>
                  <a:pt x="9406" y="1267"/>
                  <a:pt x="9184" y="1457"/>
                </a:cubicBezTo>
                <a:cubicBezTo>
                  <a:pt x="8709" y="1837"/>
                  <a:pt x="8076" y="2344"/>
                  <a:pt x="7442" y="2819"/>
                </a:cubicBezTo>
                <a:cubicBezTo>
                  <a:pt x="6936" y="3231"/>
                  <a:pt x="6429" y="3611"/>
                  <a:pt x="5954" y="3991"/>
                </a:cubicBezTo>
                <a:cubicBezTo>
                  <a:pt x="6334" y="3516"/>
                  <a:pt x="6556" y="3104"/>
                  <a:pt x="6587" y="2819"/>
                </a:cubicBezTo>
                <a:cubicBezTo>
                  <a:pt x="6619" y="2692"/>
                  <a:pt x="6587" y="2597"/>
                  <a:pt x="6492" y="2502"/>
                </a:cubicBezTo>
                <a:cubicBezTo>
                  <a:pt x="6461" y="2471"/>
                  <a:pt x="6429" y="2439"/>
                  <a:pt x="6397" y="2439"/>
                </a:cubicBezTo>
                <a:cubicBezTo>
                  <a:pt x="6334" y="2439"/>
                  <a:pt x="6302" y="2439"/>
                  <a:pt x="6271" y="2471"/>
                </a:cubicBezTo>
                <a:cubicBezTo>
                  <a:pt x="5510" y="3231"/>
                  <a:pt x="4592" y="4086"/>
                  <a:pt x="4370" y="4181"/>
                </a:cubicBezTo>
                <a:cubicBezTo>
                  <a:pt x="4352" y="4171"/>
                  <a:pt x="4336" y="4168"/>
                  <a:pt x="4321" y="4168"/>
                </a:cubicBezTo>
                <a:cubicBezTo>
                  <a:pt x="4286" y="4168"/>
                  <a:pt x="4257" y="4190"/>
                  <a:pt x="4212" y="4212"/>
                </a:cubicBezTo>
                <a:cubicBezTo>
                  <a:pt x="4149" y="4276"/>
                  <a:pt x="4149" y="4371"/>
                  <a:pt x="4212" y="4434"/>
                </a:cubicBezTo>
                <a:cubicBezTo>
                  <a:pt x="4244" y="4466"/>
                  <a:pt x="4275" y="4497"/>
                  <a:pt x="4339" y="4497"/>
                </a:cubicBezTo>
                <a:cubicBezTo>
                  <a:pt x="4624" y="4497"/>
                  <a:pt x="5574" y="3611"/>
                  <a:pt x="6271" y="2914"/>
                </a:cubicBezTo>
                <a:lnTo>
                  <a:pt x="6271" y="2914"/>
                </a:lnTo>
                <a:cubicBezTo>
                  <a:pt x="6112" y="3421"/>
                  <a:pt x="5289" y="4339"/>
                  <a:pt x="4370" y="5226"/>
                </a:cubicBezTo>
                <a:cubicBezTo>
                  <a:pt x="3199" y="6208"/>
                  <a:pt x="2249" y="7031"/>
                  <a:pt x="1742" y="7633"/>
                </a:cubicBezTo>
                <a:cubicBezTo>
                  <a:pt x="1710" y="7664"/>
                  <a:pt x="1647" y="7696"/>
                  <a:pt x="1615" y="7728"/>
                </a:cubicBezTo>
                <a:cubicBezTo>
                  <a:pt x="1583" y="7759"/>
                  <a:pt x="1583" y="7791"/>
                  <a:pt x="1552" y="7823"/>
                </a:cubicBezTo>
                <a:lnTo>
                  <a:pt x="1552" y="7854"/>
                </a:lnTo>
                <a:cubicBezTo>
                  <a:pt x="1425" y="8044"/>
                  <a:pt x="1330" y="8203"/>
                  <a:pt x="1330" y="8329"/>
                </a:cubicBezTo>
                <a:cubicBezTo>
                  <a:pt x="1298" y="8456"/>
                  <a:pt x="1362" y="8551"/>
                  <a:pt x="1393" y="8583"/>
                </a:cubicBezTo>
                <a:cubicBezTo>
                  <a:pt x="1425" y="8614"/>
                  <a:pt x="1457" y="8646"/>
                  <a:pt x="1488" y="8646"/>
                </a:cubicBezTo>
                <a:cubicBezTo>
                  <a:pt x="1552" y="8646"/>
                  <a:pt x="1583" y="8646"/>
                  <a:pt x="1615" y="8614"/>
                </a:cubicBezTo>
                <a:lnTo>
                  <a:pt x="7062" y="4054"/>
                </a:lnTo>
                <a:lnTo>
                  <a:pt x="475" y="10229"/>
                </a:lnTo>
                <a:cubicBezTo>
                  <a:pt x="412" y="10261"/>
                  <a:pt x="412" y="10356"/>
                  <a:pt x="443" y="10419"/>
                </a:cubicBezTo>
                <a:cubicBezTo>
                  <a:pt x="475" y="10451"/>
                  <a:pt x="538" y="10483"/>
                  <a:pt x="570" y="10483"/>
                </a:cubicBezTo>
                <a:cubicBezTo>
                  <a:pt x="792" y="10483"/>
                  <a:pt x="1774" y="9691"/>
                  <a:pt x="7474" y="4751"/>
                </a:cubicBezTo>
                <a:lnTo>
                  <a:pt x="7474" y="4751"/>
                </a:lnTo>
                <a:lnTo>
                  <a:pt x="1045" y="10736"/>
                </a:lnTo>
                <a:cubicBezTo>
                  <a:pt x="982" y="10768"/>
                  <a:pt x="982" y="10863"/>
                  <a:pt x="1045" y="10926"/>
                </a:cubicBezTo>
                <a:cubicBezTo>
                  <a:pt x="1077" y="10958"/>
                  <a:pt x="1108" y="11021"/>
                  <a:pt x="1203" y="11021"/>
                </a:cubicBezTo>
                <a:cubicBezTo>
                  <a:pt x="1212" y="11022"/>
                  <a:pt x="1220" y="11022"/>
                  <a:pt x="1229" y="11022"/>
                </a:cubicBezTo>
                <a:cubicBezTo>
                  <a:pt x="1594" y="11022"/>
                  <a:pt x="2470" y="10393"/>
                  <a:pt x="3737" y="9311"/>
                </a:cubicBezTo>
                <a:lnTo>
                  <a:pt x="3737" y="9311"/>
                </a:lnTo>
                <a:cubicBezTo>
                  <a:pt x="0" y="12858"/>
                  <a:pt x="32" y="12921"/>
                  <a:pt x="158" y="13048"/>
                </a:cubicBezTo>
                <a:cubicBezTo>
                  <a:pt x="190" y="13080"/>
                  <a:pt x="222" y="13111"/>
                  <a:pt x="253" y="13111"/>
                </a:cubicBezTo>
                <a:cubicBezTo>
                  <a:pt x="285" y="13111"/>
                  <a:pt x="285" y="13111"/>
                  <a:pt x="317" y="13080"/>
                </a:cubicBezTo>
                <a:lnTo>
                  <a:pt x="317" y="13080"/>
                </a:lnTo>
                <a:cubicBezTo>
                  <a:pt x="253" y="13175"/>
                  <a:pt x="222" y="13270"/>
                  <a:pt x="222" y="13333"/>
                </a:cubicBezTo>
                <a:cubicBezTo>
                  <a:pt x="222" y="13460"/>
                  <a:pt x="253" y="13555"/>
                  <a:pt x="285" y="13586"/>
                </a:cubicBezTo>
                <a:cubicBezTo>
                  <a:pt x="317" y="13618"/>
                  <a:pt x="348" y="13650"/>
                  <a:pt x="412" y="13650"/>
                </a:cubicBezTo>
                <a:cubicBezTo>
                  <a:pt x="443" y="13650"/>
                  <a:pt x="475" y="13618"/>
                  <a:pt x="507" y="13586"/>
                </a:cubicBezTo>
                <a:cubicBezTo>
                  <a:pt x="538" y="13586"/>
                  <a:pt x="602" y="13491"/>
                  <a:pt x="728" y="13365"/>
                </a:cubicBezTo>
                <a:cubicBezTo>
                  <a:pt x="728" y="13365"/>
                  <a:pt x="728" y="13396"/>
                  <a:pt x="728" y="13396"/>
                </a:cubicBezTo>
                <a:cubicBezTo>
                  <a:pt x="697" y="13618"/>
                  <a:pt x="760" y="13840"/>
                  <a:pt x="887" y="13966"/>
                </a:cubicBezTo>
                <a:cubicBezTo>
                  <a:pt x="918" y="13998"/>
                  <a:pt x="950" y="14030"/>
                  <a:pt x="982" y="14030"/>
                </a:cubicBezTo>
                <a:cubicBezTo>
                  <a:pt x="1013" y="14030"/>
                  <a:pt x="1077" y="13998"/>
                  <a:pt x="1108" y="13966"/>
                </a:cubicBezTo>
                <a:cubicBezTo>
                  <a:pt x="1172" y="13903"/>
                  <a:pt x="5130" y="9564"/>
                  <a:pt x="9057" y="5891"/>
                </a:cubicBezTo>
                <a:cubicBezTo>
                  <a:pt x="9817" y="5257"/>
                  <a:pt x="10546" y="4592"/>
                  <a:pt x="11274" y="3991"/>
                </a:cubicBezTo>
                <a:cubicBezTo>
                  <a:pt x="13301" y="2471"/>
                  <a:pt x="15011" y="1267"/>
                  <a:pt x="15708" y="792"/>
                </a:cubicBezTo>
                <a:cubicBezTo>
                  <a:pt x="15866" y="760"/>
                  <a:pt x="16025" y="729"/>
                  <a:pt x="16151" y="729"/>
                </a:cubicBezTo>
                <a:cubicBezTo>
                  <a:pt x="16246" y="729"/>
                  <a:pt x="16310" y="729"/>
                  <a:pt x="16373" y="760"/>
                </a:cubicBezTo>
                <a:cubicBezTo>
                  <a:pt x="14219" y="2502"/>
                  <a:pt x="1045" y="13301"/>
                  <a:pt x="918" y="14790"/>
                </a:cubicBezTo>
                <a:cubicBezTo>
                  <a:pt x="887" y="14885"/>
                  <a:pt x="950" y="14980"/>
                  <a:pt x="982" y="15011"/>
                </a:cubicBezTo>
                <a:cubicBezTo>
                  <a:pt x="982" y="15011"/>
                  <a:pt x="982" y="15011"/>
                  <a:pt x="982" y="15043"/>
                </a:cubicBezTo>
                <a:cubicBezTo>
                  <a:pt x="887" y="15106"/>
                  <a:pt x="792" y="15201"/>
                  <a:pt x="697" y="15265"/>
                </a:cubicBezTo>
                <a:cubicBezTo>
                  <a:pt x="633" y="15328"/>
                  <a:pt x="633" y="15423"/>
                  <a:pt x="697" y="15487"/>
                </a:cubicBezTo>
                <a:cubicBezTo>
                  <a:pt x="715" y="15524"/>
                  <a:pt x="756" y="15539"/>
                  <a:pt x="799" y="15539"/>
                </a:cubicBezTo>
                <a:cubicBezTo>
                  <a:pt x="829" y="15539"/>
                  <a:pt x="861" y="15531"/>
                  <a:pt x="887" y="15518"/>
                </a:cubicBezTo>
                <a:lnTo>
                  <a:pt x="1362" y="15106"/>
                </a:lnTo>
                <a:cubicBezTo>
                  <a:pt x="1425" y="15106"/>
                  <a:pt x="1457" y="15075"/>
                  <a:pt x="1520" y="15075"/>
                </a:cubicBezTo>
                <a:cubicBezTo>
                  <a:pt x="950" y="15708"/>
                  <a:pt x="602" y="16183"/>
                  <a:pt x="570" y="16468"/>
                </a:cubicBezTo>
                <a:cubicBezTo>
                  <a:pt x="570" y="16595"/>
                  <a:pt x="602" y="16658"/>
                  <a:pt x="633" y="16722"/>
                </a:cubicBezTo>
                <a:cubicBezTo>
                  <a:pt x="665" y="16753"/>
                  <a:pt x="697" y="16753"/>
                  <a:pt x="760" y="16753"/>
                </a:cubicBezTo>
                <a:cubicBezTo>
                  <a:pt x="769" y="16763"/>
                  <a:pt x="779" y="16766"/>
                  <a:pt x="788" y="16766"/>
                </a:cubicBezTo>
                <a:cubicBezTo>
                  <a:pt x="810" y="16766"/>
                  <a:pt x="833" y="16744"/>
                  <a:pt x="855" y="16722"/>
                </a:cubicBezTo>
                <a:cubicBezTo>
                  <a:pt x="7094" y="10895"/>
                  <a:pt x="17165" y="1837"/>
                  <a:pt x="18653" y="1521"/>
                </a:cubicBezTo>
                <a:lnTo>
                  <a:pt x="18653" y="1521"/>
                </a:lnTo>
                <a:cubicBezTo>
                  <a:pt x="17703" y="2597"/>
                  <a:pt x="10197" y="9089"/>
                  <a:pt x="3895" y="14441"/>
                </a:cubicBezTo>
                <a:cubicBezTo>
                  <a:pt x="3262" y="14916"/>
                  <a:pt x="2724" y="15391"/>
                  <a:pt x="2280" y="15803"/>
                </a:cubicBezTo>
                <a:cubicBezTo>
                  <a:pt x="1837" y="16152"/>
                  <a:pt x="1425" y="16532"/>
                  <a:pt x="1013" y="16880"/>
                </a:cubicBezTo>
                <a:cubicBezTo>
                  <a:pt x="950" y="16943"/>
                  <a:pt x="918" y="17038"/>
                  <a:pt x="982" y="17102"/>
                </a:cubicBezTo>
                <a:cubicBezTo>
                  <a:pt x="1013" y="17133"/>
                  <a:pt x="1053" y="17149"/>
                  <a:pt x="1093" y="17149"/>
                </a:cubicBezTo>
                <a:cubicBezTo>
                  <a:pt x="1132" y="17149"/>
                  <a:pt x="1172" y="17133"/>
                  <a:pt x="1203" y="17102"/>
                </a:cubicBezTo>
                <a:lnTo>
                  <a:pt x="1267" y="17070"/>
                </a:lnTo>
                <a:lnTo>
                  <a:pt x="1267" y="17070"/>
                </a:lnTo>
                <a:cubicBezTo>
                  <a:pt x="1172" y="17228"/>
                  <a:pt x="1140" y="17387"/>
                  <a:pt x="1108" y="17513"/>
                </a:cubicBezTo>
                <a:cubicBezTo>
                  <a:pt x="1077" y="17767"/>
                  <a:pt x="1140" y="17988"/>
                  <a:pt x="1267" y="18178"/>
                </a:cubicBezTo>
                <a:cubicBezTo>
                  <a:pt x="1298" y="18210"/>
                  <a:pt x="1362" y="18242"/>
                  <a:pt x="1393" y="18242"/>
                </a:cubicBezTo>
                <a:cubicBezTo>
                  <a:pt x="1425" y="18242"/>
                  <a:pt x="1457" y="18210"/>
                  <a:pt x="1488" y="18210"/>
                </a:cubicBezTo>
                <a:cubicBezTo>
                  <a:pt x="1583" y="18115"/>
                  <a:pt x="1647" y="18052"/>
                  <a:pt x="1742" y="17988"/>
                </a:cubicBezTo>
                <a:lnTo>
                  <a:pt x="1742" y="17988"/>
                </a:lnTo>
                <a:cubicBezTo>
                  <a:pt x="1520" y="18337"/>
                  <a:pt x="1362" y="18622"/>
                  <a:pt x="1362" y="18843"/>
                </a:cubicBezTo>
                <a:cubicBezTo>
                  <a:pt x="1330" y="19002"/>
                  <a:pt x="1362" y="19160"/>
                  <a:pt x="1457" y="19255"/>
                </a:cubicBezTo>
                <a:cubicBezTo>
                  <a:pt x="1488" y="19287"/>
                  <a:pt x="1520" y="19318"/>
                  <a:pt x="1583" y="19318"/>
                </a:cubicBezTo>
                <a:cubicBezTo>
                  <a:pt x="1615" y="19318"/>
                  <a:pt x="1774" y="19255"/>
                  <a:pt x="2090" y="19033"/>
                </a:cubicBezTo>
                <a:lnTo>
                  <a:pt x="2090" y="19033"/>
                </a:lnTo>
                <a:cubicBezTo>
                  <a:pt x="1869" y="19223"/>
                  <a:pt x="1742" y="19350"/>
                  <a:pt x="1710" y="19382"/>
                </a:cubicBezTo>
                <a:cubicBezTo>
                  <a:pt x="1647" y="19445"/>
                  <a:pt x="1615" y="19508"/>
                  <a:pt x="1647" y="19572"/>
                </a:cubicBezTo>
                <a:cubicBezTo>
                  <a:pt x="1647" y="19635"/>
                  <a:pt x="1710" y="19667"/>
                  <a:pt x="1774" y="19667"/>
                </a:cubicBezTo>
                <a:cubicBezTo>
                  <a:pt x="1805" y="19667"/>
                  <a:pt x="1805" y="19667"/>
                  <a:pt x="1869" y="19635"/>
                </a:cubicBezTo>
                <a:cubicBezTo>
                  <a:pt x="1964" y="19572"/>
                  <a:pt x="2280" y="19350"/>
                  <a:pt x="2787" y="19033"/>
                </a:cubicBezTo>
                <a:lnTo>
                  <a:pt x="2787" y="19033"/>
                </a:lnTo>
                <a:cubicBezTo>
                  <a:pt x="2502" y="19413"/>
                  <a:pt x="2312" y="19762"/>
                  <a:pt x="2185" y="20110"/>
                </a:cubicBezTo>
                <a:cubicBezTo>
                  <a:pt x="2090" y="20205"/>
                  <a:pt x="2059" y="20300"/>
                  <a:pt x="2027" y="20364"/>
                </a:cubicBezTo>
                <a:cubicBezTo>
                  <a:pt x="2027" y="20395"/>
                  <a:pt x="2059" y="20459"/>
                  <a:pt x="2090" y="20490"/>
                </a:cubicBezTo>
                <a:lnTo>
                  <a:pt x="2090" y="20522"/>
                </a:lnTo>
                <a:cubicBezTo>
                  <a:pt x="2027" y="20839"/>
                  <a:pt x="2122" y="21092"/>
                  <a:pt x="2280" y="21314"/>
                </a:cubicBezTo>
                <a:cubicBezTo>
                  <a:pt x="2344" y="21377"/>
                  <a:pt x="2439" y="21440"/>
                  <a:pt x="2597" y="21440"/>
                </a:cubicBezTo>
                <a:lnTo>
                  <a:pt x="2755" y="21440"/>
                </a:lnTo>
                <a:cubicBezTo>
                  <a:pt x="2765" y="21450"/>
                  <a:pt x="2774" y="21453"/>
                  <a:pt x="2783" y="21453"/>
                </a:cubicBezTo>
                <a:cubicBezTo>
                  <a:pt x="2805" y="21453"/>
                  <a:pt x="2828" y="21431"/>
                  <a:pt x="2850" y="21409"/>
                </a:cubicBezTo>
                <a:lnTo>
                  <a:pt x="2882" y="21409"/>
                </a:lnTo>
                <a:cubicBezTo>
                  <a:pt x="3484" y="21219"/>
                  <a:pt x="4592" y="20490"/>
                  <a:pt x="5985" y="19445"/>
                </a:cubicBezTo>
                <a:lnTo>
                  <a:pt x="5985" y="19445"/>
                </a:lnTo>
                <a:cubicBezTo>
                  <a:pt x="4434" y="20870"/>
                  <a:pt x="3420" y="21884"/>
                  <a:pt x="3230" y="22042"/>
                </a:cubicBezTo>
                <a:cubicBezTo>
                  <a:pt x="3199" y="22105"/>
                  <a:pt x="3199" y="22200"/>
                  <a:pt x="3230" y="22232"/>
                </a:cubicBezTo>
                <a:cubicBezTo>
                  <a:pt x="3267" y="22269"/>
                  <a:pt x="3315" y="22284"/>
                  <a:pt x="3361" y="22284"/>
                </a:cubicBezTo>
                <a:cubicBezTo>
                  <a:pt x="3394" y="22284"/>
                  <a:pt x="3426" y="22277"/>
                  <a:pt x="3452" y="22264"/>
                </a:cubicBezTo>
                <a:lnTo>
                  <a:pt x="18463" y="8614"/>
                </a:lnTo>
                <a:cubicBezTo>
                  <a:pt x="20933" y="6556"/>
                  <a:pt x="22928" y="5067"/>
                  <a:pt x="23720" y="4877"/>
                </a:cubicBezTo>
                <a:lnTo>
                  <a:pt x="23720" y="4877"/>
                </a:lnTo>
                <a:lnTo>
                  <a:pt x="3674" y="22549"/>
                </a:lnTo>
                <a:cubicBezTo>
                  <a:pt x="3610" y="22612"/>
                  <a:pt x="3610" y="22707"/>
                  <a:pt x="3642" y="22770"/>
                </a:cubicBezTo>
                <a:cubicBezTo>
                  <a:pt x="3674" y="22802"/>
                  <a:pt x="3713" y="22818"/>
                  <a:pt x="3753" y="22818"/>
                </a:cubicBezTo>
                <a:cubicBezTo>
                  <a:pt x="3792" y="22818"/>
                  <a:pt x="3832" y="22802"/>
                  <a:pt x="3864" y="22770"/>
                </a:cubicBezTo>
                <a:lnTo>
                  <a:pt x="23657" y="6176"/>
                </a:lnTo>
                <a:lnTo>
                  <a:pt x="23657" y="6176"/>
                </a:lnTo>
                <a:cubicBezTo>
                  <a:pt x="23625" y="6429"/>
                  <a:pt x="23372" y="6809"/>
                  <a:pt x="22960" y="7253"/>
                </a:cubicBezTo>
                <a:lnTo>
                  <a:pt x="4339" y="22897"/>
                </a:lnTo>
                <a:cubicBezTo>
                  <a:pt x="4275" y="22960"/>
                  <a:pt x="4275" y="23055"/>
                  <a:pt x="4307" y="23119"/>
                </a:cubicBezTo>
                <a:cubicBezTo>
                  <a:pt x="4344" y="23156"/>
                  <a:pt x="4392" y="23171"/>
                  <a:pt x="4438" y="23171"/>
                </a:cubicBezTo>
                <a:cubicBezTo>
                  <a:pt x="4471" y="23171"/>
                  <a:pt x="4502" y="23163"/>
                  <a:pt x="4529" y="23150"/>
                </a:cubicBezTo>
                <a:cubicBezTo>
                  <a:pt x="5225" y="22612"/>
                  <a:pt x="19382" y="11908"/>
                  <a:pt x="23087" y="7569"/>
                </a:cubicBezTo>
                <a:lnTo>
                  <a:pt x="24639" y="6271"/>
                </a:lnTo>
                <a:lnTo>
                  <a:pt x="24639" y="6271"/>
                </a:lnTo>
                <a:cubicBezTo>
                  <a:pt x="23910" y="8456"/>
                  <a:pt x="10482" y="19382"/>
                  <a:pt x="5257" y="23499"/>
                </a:cubicBezTo>
                <a:cubicBezTo>
                  <a:pt x="5225" y="23530"/>
                  <a:pt x="5225" y="23562"/>
                  <a:pt x="5225" y="23594"/>
                </a:cubicBezTo>
                <a:cubicBezTo>
                  <a:pt x="5225" y="23657"/>
                  <a:pt x="5225" y="23689"/>
                  <a:pt x="5257" y="23720"/>
                </a:cubicBezTo>
                <a:cubicBezTo>
                  <a:pt x="5352" y="23847"/>
                  <a:pt x="5510" y="23942"/>
                  <a:pt x="5700" y="23974"/>
                </a:cubicBezTo>
                <a:cubicBezTo>
                  <a:pt x="5738" y="24011"/>
                  <a:pt x="5775" y="24026"/>
                  <a:pt x="5812" y="24026"/>
                </a:cubicBezTo>
                <a:cubicBezTo>
                  <a:pt x="5838" y="24026"/>
                  <a:pt x="5864" y="24019"/>
                  <a:pt x="5890" y="24005"/>
                </a:cubicBezTo>
                <a:cubicBezTo>
                  <a:pt x="6080" y="24005"/>
                  <a:pt x="6271" y="23942"/>
                  <a:pt x="6524" y="23879"/>
                </a:cubicBezTo>
                <a:lnTo>
                  <a:pt x="6524" y="23879"/>
                </a:lnTo>
                <a:cubicBezTo>
                  <a:pt x="6492" y="23942"/>
                  <a:pt x="6461" y="23974"/>
                  <a:pt x="6461" y="24005"/>
                </a:cubicBezTo>
                <a:cubicBezTo>
                  <a:pt x="6461" y="24069"/>
                  <a:pt x="6461" y="24132"/>
                  <a:pt x="6492" y="24164"/>
                </a:cubicBezTo>
                <a:cubicBezTo>
                  <a:pt x="6524" y="24195"/>
                  <a:pt x="6556" y="24227"/>
                  <a:pt x="6619" y="24227"/>
                </a:cubicBezTo>
                <a:cubicBezTo>
                  <a:pt x="6651" y="24227"/>
                  <a:pt x="6682" y="24227"/>
                  <a:pt x="6714" y="24195"/>
                </a:cubicBezTo>
                <a:cubicBezTo>
                  <a:pt x="6999" y="23942"/>
                  <a:pt x="7252" y="23657"/>
                  <a:pt x="7569" y="23404"/>
                </a:cubicBezTo>
                <a:cubicBezTo>
                  <a:pt x="8076" y="23087"/>
                  <a:pt x="8677" y="22707"/>
                  <a:pt x="9342" y="22232"/>
                </a:cubicBezTo>
                <a:lnTo>
                  <a:pt x="9342" y="22232"/>
                </a:lnTo>
                <a:cubicBezTo>
                  <a:pt x="8329" y="23182"/>
                  <a:pt x="7632" y="23942"/>
                  <a:pt x="7474" y="24385"/>
                </a:cubicBezTo>
                <a:cubicBezTo>
                  <a:pt x="7316" y="24575"/>
                  <a:pt x="7347" y="24607"/>
                  <a:pt x="7411" y="24670"/>
                </a:cubicBezTo>
                <a:cubicBezTo>
                  <a:pt x="7411" y="24670"/>
                  <a:pt x="7442" y="24702"/>
                  <a:pt x="7442" y="24702"/>
                </a:cubicBezTo>
                <a:cubicBezTo>
                  <a:pt x="7442" y="24765"/>
                  <a:pt x="7474" y="24797"/>
                  <a:pt x="7506" y="24829"/>
                </a:cubicBezTo>
                <a:cubicBezTo>
                  <a:pt x="7537" y="24860"/>
                  <a:pt x="7569" y="24860"/>
                  <a:pt x="7601" y="24860"/>
                </a:cubicBezTo>
                <a:cubicBezTo>
                  <a:pt x="7632" y="24860"/>
                  <a:pt x="7696" y="24860"/>
                  <a:pt x="7727" y="24829"/>
                </a:cubicBezTo>
                <a:cubicBezTo>
                  <a:pt x="14093" y="19350"/>
                  <a:pt x="23498" y="11338"/>
                  <a:pt x="25335" y="9976"/>
                </a:cubicBezTo>
                <a:lnTo>
                  <a:pt x="25335" y="9976"/>
                </a:lnTo>
                <a:cubicBezTo>
                  <a:pt x="24702" y="10895"/>
                  <a:pt x="21852" y="13491"/>
                  <a:pt x="18368" y="16500"/>
                </a:cubicBezTo>
                <a:lnTo>
                  <a:pt x="7664" y="25494"/>
                </a:lnTo>
                <a:cubicBezTo>
                  <a:pt x="7601" y="25557"/>
                  <a:pt x="7569" y="25652"/>
                  <a:pt x="7632" y="25716"/>
                </a:cubicBezTo>
                <a:cubicBezTo>
                  <a:pt x="7669" y="25753"/>
                  <a:pt x="7717" y="25768"/>
                  <a:pt x="7763" y="25768"/>
                </a:cubicBezTo>
                <a:cubicBezTo>
                  <a:pt x="7796" y="25768"/>
                  <a:pt x="7828" y="25760"/>
                  <a:pt x="7854" y="25747"/>
                </a:cubicBezTo>
                <a:cubicBezTo>
                  <a:pt x="8361" y="25336"/>
                  <a:pt x="9976" y="24005"/>
                  <a:pt x="12034" y="22264"/>
                </a:cubicBezTo>
                <a:lnTo>
                  <a:pt x="12034" y="22264"/>
                </a:lnTo>
                <a:cubicBezTo>
                  <a:pt x="11306" y="22992"/>
                  <a:pt x="10704" y="23625"/>
                  <a:pt x="10261" y="24195"/>
                </a:cubicBezTo>
                <a:lnTo>
                  <a:pt x="9057" y="25304"/>
                </a:lnTo>
                <a:cubicBezTo>
                  <a:pt x="8994" y="25336"/>
                  <a:pt x="8994" y="25431"/>
                  <a:pt x="9026" y="25494"/>
                </a:cubicBezTo>
                <a:cubicBezTo>
                  <a:pt x="9121" y="25621"/>
                  <a:pt x="9247" y="25684"/>
                  <a:pt x="9406" y="25747"/>
                </a:cubicBezTo>
                <a:cubicBezTo>
                  <a:pt x="9406" y="25747"/>
                  <a:pt x="9406" y="25747"/>
                  <a:pt x="9406" y="25779"/>
                </a:cubicBezTo>
                <a:cubicBezTo>
                  <a:pt x="9374" y="26001"/>
                  <a:pt x="9406" y="26159"/>
                  <a:pt x="9532" y="26317"/>
                </a:cubicBezTo>
                <a:cubicBezTo>
                  <a:pt x="9564" y="26349"/>
                  <a:pt x="9596" y="26381"/>
                  <a:pt x="9627" y="26381"/>
                </a:cubicBezTo>
                <a:cubicBezTo>
                  <a:pt x="9659" y="26381"/>
                  <a:pt x="9722" y="26349"/>
                  <a:pt x="9754" y="26349"/>
                </a:cubicBezTo>
                <a:lnTo>
                  <a:pt x="10482" y="25716"/>
                </a:lnTo>
                <a:lnTo>
                  <a:pt x="10482" y="25716"/>
                </a:lnTo>
                <a:cubicBezTo>
                  <a:pt x="10419" y="25811"/>
                  <a:pt x="10387" y="25874"/>
                  <a:pt x="10387" y="25937"/>
                </a:cubicBezTo>
                <a:cubicBezTo>
                  <a:pt x="10387" y="26032"/>
                  <a:pt x="10419" y="26096"/>
                  <a:pt x="10451" y="26127"/>
                </a:cubicBezTo>
                <a:cubicBezTo>
                  <a:pt x="10546" y="26286"/>
                  <a:pt x="10704" y="26349"/>
                  <a:pt x="10926" y="26349"/>
                </a:cubicBezTo>
                <a:cubicBezTo>
                  <a:pt x="11084" y="26349"/>
                  <a:pt x="11243" y="26317"/>
                  <a:pt x="11433" y="26254"/>
                </a:cubicBezTo>
                <a:lnTo>
                  <a:pt x="11433" y="26254"/>
                </a:lnTo>
                <a:cubicBezTo>
                  <a:pt x="11306" y="26349"/>
                  <a:pt x="11211" y="26444"/>
                  <a:pt x="11084" y="26539"/>
                </a:cubicBezTo>
                <a:cubicBezTo>
                  <a:pt x="11053" y="26539"/>
                  <a:pt x="11053" y="26602"/>
                  <a:pt x="11053" y="26634"/>
                </a:cubicBezTo>
                <a:cubicBezTo>
                  <a:pt x="11021" y="26666"/>
                  <a:pt x="11053" y="26697"/>
                  <a:pt x="11084" y="26729"/>
                </a:cubicBezTo>
                <a:cubicBezTo>
                  <a:pt x="11116" y="26792"/>
                  <a:pt x="11148" y="26792"/>
                  <a:pt x="11211" y="26824"/>
                </a:cubicBezTo>
                <a:cubicBezTo>
                  <a:pt x="11496" y="26824"/>
                  <a:pt x="12636" y="25969"/>
                  <a:pt x="14188" y="24702"/>
                </a:cubicBezTo>
                <a:lnTo>
                  <a:pt x="14188" y="24702"/>
                </a:lnTo>
                <a:lnTo>
                  <a:pt x="12383" y="26317"/>
                </a:lnTo>
                <a:cubicBezTo>
                  <a:pt x="12319" y="26381"/>
                  <a:pt x="12319" y="26476"/>
                  <a:pt x="12383" y="26539"/>
                </a:cubicBezTo>
                <a:cubicBezTo>
                  <a:pt x="12509" y="26697"/>
                  <a:pt x="12699" y="26792"/>
                  <a:pt x="12953" y="26792"/>
                </a:cubicBezTo>
                <a:cubicBezTo>
                  <a:pt x="13238" y="26792"/>
                  <a:pt x="13554" y="26697"/>
                  <a:pt x="13903" y="26507"/>
                </a:cubicBezTo>
                <a:cubicBezTo>
                  <a:pt x="13966" y="26571"/>
                  <a:pt x="14029" y="26602"/>
                  <a:pt x="14124" y="26602"/>
                </a:cubicBezTo>
                <a:cubicBezTo>
                  <a:pt x="14283" y="26602"/>
                  <a:pt x="14536" y="26507"/>
                  <a:pt x="14853" y="26349"/>
                </a:cubicBezTo>
                <a:lnTo>
                  <a:pt x="14853" y="26349"/>
                </a:lnTo>
                <a:cubicBezTo>
                  <a:pt x="14726" y="26444"/>
                  <a:pt x="14599" y="26539"/>
                  <a:pt x="14473" y="26666"/>
                </a:cubicBezTo>
                <a:cubicBezTo>
                  <a:pt x="14409" y="26697"/>
                  <a:pt x="14409" y="26792"/>
                  <a:pt x="14441" y="26856"/>
                </a:cubicBezTo>
                <a:cubicBezTo>
                  <a:pt x="14473" y="26887"/>
                  <a:pt x="14536" y="26919"/>
                  <a:pt x="14568" y="26919"/>
                </a:cubicBezTo>
                <a:lnTo>
                  <a:pt x="14694" y="26919"/>
                </a:lnTo>
                <a:cubicBezTo>
                  <a:pt x="14916" y="26729"/>
                  <a:pt x="15486" y="26254"/>
                  <a:pt x="16246" y="25652"/>
                </a:cubicBezTo>
                <a:cubicBezTo>
                  <a:pt x="16246" y="25652"/>
                  <a:pt x="16246" y="25652"/>
                  <a:pt x="16246" y="25684"/>
                </a:cubicBezTo>
                <a:cubicBezTo>
                  <a:pt x="16215" y="25842"/>
                  <a:pt x="16246" y="25969"/>
                  <a:pt x="16341" y="26096"/>
                </a:cubicBezTo>
                <a:cubicBezTo>
                  <a:pt x="16373" y="26127"/>
                  <a:pt x="16405" y="26127"/>
                  <a:pt x="16436" y="26127"/>
                </a:cubicBezTo>
                <a:cubicBezTo>
                  <a:pt x="16468" y="26127"/>
                  <a:pt x="16531" y="26127"/>
                  <a:pt x="16563" y="26096"/>
                </a:cubicBezTo>
                <a:lnTo>
                  <a:pt x="17165" y="25589"/>
                </a:lnTo>
                <a:lnTo>
                  <a:pt x="17165" y="25589"/>
                </a:lnTo>
                <a:cubicBezTo>
                  <a:pt x="17070" y="25716"/>
                  <a:pt x="17006" y="25842"/>
                  <a:pt x="17006" y="25937"/>
                </a:cubicBezTo>
                <a:cubicBezTo>
                  <a:pt x="17006" y="26032"/>
                  <a:pt x="17038" y="26127"/>
                  <a:pt x="17070" y="26159"/>
                </a:cubicBezTo>
                <a:cubicBezTo>
                  <a:pt x="17133" y="26222"/>
                  <a:pt x="17228" y="26317"/>
                  <a:pt x="17418" y="26317"/>
                </a:cubicBezTo>
                <a:lnTo>
                  <a:pt x="17450" y="26317"/>
                </a:lnTo>
                <a:cubicBezTo>
                  <a:pt x="18178" y="26317"/>
                  <a:pt x="19730" y="25019"/>
                  <a:pt x="21282" y="23562"/>
                </a:cubicBezTo>
                <a:lnTo>
                  <a:pt x="21282" y="23562"/>
                </a:lnTo>
                <a:cubicBezTo>
                  <a:pt x="21123" y="23910"/>
                  <a:pt x="21187" y="23974"/>
                  <a:pt x="21218" y="24005"/>
                </a:cubicBezTo>
                <a:cubicBezTo>
                  <a:pt x="21250" y="24069"/>
                  <a:pt x="21313" y="24100"/>
                  <a:pt x="21377" y="24100"/>
                </a:cubicBezTo>
                <a:cubicBezTo>
                  <a:pt x="21630" y="24100"/>
                  <a:pt x="22390" y="23340"/>
                  <a:pt x="22992" y="22739"/>
                </a:cubicBezTo>
                <a:cubicBezTo>
                  <a:pt x="23055" y="22675"/>
                  <a:pt x="23055" y="22580"/>
                  <a:pt x="22992" y="22517"/>
                </a:cubicBezTo>
                <a:cubicBezTo>
                  <a:pt x="22960" y="22485"/>
                  <a:pt x="22921" y="22469"/>
                  <a:pt x="22881" y="22469"/>
                </a:cubicBezTo>
                <a:cubicBezTo>
                  <a:pt x="22841" y="22469"/>
                  <a:pt x="22802" y="22485"/>
                  <a:pt x="22770" y="22517"/>
                </a:cubicBezTo>
                <a:cubicBezTo>
                  <a:pt x="22358" y="22960"/>
                  <a:pt x="21852" y="23435"/>
                  <a:pt x="21567" y="23657"/>
                </a:cubicBezTo>
                <a:cubicBezTo>
                  <a:pt x="21788" y="23309"/>
                  <a:pt x="22358" y="22612"/>
                  <a:pt x="23087" y="21789"/>
                </a:cubicBezTo>
                <a:cubicBezTo>
                  <a:pt x="24259" y="20617"/>
                  <a:pt x="25177" y="19635"/>
                  <a:pt x="25399" y="19350"/>
                </a:cubicBezTo>
                <a:cubicBezTo>
                  <a:pt x="25462" y="19287"/>
                  <a:pt x="25462" y="19192"/>
                  <a:pt x="25399" y="19160"/>
                </a:cubicBezTo>
                <a:cubicBezTo>
                  <a:pt x="25367" y="19128"/>
                  <a:pt x="25335" y="19128"/>
                  <a:pt x="25335" y="19097"/>
                </a:cubicBezTo>
                <a:cubicBezTo>
                  <a:pt x="25779" y="18685"/>
                  <a:pt x="26032" y="18368"/>
                  <a:pt x="26032" y="18178"/>
                </a:cubicBezTo>
                <a:cubicBezTo>
                  <a:pt x="26064" y="18083"/>
                  <a:pt x="26032" y="18020"/>
                  <a:pt x="26000" y="17988"/>
                </a:cubicBezTo>
                <a:cubicBezTo>
                  <a:pt x="25963" y="17951"/>
                  <a:pt x="25915" y="17936"/>
                  <a:pt x="25869" y="17936"/>
                </a:cubicBezTo>
                <a:cubicBezTo>
                  <a:pt x="25837" y="17936"/>
                  <a:pt x="25805" y="17944"/>
                  <a:pt x="25779" y="17957"/>
                </a:cubicBezTo>
                <a:lnTo>
                  <a:pt x="16531" y="25716"/>
                </a:lnTo>
                <a:cubicBezTo>
                  <a:pt x="16563" y="25589"/>
                  <a:pt x="16658" y="25399"/>
                  <a:pt x="16785" y="25209"/>
                </a:cubicBezTo>
                <a:cubicBezTo>
                  <a:pt x="18336" y="23910"/>
                  <a:pt x="20522" y="22074"/>
                  <a:pt x="22358" y="20427"/>
                </a:cubicBezTo>
                <a:cubicBezTo>
                  <a:pt x="23974" y="19065"/>
                  <a:pt x="25304" y="17957"/>
                  <a:pt x="25810" y="17577"/>
                </a:cubicBezTo>
                <a:cubicBezTo>
                  <a:pt x="25874" y="17513"/>
                  <a:pt x="25937" y="17482"/>
                  <a:pt x="26000" y="17418"/>
                </a:cubicBezTo>
                <a:cubicBezTo>
                  <a:pt x="26032" y="17387"/>
                  <a:pt x="26064" y="17355"/>
                  <a:pt x="26064" y="17323"/>
                </a:cubicBezTo>
                <a:cubicBezTo>
                  <a:pt x="26064" y="17260"/>
                  <a:pt x="26064" y="17228"/>
                  <a:pt x="26032" y="17197"/>
                </a:cubicBezTo>
                <a:cubicBezTo>
                  <a:pt x="26000" y="17165"/>
                  <a:pt x="25969" y="17133"/>
                  <a:pt x="25937" y="17133"/>
                </a:cubicBezTo>
                <a:cubicBezTo>
                  <a:pt x="25905" y="17133"/>
                  <a:pt x="25905" y="17133"/>
                  <a:pt x="25842" y="17197"/>
                </a:cubicBezTo>
                <a:lnTo>
                  <a:pt x="25842" y="17165"/>
                </a:lnTo>
                <a:cubicBezTo>
                  <a:pt x="25810" y="17197"/>
                  <a:pt x="25715" y="17260"/>
                  <a:pt x="25589" y="17355"/>
                </a:cubicBezTo>
                <a:cubicBezTo>
                  <a:pt x="25969" y="16912"/>
                  <a:pt x="26222" y="16563"/>
                  <a:pt x="26222" y="16405"/>
                </a:cubicBezTo>
                <a:cubicBezTo>
                  <a:pt x="26254" y="16310"/>
                  <a:pt x="26222" y="16247"/>
                  <a:pt x="26190" y="16215"/>
                </a:cubicBezTo>
                <a:cubicBezTo>
                  <a:pt x="26159" y="16183"/>
                  <a:pt x="26095" y="16152"/>
                  <a:pt x="26032" y="16152"/>
                </a:cubicBezTo>
                <a:cubicBezTo>
                  <a:pt x="25747" y="16152"/>
                  <a:pt x="24987" y="16785"/>
                  <a:pt x="23277" y="18400"/>
                </a:cubicBezTo>
                <a:cubicBezTo>
                  <a:pt x="25082" y="16532"/>
                  <a:pt x="26412" y="15043"/>
                  <a:pt x="26539" y="14885"/>
                </a:cubicBezTo>
                <a:cubicBezTo>
                  <a:pt x="26602" y="14821"/>
                  <a:pt x="26602" y="14726"/>
                  <a:pt x="26539" y="14663"/>
                </a:cubicBezTo>
                <a:cubicBezTo>
                  <a:pt x="26507" y="14631"/>
                  <a:pt x="26467" y="14616"/>
                  <a:pt x="26428" y="14616"/>
                </a:cubicBezTo>
                <a:cubicBezTo>
                  <a:pt x="26388" y="14616"/>
                  <a:pt x="26349" y="14631"/>
                  <a:pt x="26317" y="14663"/>
                </a:cubicBezTo>
                <a:lnTo>
                  <a:pt x="14093" y="26159"/>
                </a:lnTo>
                <a:cubicBezTo>
                  <a:pt x="13649" y="26381"/>
                  <a:pt x="13301" y="26507"/>
                  <a:pt x="13016" y="26507"/>
                </a:cubicBezTo>
                <a:cubicBezTo>
                  <a:pt x="12921" y="26507"/>
                  <a:pt x="12826" y="26476"/>
                  <a:pt x="12763" y="26444"/>
                </a:cubicBezTo>
                <a:lnTo>
                  <a:pt x="26665" y="13903"/>
                </a:lnTo>
                <a:cubicBezTo>
                  <a:pt x="26729" y="13840"/>
                  <a:pt x="26729" y="13745"/>
                  <a:pt x="26665" y="13681"/>
                </a:cubicBezTo>
                <a:cubicBezTo>
                  <a:pt x="26643" y="13659"/>
                  <a:pt x="26605" y="13637"/>
                  <a:pt x="26573" y="13637"/>
                </a:cubicBezTo>
                <a:cubicBezTo>
                  <a:pt x="26560" y="13637"/>
                  <a:pt x="26548" y="13640"/>
                  <a:pt x="26539" y="13650"/>
                </a:cubicBezTo>
                <a:cubicBezTo>
                  <a:pt x="26919" y="13143"/>
                  <a:pt x="27172" y="12763"/>
                  <a:pt x="27172" y="12510"/>
                </a:cubicBezTo>
                <a:cubicBezTo>
                  <a:pt x="27204" y="12383"/>
                  <a:pt x="27172" y="12288"/>
                  <a:pt x="27109" y="12193"/>
                </a:cubicBezTo>
                <a:cubicBezTo>
                  <a:pt x="27077" y="12161"/>
                  <a:pt x="27045" y="12130"/>
                  <a:pt x="26982" y="12130"/>
                </a:cubicBezTo>
                <a:cubicBezTo>
                  <a:pt x="26950" y="12130"/>
                  <a:pt x="26919" y="12161"/>
                  <a:pt x="26887" y="12193"/>
                </a:cubicBezTo>
                <a:cubicBezTo>
                  <a:pt x="24449" y="14758"/>
                  <a:pt x="20680" y="18558"/>
                  <a:pt x="17386" y="21535"/>
                </a:cubicBezTo>
                <a:cubicBezTo>
                  <a:pt x="15676" y="22929"/>
                  <a:pt x="14029" y="24259"/>
                  <a:pt x="12699" y="25336"/>
                </a:cubicBezTo>
                <a:cubicBezTo>
                  <a:pt x="11939" y="25811"/>
                  <a:pt x="11338" y="26064"/>
                  <a:pt x="10989" y="26064"/>
                </a:cubicBezTo>
                <a:cubicBezTo>
                  <a:pt x="10863" y="26064"/>
                  <a:pt x="10799" y="26032"/>
                  <a:pt x="10736" y="25969"/>
                </a:cubicBezTo>
                <a:cubicBezTo>
                  <a:pt x="10736" y="25874"/>
                  <a:pt x="10863" y="25684"/>
                  <a:pt x="11116" y="25431"/>
                </a:cubicBezTo>
                <a:cubicBezTo>
                  <a:pt x="13586" y="24195"/>
                  <a:pt x="17671" y="20332"/>
                  <a:pt x="20997" y="16943"/>
                </a:cubicBezTo>
                <a:lnTo>
                  <a:pt x="26570" y="12256"/>
                </a:lnTo>
                <a:cubicBezTo>
                  <a:pt x="26634" y="12193"/>
                  <a:pt x="26634" y="12098"/>
                  <a:pt x="26570" y="12035"/>
                </a:cubicBezTo>
                <a:cubicBezTo>
                  <a:pt x="26555" y="12003"/>
                  <a:pt x="26523" y="11987"/>
                  <a:pt x="26487" y="11987"/>
                </a:cubicBezTo>
                <a:cubicBezTo>
                  <a:pt x="26452" y="11987"/>
                  <a:pt x="26412" y="12003"/>
                  <a:pt x="26380" y="12035"/>
                </a:cubicBezTo>
                <a:cubicBezTo>
                  <a:pt x="26000" y="12320"/>
                  <a:pt x="24924" y="13175"/>
                  <a:pt x="23498" y="14315"/>
                </a:cubicBezTo>
                <a:cubicBezTo>
                  <a:pt x="25145" y="12573"/>
                  <a:pt x="26317" y="11275"/>
                  <a:pt x="26475" y="11085"/>
                </a:cubicBezTo>
                <a:cubicBezTo>
                  <a:pt x="26539" y="11053"/>
                  <a:pt x="26539" y="10958"/>
                  <a:pt x="26475" y="10895"/>
                </a:cubicBezTo>
                <a:cubicBezTo>
                  <a:pt x="26438" y="10857"/>
                  <a:pt x="26401" y="10842"/>
                  <a:pt x="26364" y="10842"/>
                </a:cubicBezTo>
                <a:cubicBezTo>
                  <a:pt x="26338" y="10842"/>
                  <a:pt x="26312" y="10850"/>
                  <a:pt x="26285" y="10863"/>
                </a:cubicBezTo>
                <a:cubicBezTo>
                  <a:pt x="26064" y="11021"/>
                  <a:pt x="24607" y="12066"/>
                  <a:pt x="22580" y="13586"/>
                </a:cubicBezTo>
                <a:lnTo>
                  <a:pt x="25969" y="10578"/>
                </a:lnTo>
                <a:cubicBezTo>
                  <a:pt x="26032" y="10514"/>
                  <a:pt x="26032" y="10419"/>
                  <a:pt x="25969" y="10356"/>
                </a:cubicBezTo>
                <a:cubicBezTo>
                  <a:pt x="25950" y="10319"/>
                  <a:pt x="25910" y="10304"/>
                  <a:pt x="25867" y="10304"/>
                </a:cubicBezTo>
                <a:cubicBezTo>
                  <a:pt x="25837" y="10304"/>
                  <a:pt x="25805" y="10311"/>
                  <a:pt x="25779" y="10324"/>
                </a:cubicBezTo>
                <a:lnTo>
                  <a:pt x="24322" y="11560"/>
                </a:lnTo>
                <a:cubicBezTo>
                  <a:pt x="25209" y="10673"/>
                  <a:pt x="25747" y="10008"/>
                  <a:pt x="25779" y="9754"/>
                </a:cubicBezTo>
                <a:cubicBezTo>
                  <a:pt x="25779" y="9659"/>
                  <a:pt x="25747" y="9596"/>
                  <a:pt x="25715" y="9564"/>
                </a:cubicBezTo>
                <a:cubicBezTo>
                  <a:pt x="25715" y="9533"/>
                  <a:pt x="25715" y="9533"/>
                  <a:pt x="25684" y="9533"/>
                </a:cubicBezTo>
                <a:cubicBezTo>
                  <a:pt x="25842" y="9406"/>
                  <a:pt x="26000" y="9311"/>
                  <a:pt x="26127" y="9184"/>
                </a:cubicBezTo>
                <a:cubicBezTo>
                  <a:pt x="26159" y="9184"/>
                  <a:pt x="26190" y="9121"/>
                  <a:pt x="26190" y="9089"/>
                </a:cubicBezTo>
                <a:cubicBezTo>
                  <a:pt x="26190" y="9058"/>
                  <a:pt x="26190" y="9026"/>
                  <a:pt x="26159" y="8994"/>
                </a:cubicBezTo>
                <a:cubicBezTo>
                  <a:pt x="26032" y="8836"/>
                  <a:pt x="25874" y="8741"/>
                  <a:pt x="25684" y="8709"/>
                </a:cubicBezTo>
                <a:cubicBezTo>
                  <a:pt x="26095" y="8203"/>
                  <a:pt x="26190" y="7918"/>
                  <a:pt x="26064" y="7791"/>
                </a:cubicBezTo>
                <a:cubicBezTo>
                  <a:pt x="26032" y="7728"/>
                  <a:pt x="25969" y="7696"/>
                  <a:pt x="25874" y="7696"/>
                </a:cubicBezTo>
                <a:lnTo>
                  <a:pt x="25810" y="7696"/>
                </a:lnTo>
                <a:cubicBezTo>
                  <a:pt x="25810" y="7538"/>
                  <a:pt x="25747" y="7379"/>
                  <a:pt x="25652" y="7253"/>
                </a:cubicBezTo>
                <a:cubicBezTo>
                  <a:pt x="25620" y="7221"/>
                  <a:pt x="25589" y="7221"/>
                  <a:pt x="25557" y="7189"/>
                </a:cubicBezTo>
                <a:cubicBezTo>
                  <a:pt x="25494" y="7189"/>
                  <a:pt x="25462" y="7221"/>
                  <a:pt x="25430" y="7253"/>
                </a:cubicBezTo>
                <a:lnTo>
                  <a:pt x="23688" y="8709"/>
                </a:lnTo>
                <a:cubicBezTo>
                  <a:pt x="23847" y="8519"/>
                  <a:pt x="24005" y="8361"/>
                  <a:pt x="24132" y="8234"/>
                </a:cubicBezTo>
                <a:cubicBezTo>
                  <a:pt x="24385" y="7981"/>
                  <a:pt x="24544" y="7823"/>
                  <a:pt x="24607" y="7696"/>
                </a:cubicBezTo>
                <a:cubicBezTo>
                  <a:pt x="24639" y="7696"/>
                  <a:pt x="24670" y="7664"/>
                  <a:pt x="24670" y="7633"/>
                </a:cubicBezTo>
                <a:cubicBezTo>
                  <a:pt x="24734" y="7506"/>
                  <a:pt x="24702" y="7474"/>
                  <a:pt x="24670" y="7443"/>
                </a:cubicBezTo>
                <a:cubicBezTo>
                  <a:pt x="24639" y="7411"/>
                  <a:pt x="24607" y="7379"/>
                  <a:pt x="24575" y="7379"/>
                </a:cubicBezTo>
                <a:cubicBezTo>
                  <a:pt x="24512" y="7379"/>
                  <a:pt x="24480" y="7411"/>
                  <a:pt x="24449" y="7443"/>
                </a:cubicBezTo>
                <a:cubicBezTo>
                  <a:pt x="24449" y="7443"/>
                  <a:pt x="24195" y="7728"/>
                  <a:pt x="23784" y="8139"/>
                </a:cubicBezTo>
                <a:cubicBezTo>
                  <a:pt x="23435" y="8456"/>
                  <a:pt x="22992" y="8868"/>
                  <a:pt x="22453" y="9374"/>
                </a:cubicBezTo>
                <a:cubicBezTo>
                  <a:pt x="23942" y="7886"/>
                  <a:pt x="24924" y="6746"/>
                  <a:pt x="24987" y="6208"/>
                </a:cubicBezTo>
                <a:cubicBezTo>
                  <a:pt x="24987" y="6081"/>
                  <a:pt x="24955" y="5986"/>
                  <a:pt x="24892" y="5891"/>
                </a:cubicBezTo>
                <a:cubicBezTo>
                  <a:pt x="24860" y="5859"/>
                  <a:pt x="24829" y="5827"/>
                  <a:pt x="24797" y="5827"/>
                </a:cubicBezTo>
                <a:cubicBezTo>
                  <a:pt x="24765" y="5827"/>
                  <a:pt x="24702" y="5859"/>
                  <a:pt x="24670" y="5859"/>
                </a:cubicBezTo>
                <a:lnTo>
                  <a:pt x="23847" y="6556"/>
                </a:lnTo>
                <a:cubicBezTo>
                  <a:pt x="23942" y="6398"/>
                  <a:pt x="24005" y="6271"/>
                  <a:pt x="24005" y="6144"/>
                </a:cubicBezTo>
                <a:cubicBezTo>
                  <a:pt x="24037" y="6018"/>
                  <a:pt x="24005" y="5891"/>
                  <a:pt x="23910" y="5796"/>
                </a:cubicBezTo>
                <a:cubicBezTo>
                  <a:pt x="23879" y="5764"/>
                  <a:pt x="23847" y="5732"/>
                  <a:pt x="23815" y="5732"/>
                </a:cubicBezTo>
                <a:cubicBezTo>
                  <a:pt x="23784" y="5732"/>
                  <a:pt x="23720" y="5732"/>
                  <a:pt x="23688" y="5764"/>
                </a:cubicBezTo>
                <a:lnTo>
                  <a:pt x="13079" y="14695"/>
                </a:lnTo>
                <a:lnTo>
                  <a:pt x="13079" y="14695"/>
                </a:lnTo>
                <a:lnTo>
                  <a:pt x="24164" y="4909"/>
                </a:lnTo>
                <a:cubicBezTo>
                  <a:pt x="24227" y="4846"/>
                  <a:pt x="24227" y="4751"/>
                  <a:pt x="24195" y="4687"/>
                </a:cubicBezTo>
                <a:cubicBezTo>
                  <a:pt x="24132" y="4624"/>
                  <a:pt x="24069" y="4561"/>
                  <a:pt x="23910" y="4561"/>
                </a:cubicBezTo>
                <a:cubicBezTo>
                  <a:pt x="23898" y="4560"/>
                  <a:pt x="23886" y="4559"/>
                  <a:pt x="23873" y="4559"/>
                </a:cubicBezTo>
                <a:cubicBezTo>
                  <a:pt x="23478" y="4559"/>
                  <a:pt x="22673" y="5029"/>
                  <a:pt x="21630" y="5796"/>
                </a:cubicBezTo>
                <a:lnTo>
                  <a:pt x="22802" y="4719"/>
                </a:lnTo>
                <a:cubicBezTo>
                  <a:pt x="22865" y="4656"/>
                  <a:pt x="22865" y="4561"/>
                  <a:pt x="22833" y="4497"/>
                </a:cubicBezTo>
                <a:cubicBezTo>
                  <a:pt x="22802" y="4466"/>
                  <a:pt x="22770" y="4434"/>
                  <a:pt x="22738" y="4434"/>
                </a:cubicBezTo>
                <a:cubicBezTo>
                  <a:pt x="22897" y="4276"/>
                  <a:pt x="23023" y="4149"/>
                  <a:pt x="23055" y="4117"/>
                </a:cubicBezTo>
                <a:cubicBezTo>
                  <a:pt x="23118" y="4054"/>
                  <a:pt x="23118" y="3959"/>
                  <a:pt x="23087" y="3896"/>
                </a:cubicBezTo>
                <a:cubicBezTo>
                  <a:pt x="23050" y="3859"/>
                  <a:pt x="23002" y="3843"/>
                  <a:pt x="22956" y="3843"/>
                </a:cubicBezTo>
                <a:cubicBezTo>
                  <a:pt x="22923" y="3843"/>
                  <a:pt x="22891" y="3851"/>
                  <a:pt x="22865" y="3864"/>
                </a:cubicBezTo>
                <a:cubicBezTo>
                  <a:pt x="22707" y="3991"/>
                  <a:pt x="21757" y="4656"/>
                  <a:pt x="20395" y="5637"/>
                </a:cubicBezTo>
                <a:cubicBezTo>
                  <a:pt x="21155" y="4909"/>
                  <a:pt x="21725" y="4339"/>
                  <a:pt x="22073" y="3991"/>
                </a:cubicBezTo>
                <a:cubicBezTo>
                  <a:pt x="22358" y="3769"/>
                  <a:pt x="22453" y="3674"/>
                  <a:pt x="22453" y="3611"/>
                </a:cubicBezTo>
                <a:cubicBezTo>
                  <a:pt x="22453" y="3547"/>
                  <a:pt x="22453" y="3516"/>
                  <a:pt x="22422" y="3484"/>
                </a:cubicBezTo>
                <a:cubicBezTo>
                  <a:pt x="22390" y="3452"/>
                  <a:pt x="22358" y="3421"/>
                  <a:pt x="22295" y="3421"/>
                </a:cubicBezTo>
                <a:cubicBezTo>
                  <a:pt x="22263" y="3421"/>
                  <a:pt x="22232" y="3421"/>
                  <a:pt x="22200" y="3452"/>
                </a:cubicBezTo>
                <a:cubicBezTo>
                  <a:pt x="22073" y="3547"/>
                  <a:pt x="21978" y="3674"/>
                  <a:pt x="21883" y="3769"/>
                </a:cubicBezTo>
                <a:cubicBezTo>
                  <a:pt x="21725" y="3896"/>
                  <a:pt x="21503" y="4054"/>
                  <a:pt x="21282" y="4212"/>
                </a:cubicBezTo>
                <a:cubicBezTo>
                  <a:pt x="21345" y="4086"/>
                  <a:pt x="21377" y="3959"/>
                  <a:pt x="21408" y="3832"/>
                </a:cubicBezTo>
                <a:cubicBezTo>
                  <a:pt x="21567" y="3579"/>
                  <a:pt x="21662" y="3326"/>
                  <a:pt x="21662" y="3136"/>
                </a:cubicBezTo>
                <a:cubicBezTo>
                  <a:pt x="21725" y="2851"/>
                  <a:pt x="21662" y="2629"/>
                  <a:pt x="21503" y="2439"/>
                </a:cubicBezTo>
                <a:cubicBezTo>
                  <a:pt x="21472" y="2407"/>
                  <a:pt x="21440" y="2407"/>
                  <a:pt x="21408" y="2407"/>
                </a:cubicBezTo>
                <a:cubicBezTo>
                  <a:pt x="21396" y="2401"/>
                  <a:pt x="21386" y="2396"/>
                  <a:pt x="21374" y="2396"/>
                </a:cubicBezTo>
                <a:cubicBezTo>
                  <a:pt x="21321" y="2396"/>
                  <a:pt x="21218" y="2484"/>
                  <a:pt x="20680" y="2946"/>
                </a:cubicBezTo>
                <a:cubicBezTo>
                  <a:pt x="20522" y="2946"/>
                  <a:pt x="20332" y="3009"/>
                  <a:pt x="20110" y="3072"/>
                </a:cubicBezTo>
                <a:cubicBezTo>
                  <a:pt x="20173" y="2946"/>
                  <a:pt x="20237" y="2819"/>
                  <a:pt x="20237" y="2724"/>
                </a:cubicBezTo>
                <a:cubicBezTo>
                  <a:pt x="20268" y="2661"/>
                  <a:pt x="20268" y="2597"/>
                  <a:pt x="20237" y="2534"/>
                </a:cubicBezTo>
                <a:cubicBezTo>
                  <a:pt x="20300" y="2471"/>
                  <a:pt x="20332" y="2407"/>
                  <a:pt x="20332" y="2376"/>
                </a:cubicBezTo>
                <a:cubicBezTo>
                  <a:pt x="20332" y="2344"/>
                  <a:pt x="20332" y="2281"/>
                  <a:pt x="20300" y="2249"/>
                </a:cubicBezTo>
                <a:cubicBezTo>
                  <a:pt x="20268" y="2217"/>
                  <a:pt x="20205" y="2186"/>
                  <a:pt x="20142" y="2186"/>
                </a:cubicBezTo>
                <a:lnTo>
                  <a:pt x="20110" y="2186"/>
                </a:lnTo>
                <a:cubicBezTo>
                  <a:pt x="20110" y="2154"/>
                  <a:pt x="20078" y="2154"/>
                  <a:pt x="20078" y="2154"/>
                </a:cubicBezTo>
                <a:cubicBezTo>
                  <a:pt x="20041" y="2117"/>
                  <a:pt x="19993" y="2101"/>
                  <a:pt x="19947" y="2101"/>
                </a:cubicBezTo>
                <a:cubicBezTo>
                  <a:pt x="19914" y="2101"/>
                  <a:pt x="19883" y="2109"/>
                  <a:pt x="19857" y="2122"/>
                </a:cubicBezTo>
                <a:lnTo>
                  <a:pt x="19413" y="2502"/>
                </a:lnTo>
                <a:cubicBezTo>
                  <a:pt x="19382" y="2534"/>
                  <a:pt x="19318" y="2597"/>
                  <a:pt x="19255" y="2629"/>
                </a:cubicBezTo>
                <a:cubicBezTo>
                  <a:pt x="19318" y="2439"/>
                  <a:pt x="19382" y="2281"/>
                  <a:pt x="19413" y="2154"/>
                </a:cubicBezTo>
                <a:cubicBezTo>
                  <a:pt x="19413" y="1996"/>
                  <a:pt x="19382" y="1869"/>
                  <a:pt x="19286" y="1742"/>
                </a:cubicBezTo>
                <a:cubicBezTo>
                  <a:pt x="19255" y="1711"/>
                  <a:pt x="19223" y="1711"/>
                  <a:pt x="19191" y="1679"/>
                </a:cubicBezTo>
                <a:cubicBezTo>
                  <a:pt x="19160" y="1679"/>
                  <a:pt x="19128" y="1711"/>
                  <a:pt x="19096" y="1742"/>
                </a:cubicBezTo>
                <a:lnTo>
                  <a:pt x="17545" y="3041"/>
                </a:lnTo>
                <a:cubicBezTo>
                  <a:pt x="19160" y="1521"/>
                  <a:pt x="19096" y="1426"/>
                  <a:pt x="19001" y="1331"/>
                </a:cubicBezTo>
                <a:cubicBezTo>
                  <a:pt x="18970" y="1267"/>
                  <a:pt x="18906" y="1236"/>
                  <a:pt x="18811" y="1204"/>
                </a:cubicBezTo>
                <a:lnTo>
                  <a:pt x="18780" y="1204"/>
                </a:lnTo>
                <a:cubicBezTo>
                  <a:pt x="17133" y="1204"/>
                  <a:pt x="3642" y="13745"/>
                  <a:pt x="950" y="16215"/>
                </a:cubicBezTo>
                <a:cubicBezTo>
                  <a:pt x="1140" y="15898"/>
                  <a:pt x="1615" y="15328"/>
                  <a:pt x="2344" y="14631"/>
                </a:cubicBezTo>
                <a:cubicBezTo>
                  <a:pt x="3990" y="13523"/>
                  <a:pt x="7031" y="10673"/>
                  <a:pt x="10894" y="7031"/>
                </a:cubicBezTo>
                <a:cubicBezTo>
                  <a:pt x="10989" y="6936"/>
                  <a:pt x="11116" y="6809"/>
                  <a:pt x="11211" y="6714"/>
                </a:cubicBezTo>
                <a:cubicBezTo>
                  <a:pt x="13396" y="4877"/>
                  <a:pt x="15740" y="2977"/>
                  <a:pt x="18051" y="1109"/>
                </a:cubicBezTo>
                <a:cubicBezTo>
                  <a:pt x="18083" y="1077"/>
                  <a:pt x="18115" y="1045"/>
                  <a:pt x="18115" y="1014"/>
                </a:cubicBezTo>
                <a:cubicBezTo>
                  <a:pt x="18115" y="982"/>
                  <a:pt x="18115" y="919"/>
                  <a:pt x="18083" y="887"/>
                </a:cubicBezTo>
                <a:cubicBezTo>
                  <a:pt x="18051" y="855"/>
                  <a:pt x="18020" y="855"/>
                  <a:pt x="17956" y="855"/>
                </a:cubicBezTo>
                <a:cubicBezTo>
                  <a:pt x="17956" y="855"/>
                  <a:pt x="17925" y="855"/>
                  <a:pt x="17861" y="887"/>
                </a:cubicBezTo>
                <a:lnTo>
                  <a:pt x="17830" y="887"/>
                </a:lnTo>
                <a:cubicBezTo>
                  <a:pt x="17766" y="950"/>
                  <a:pt x="17640" y="1045"/>
                  <a:pt x="17481" y="1140"/>
                </a:cubicBezTo>
                <a:cubicBezTo>
                  <a:pt x="17450" y="1109"/>
                  <a:pt x="17386" y="1077"/>
                  <a:pt x="17323" y="1077"/>
                </a:cubicBezTo>
                <a:cubicBezTo>
                  <a:pt x="17318" y="1077"/>
                  <a:pt x="17314" y="1077"/>
                  <a:pt x="17309" y="1077"/>
                </a:cubicBezTo>
                <a:cubicBezTo>
                  <a:pt x="16814" y="1077"/>
                  <a:pt x="15069" y="2664"/>
                  <a:pt x="11338" y="6176"/>
                </a:cubicBezTo>
                <a:cubicBezTo>
                  <a:pt x="8107" y="8931"/>
                  <a:pt x="4244" y="12225"/>
                  <a:pt x="1235" y="14821"/>
                </a:cubicBezTo>
                <a:cubicBezTo>
                  <a:pt x="1235" y="14821"/>
                  <a:pt x="1203" y="14821"/>
                  <a:pt x="1203" y="14853"/>
                </a:cubicBezTo>
                <a:cubicBezTo>
                  <a:pt x="1108" y="13935"/>
                  <a:pt x="10673" y="5796"/>
                  <a:pt x="16721" y="887"/>
                </a:cubicBezTo>
                <a:cubicBezTo>
                  <a:pt x="16753" y="887"/>
                  <a:pt x="16753" y="824"/>
                  <a:pt x="16753" y="792"/>
                </a:cubicBezTo>
                <a:cubicBezTo>
                  <a:pt x="16753" y="760"/>
                  <a:pt x="16753" y="729"/>
                  <a:pt x="16721" y="697"/>
                </a:cubicBezTo>
                <a:cubicBezTo>
                  <a:pt x="16595" y="507"/>
                  <a:pt x="16405" y="444"/>
                  <a:pt x="16151" y="444"/>
                </a:cubicBezTo>
                <a:lnTo>
                  <a:pt x="16056" y="444"/>
                </a:lnTo>
                <a:cubicBezTo>
                  <a:pt x="16056" y="412"/>
                  <a:pt x="16056" y="380"/>
                  <a:pt x="16025" y="380"/>
                </a:cubicBezTo>
                <a:cubicBezTo>
                  <a:pt x="15898" y="222"/>
                  <a:pt x="15708" y="127"/>
                  <a:pt x="15455" y="127"/>
                </a:cubicBezTo>
                <a:cubicBezTo>
                  <a:pt x="14789" y="127"/>
                  <a:pt x="13776" y="697"/>
                  <a:pt x="12541" y="1584"/>
                </a:cubicBezTo>
                <a:cubicBezTo>
                  <a:pt x="13048" y="1140"/>
                  <a:pt x="13523" y="697"/>
                  <a:pt x="13966" y="285"/>
                </a:cubicBezTo>
                <a:cubicBezTo>
                  <a:pt x="14029" y="222"/>
                  <a:pt x="14029" y="127"/>
                  <a:pt x="13998" y="64"/>
                </a:cubicBezTo>
                <a:cubicBezTo>
                  <a:pt x="13966" y="32"/>
                  <a:pt x="13903" y="0"/>
                  <a:pt x="13871" y="0"/>
                </a:cubicBezTo>
                <a:close/>
              </a:path>
            </a:pathLst>
          </a:custGeom>
          <a:solidFill>
            <a:srgbClr val="C27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6"/>
          <p:cNvSpPr/>
          <p:nvPr/>
        </p:nvSpPr>
        <p:spPr>
          <a:xfrm>
            <a:off x="1616965" y="3202763"/>
            <a:ext cx="1266732" cy="42799"/>
          </a:xfrm>
          <a:custGeom>
            <a:avLst/>
            <a:gdLst/>
            <a:ahLst/>
            <a:cxnLst/>
            <a:rect l="l" t="t" r="r" b="b"/>
            <a:pathLst>
              <a:path w="43609" h="1364" extrusionOk="0">
                <a:moveTo>
                  <a:pt x="478" y="1"/>
                </a:moveTo>
                <a:cubicBezTo>
                  <a:pt x="1" y="1"/>
                  <a:pt x="10" y="763"/>
                  <a:pt x="507" y="794"/>
                </a:cubicBezTo>
                <a:cubicBezTo>
                  <a:pt x="3611" y="920"/>
                  <a:pt x="6746" y="1047"/>
                  <a:pt x="9850" y="1174"/>
                </a:cubicBezTo>
                <a:cubicBezTo>
                  <a:pt x="12383" y="1300"/>
                  <a:pt x="14917" y="1300"/>
                  <a:pt x="17482" y="1332"/>
                </a:cubicBezTo>
                <a:cubicBezTo>
                  <a:pt x="19889" y="1364"/>
                  <a:pt x="22296" y="1364"/>
                  <a:pt x="24702" y="1364"/>
                </a:cubicBezTo>
                <a:cubicBezTo>
                  <a:pt x="27426" y="1332"/>
                  <a:pt x="30181" y="1332"/>
                  <a:pt x="32905" y="1300"/>
                </a:cubicBezTo>
                <a:cubicBezTo>
                  <a:pt x="36198" y="1269"/>
                  <a:pt x="39524" y="1205"/>
                  <a:pt x="42817" y="1174"/>
                </a:cubicBezTo>
                <a:lnTo>
                  <a:pt x="43102" y="1174"/>
                </a:lnTo>
                <a:cubicBezTo>
                  <a:pt x="43609" y="1142"/>
                  <a:pt x="43609" y="350"/>
                  <a:pt x="43102" y="350"/>
                </a:cubicBezTo>
                <a:lnTo>
                  <a:pt x="33760" y="509"/>
                </a:lnTo>
                <a:cubicBezTo>
                  <a:pt x="31226" y="540"/>
                  <a:pt x="28693" y="540"/>
                  <a:pt x="26159" y="540"/>
                </a:cubicBezTo>
                <a:cubicBezTo>
                  <a:pt x="24956" y="556"/>
                  <a:pt x="23752" y="564"/>
                  <a:pt x="22545" y="564"/>
                </a:cubicBezTo>
                <a:cubicBezTo>
                  <a:pt x="21338" y="564"/>
                  <a:pt x="20126" y="556"/>
                  <a:pt x="18907" y="540"/>
                </a:cubicBezTo>
                <a:cubicBezTo>
                  <a:pt x="16183" y="509"/>
                  <a:pt x="13460" y="540"/>
                  <a:pt x="10705" y="445"/>
                </a:cubicBezTo>
                <a:lnTo>
                  <a:pt x="792" y="2"/>
                </a:lnTo>
                <a:lnTo>
                  <a:pt x="507" y="2"/>
                </a:lnTo>
                <a:cubicBezTo>
                  <a:pt x="497" y="1"/>
                  <a:pt x="488" y="1"/>
                  <a:pt x="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6"/>
          <p:cNvSpPr txBox="1"/>
          <p:nvPr/>
        </p:nvSpPr>
        <p:spPr>
          <a:xfrm>
            <a:off x="1711225" y="1707063"/>
            <a:ext cx="1061400" cy="6978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2500">
                <a:solidFill>
                  <a:srgbClr val="FFFFFF"/>
                </a:solidFill>
                <a:latin typeface="Special Elite"/>
                <a:ea typeface="Special Elite"/>
                <a:cs typeface="Special Elite"/>
                <a:sym typeface="Special Elite"/>
              </a:rPr>
              <a:t>HTML</a:t>
            </a:r>
            <a:endParaRPr sz="2500">
              <a:solidFill>
                <a:srgbClr val="FFFFFF"/>
              </a:solidFill>
              <a:latin typeface="Special Elite"/>
              <a:ea typeface="Special Elite"/>
              <a:cs typeface="Special Elite"/>
              <a:sym typeface="Special Elite"/>
            </a:endParaRPr>
          </a:p>
        </p:txBody>
      </p:sp>
      <p:sp>
        <p:nvSpPr>
          <p:cNvPr id="675" name="Google Shape;675;p16"/>
          <p:cNvSpPr txBox="1"/>
          <p:nvPr/>
        </p:nvSpPr>
        <p:spPr>
          <a:xfrm>
            <a:off x="6339925" y="1702875"/>
            <a:ext cx="1061400" cy="6978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2500">
                <a:solidFill>
                  <a:srgbClr val="FFFFFF"/>
                </a:solidFill>
                <a:latin typeface="Special Elite"/>
                <a:ea typeface="Special Elite"/>
                <a:cs typeface="Special Elite"/>
                <a:sym typeface="Special Elite"/>
              </a:rPr>
              <a:t>JS</a:t>
            </a:r>
            <a:endParaRPr sz="2500">
              <a:solidFill>
                <a:srgbClr val="FFFFFF"/>
              </a:solidFill>
              <a:latin typeface="Special Elite"/>
              <a:ea typeface="Special Elite"/>
              <a:cs typeface="Special Elite"/>
              <a:sym typeface="Special Elite"/>
            </a:endParaRPr>
          </a:p>
        </p:txBody>
      </p:sp>
      <p:sp>
        <p:nvSpPr>
          <p:cNvPr id="676" name="Google Shape;676;p16"/>
          <p:cNvSpPr/>
          <p:nvPr/>
        </p:nvSpPr>
        <p:spPr>
          <a:xfrm>
            <a:off x="5114573" y="2040926"/>
            <a:ext cx="47718" cy="36706"/>
          </a:xfrm>
          <a:custGeom>
            <a:avLst/>
            <a:gdLst/>
            <a:ahLst/>
            <a:cxnLst/>
            <a:rect l="l" t="t" r="r" b="b"/>
            <a:pathLst>
              <a:path w="1521" h="1170" extrusionOk="0">
                <a:moveTo>
                  <a:pt x="104" y="1"/>
                </a:moveTo>
                <a:cubicBezTo>
                  <a:pt x="64" y="1"/>
                  <a:pt x="32" y="23"/>
                  <a:pt x="32" y="46"/>
                </a:cubicBezTo>
                <a:cubicBezTo>
                  <a:pt x="0" y="109"/>
                  <a:pt x="0" y="172"/>
                  <a:pt x="64" y="204"/>
                </a:cubicBezTo>
                <a:cubicBezTo>
                  <a:pt x="254" y="331"/>
                  <a:pt x="475" y="489"/>
                  <a:pt x="665" y="647"/>
                </a:cubicBezTo>
                <a:cubicBezTo>
                  <a:pt x="855" y="806"/>
                  <a:pt x="1077" y="964"/>
                  <a:pt x="1267" y="1122"/>
                </a:cubicBezTo>
                <a:cubicBezTo>
                  <a:pt x="1299" y="1154"/>
                  <a:pt x="1338" y="1170"/>
                  <a:pt x="1374" y="1170"/>
                </a:cubicBezTo>
                <a:cubicBezTo>
                  <a:pt x="1409" y="1170"/>
                  <a:pt x="1441" y="1154"/>
                  <a:pt x="1457" y="1122"/>
                </a:cubicBezTo>
                <a:cubicBezTo>
                  <a:pt x="1520" y="1027"/>
                  <a:pt x="1489" y="932"/>
                  <a:pt x="1425" y="901"/>
                </a:cubicBezTo>
                <a:cubicBezTo>
                  <a:pt x="1204" y="742"/>
                  <a:pt x="982" y="616"/>
                  <a:pt x="792" y="457"/>
                </a:cubicBezTo>
                <a:cubicBezTo>
                  <a:pt x="570" y="331"/>
                  <a:pt x="349" y="172"/>
                  <a:pt x="159" y="14"/>
                </a:cubicBezTo>
                <a:cubicBezTo>
                  <a:pt x="140" y="5"/>
                  <a:pt x="121" y="1"/>
                  <a:pt x="1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7" name="Google Shape;677;p16"/>
          <p:cNvGrpSpPr/>
          <p:nvPr/>
        </p:nvGrpSpPr>
        <p:grpSpPr>
          <a:xfrm>
            <a:off x="3893391" y="1477625"/>
            <a:ext cx="1357211" cy="1163292"/>
            <a:chOff x="3893479" y="690188"/>
            <a:chExt cx="1357211" cy="1163292"/>
          </a:xfrm>
        </p:grpSpPr>
        <p:sp>
          <p:nvSpPr>
            <p:cNvPr id="678" name="Google Shape;678;p16"/>
            <p:cNvSpPr/>
            <p:nvPr/>
          </p:nvSpPr>
          <p:spPr>
            <a:xfrm>
              <a:off x="3893479" y="690188"/>
              <a:ext cx="1266790" cy="1157833"/>
            </a:xfrm>
            <a:custGeom>
              <a:avLst/>
              <a:gdLst/>
              <a:ahLst/>
              <a:cxnLst/>
              <a:rect l="l" t="t" r="r" b="b"/>
              <a:pathLst>
                <a:path w="40379" h="36906" extrusionOk="0">
                  <a:moveTo>
                    <a:pt x="20764" y="1503"/>
                  </a:moveTo>
                  <a:cubicBezTo>
                    <a:pt x="22239" y="1503"/>
                    <a:pt x="23715" y="1698"/>
                    <a:pt x="25146" y="2100"/>
                  </a:cubicBezTo>
                  <a:cubicBezTo>
                    <a:pt x="28883" y="3113"/>
                    <a:pt x="32082" y="5552"/>
                    <a:pt x="34235" y="8750"/>
                  </a:cubicBezTo>
                  <a:cubicBezTo>
                    <a:pt x="34204" y="8909"/>
                    <a:pt x="34204" y="9067"/>
                    <a:pt x="34330" y="9257"/>
                  </a:cubicBezTo>
                  <a:cubicBezTo>
                    <a:pt x="38352" y="16034"/>
                    <a:pt x="37307" y="25250"/>
                    <a:pt x="31448" y="30634"/>
                  </a:cubicBezTo>
                  <a:cubicBezTo>
                    <a:pt x="28099" y="33725"/>
                    <a:pt x="23485" y="35463"/>
                    <a:pt x="18916" y="35463"/>
                  </a:cubicBezTo>
                  <a:cubicBezTo>
                    <a:pt x="16744" y="35463"/>
                    <a:pt x="14583" y="35070"/>
                    <a:pt x="12574" y="34244"/>
                  </a:cubicBezTo>
                  <a:cubicBezTo>
                    <a:pt x="5986" y="31552"/>
                    <a:pt x="2059" y="24838"/>
                    <a:pt x="2851" y="17808"/>
                  </a:cubicBezTo>
                  <a:cubicBezTo>
                    <a:pt x="3580" y="11506"/>
                    <a:pt x="7791" y="5742"/>
                    <a:pt x="13555" y="3082"/>
                  </a:cubicBezTo>
                  <a:cubicBezTo>
                    <a:pt x="15817" y="2050"/>
                    <a:pt x="18290" y="1503"/>
                    <a:pt x="20764" y="1503"/>
                  </a:cubicBezTo>
                  <a:close/>
                  <a:moveTo>
                    <a:pt x="20623" y="1"/>
                  </a:moveTo>
                  <a:cubicBezTo>
                    <a:pt x="19050" y="1"/>
                    <a:pt x="17470" y="210"/>
                    <a:pt x="15930" y="611"/>
                  </a:cubicBezTo>
                  <a:cubicBezTo>
                    <a:pt x="8963" y="2448"/>
                    <a:pt x="3453" y="8275"/>
                    <a:pt x="1774" y="15274"/>
                  </a:cubicBezTo>
                  <a:cubicBezTo>
                    <a:pt x="1" y="22653"/>
                    <a:pt x="2914" y="30317"/>
                    <a:pt x="9438" y="34307"/>
                  </a:cubicBezTo>
                  <a:cubicBezTo>
                    <a:pt x="12304" y="36072"/>
                    <a:pt x="15598" y="36905"/>
                    <a:pt x="18905" y="36905"/>
                  </a:cubicBezTo>
                  <a:cubicBezTo>
                    <a:pt x="23016" y="36905"/>
                    <a:pt x="27146" y="35617"/>
                    <a:pt x="30498" y="33230"/>
                  </a:cubicBezTo>
                  <a:cubicBezTo>
                    <a:pt x="38289" y="27688"/>
                    <a:pt x="40379" y="16699"/>
                    <a:pt x="35565" y="8529"/>
                  </a:cubicBezTo>
                  <a:cubicBezTo>
                    <a:pt x="35439" y="8307"/>
                    <a:pt x="35249" y="8212"/>
                    <a:pt x="35059" y="8180"/>
                  </a:cubicBezTo>
                  <a:cubicBezTo>
                    <a:pt x="33127" y="5077"/>
                    <a:pt x="30372" y="2607"/>
                    <a:pt x="26920" y="1213"/>
                  </a:cubicBezTo>
                  <a:cubicBezTo>
                    <a:pt x="24909" y="391"/>
                    <a:pt x="22771" y="1"/>
                    <a:pt x="206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6"/>
            <p:cNvSpPr/>
            <p:nvPr/>
          </p:nvSpPr>
          <p:spPr>
            <a:xfrm>
              <a:off x="4394064" y="696305"/>
              <a:ext cx="856626" cy="1157175"/>
            </a:xfrm>
            <a:custGeom>
              <a:avLst/>
              <a:gdLst/>
              <a:ahLst/>
              <a:cxnLst/>
              <a:rect l="l" t="t" r="r" b="b"/>
              <a:pathLst>
                <a:path w="27305" h="36885" extrusionOk="0">
                  <a:moveTo>
                    <a:pt x="8054" y="0"/>
                  </a:moveTo>
                  <a:cubicBezTo>
                    <a:pt x="6724" y="0"/>
                    <a:pt x="5392" y="174"/>
                    <a:pt x="4091" y="543"/>
                  </a:cubicBezTo>
                  <a:cubicBezTo>
                    <a:pt x="3849" y="604"/>
                    <a:pt x="3954" y="925"/>
                    <a:pt x="4158" y="925"/>
                  </a:cubicBezTo>
                  <a:cubicBezTo>
                    <a:pt x="4167" y="925"/>
                    <a:pt x="4177" y="925"/>
                    <a:pt x="4186" y="923"/>
                  </a:cubicBezTo>
                  <a:cubicBezTo>
                    <a:pt x="4987" y="815"/>
                    <a:pt x="5791" y="762"/>
                    <a:pt x="6592" y="762"/>
                  </a:cubicBezTo>
                  <a:cubicBezTo>
                    <a:pt x="14005" y="762"/>
                    <a:pt x="21209" y="5293"/>
                    <a:pt x="23410" y="12609"/>
                  </a:cubicBezTo>
                  <a:cubicBezTo>
                    <a:pt x="24581" y="16568"/>
                    <a:pt x="24360" y="20938"/>
                    <a:pt x="22776" y="24770"/>
                  </a:cubicBezTo>
                  <a:cubicBezTo>
                    <a:pt x="21224" y="28570"/>
                    <a:pt x="18248" y="31547"/>
                    <a:pt x="14669" y="33510"/>
                  </a:cubicBezTo>
                  <a:cubicBezTo>
                    <a:pt x="12003" y="34974"/>
                    <a:pt x="9109" y="35625"/>
                    <a:pt x="6179" y="35625"/>
                  </a:cubicBezTo>
                  <a:cubicBezTo>
                    <a:pt x="4480" y="35625"/>
                    <a:pt x="2769" y="35406"/>
                    <a:pt x="1083" y="34999"/>
                  </a:cubicBezTo>
                  <a:cubicBezTo>
                    <a:pt x="1023" y="34985"/>
                    <a:pt x="966" y="34979"/>
                    <a:pt x="912" y="34979"/>
                  </a:cubicBezTo>
                  <a:cubicBezTo>
                    <a:pt x="219" y="34979"/>
                    <a:pt x="0" y="36028"/>
                    <a:pt x="735" y="36234"/>
                  </a:cubicBezTo>
                  <a:cubicBezTo>
                    <a:pt x="2289" y="36678"/>
                    <a:pt x="3925" y="36885"/>
                    <a:pt x="5573" y="36885"/>
                  </a:cubicBezTo>
                  <a:cubicBezTo>
                    <a:pt x="8391" y="36885"/>
                    <a:pt x="11244" y="36280"/>
                    <a:pt x="13782" y="35221"/>
                  </a:cubicBezTo>
                  <a:cubicBezTo>
                    <a:pt x="17899" y="33510"/>
                    <a:pt x="21256" y="30597"/>
                    <a:pt x="23251" y="26575"/>
                  </a:cubicBezTo>
                  <a:cubicBezTo>
                    <a:pt x="27305" y="18499"/>
                    <a:pt x="25405" y="8429"/>
                    <a:pt x="17836" y="3172"/>
                  </a:cubicBezTo>
                  <a:cubicBezTo>
                    <a:pt x="14975" y="1181"/>
                    <a:pt x="11520" y="0"/>
                    <a:pt x="80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6"/>
            <p:cNvSpPr/>
            <p:nvPr/>
          </p:nvSpPr>
          <p:spPr>
            <a:xfrm>
              <a:off x="4861206" y="1699515"/>
              <a:ext cx="47059" cy="41067"/>
            </a:xfrm>
            <a:custGeom>
              <a:avLst/>
              <a:gdLst/>
              <a:ahLst/>
              <a:cxnLst/>
              <a:rect l="l" t="t" r="r" b="b"/>
              <a:pathLst>
                <a:path w="1500" h="1309" extrusionOk="0">
                  <a:moveTo>
                    <a:pt x="109" y="1"/>
                  </a:moveTo>
                  <a:cubicBezTo>
                    <a:pt x="66" y="1"/>
                    <a:pt x="32" y="30"/>
                    <a:pt x="32" y="77"/>
                  </a:cubicBezTo>
                  <a:cubicBezTo>
                    <a:pt x="1" y="140"/>
                    <a:pt x="32" y="172"/>
                    <a:pt x="96" y="203"/>
                  </a:cubicBezTo>
                  <a:cubicBezTo>
                    <a:pt x="602" y="393"/>
                    <a:pt x="982" y="773"/>
                    <a:pt x="1267" y="1248"/>
                  </a:cubicBezTo>
                  <a:cubicBezTo>
                    <a:pt x="1288" y="1291"/>
                    <a:pt x="1324" y="1308"/>
                    <a:pt x="1359" y="1308"/>
                  </a:cubicBezTo>
                  <a:cubicBezTo>
                    <a:pt x="1429" y="1308"/>
                    <a:pt x="1500" y="1238"/>
                    <a:pt x="1457" y="1153"/>
                  </a:cubicBezTo>
                  <a:cubicBezTo>
                    <a:pt x="1172" y="615"/>
                    <a:pt x="697" y="235"/>
                    <a:pt x="159" y="13"/>
                  </a:cubicBezTo>
                  <a:cubicBezTo>
                    <a:pt x="142" y="5"/>
                    <a:pt x="125" y="1"/>
                    <a:pt x="1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6"/>
            <p:cNvSpPr/>
            <p:nvPr/>
          </p:nvSpPr>
          <p:spPr>
            <a:xfrm>
              <a:off x="4910900" y="1660675"/>
              <a:ext cx="39749" cy="42761"/>
            </a:xfrm>
            <a:custGeom>
              <a:avLst/>
              <a:gdLst/>
              <a:ahLst/>
              <a:cxnLst/>
              <a:rect l="l" t="t" r="r" b="b"/>
              <a:pathLst>
                <a:path w="1267" h="1363" extrusionOk="0">
                  <a:moveTo>
                    <a:pt x="147" y="0"/>
                  </a:moveTo>
                  <a:cubicBezTo>
                    <a:pt x="111" y="0"/>
                    <a:pt x="79" y="16"/>
                    <a:pt x="63" y="48"/>
                  </a:cubicBezTo>
                  <a:cubicBezTo>
                    <a:pt x="0" y="111"/>
                    <a:pt x="0" y="175"/>
                    <a:pt x="63" y="238"/>
                  </a:cubicBezTo>
                  <a:cubicBezTo>
                    <a:pt x="380" y="586"/>
                    <a:pt x="697" y="966"/>
                    <a:pt x="1013" y="1315"/>
                  </a:cubicBezTo>
                  <a:cubicBezTo>
                    <a:pt x="1045" y="1346"/>
                    <a:pt x="1085" y="1362"/>
                    <a:pt x="1120" y="1362"/>
                  </a:cubicBezTo>
                  <a:cubicBezTo>
                    <a:pt x="1156" y="1362"/>
                    <a:pt x="1188" y="1346"/>
                    <a:pt x="1203" y="1315"/>
                  </a:cubicBezTo>
                  <a:cubicBezTo>
                    <a:pt x="1267" y="1251"/>
                    <a:pt x="1267" y="1188"/>
                    <a:pt x="1203" y="1125"/>
                  </a:cubicBezTo>
                  <a:cubicBezTo>
                    <a:pt x="887" y="776"/>
                    <a:pt x="570" y="396"/>
                    <a:pt x="253" y="48"/>
                  </a:cubicBezTo>
                  <a:cubicBezTo>
                    <a:pt x="222" y="16"/>
                    <a:pt x="182" y="0"/>
                    <a:pt x="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6"/>
            <p:cNvSpPr/>
            <p:nvPr/>
          </p:nvSpPr>
          <p:spPr>
            <a:xfrm>
              <a:off x="4931763" y="1610981"/>
              <a:ext cx="51671" cy="45741"/>
            </a:xfrm>
            <a:custGeom>
              <a:avLst/>
              <a:gdLst/>
              <a:ahLst/>
              <a:cxnLst/>
              <a:rect l="l" t="t" r="r" b="b"/>
              <a:pathLst>
                <a:path w="1647" h="1458" extrusionOk="0">
                  <a:moveTo>
                    <a:pt x="202" y="1"/>
                  </a:moveTo>
                  <a:cubicBezTo>
                    <a:pt x="158" y="1"/>
                    <a:pt x="111" y="17"/>
                    <a:pt x="63" y="48"/>
                  </a:cubicBezTo>
                  <a:cubicBezTo>
                    <a:pt x="0" y="112"/>
                    <a:pt x="0" y="238"/>
                    <a:pt x="63" y="302"/>
                  </a:cubicBezTo>
                  <a:cubicBezTo>
                    <a:pt x="475" y="682"/>
                    <a:pt x="887" y="1062"/>
                    <a:pt x="1299" y="1410"/>
                  </a:cubicBezTo>
                  <a:cubicBezTo>
                    <a:pt x="1330" y="1442"/>
                    <a:pt x="1378" y="1458"/>
                    <a:pt x="1425" y="1458"/>
                  </a:cubicBezTo>
                  <a:cubicBezTo>
                    <a:pt x="1473" y="1458"/>
                    <a:pt x="1520" y="1442"/>
                    <a:pt x="1552" y="1410"/>
                  </a:cubicBezTo>
                  <a:cubicBezTo>
                    <a:pt x="1647" y="1347"/>
                    <a:pt x="1647" y="1220"/>
                    <a:pt x="1552" y="1157"/>
                  </a:cubicBezTo>
                  <a:cubicBezTo>
                    <a:pt x="1140" y="777"/>
                    <a:pt x="728" y="428"/>
                    <a:pt x="317" y="48"/>
                  </a:cubicBezTo>
                  <a:cubicBezTo>
                    <a:pt x="285" y="17"/>
                    <a:pt x="246" y="1"/>
                    <a:pt x="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6"/>
            <p:cNvSpPr/>
            <p:nvPr/>
          </p:nvSpPr>
          <p:spPr>
            <a:xfrm>
              <a:off x="4970509" y="1580455"/>
              <a:ext cx="51671" cy="51420"/>
            </a:xfrm>
            <a:custGeom>
              <a:avLst/>
              <a:gdLst/>
              <a:ahLst/>
              <a:cxnLst/>
              <a:rect l="l" t="t" r="r" b="b"/>
              <a:pathLst>
                <a:path w="1647" h="1639" extrusionOk="0">
                  <a:moveTo>
                    <a:pt x="206" y="0"/>
                  </a:moveTo>
                  <a:cubicBezTo>
                    <a:pt x="159" y="0"/>
                    <a:pt x="111" y="24"/>
                    <a:pt x="64" y="71"/>
                  </a:cubicBezTo>
                  <a:cubicBezTo>
                    <a:pt x="0" y="135"/>
                    <a:pt x="0" y="261"/>
                    <a:pt x="64" y="325"/>
                  </a:cubicBezTo>
                  <a:cubicBezTo>
                    <a:pt x="475" y="736"/>
                    <a:pt x="887" y="1180"/>
                    <a:pt x="1267" y="1592"/>
                  </a:cubicBezTo>
                  <a:cubicBezTo>
                    <a:pt x="1314" y="1623"/>
                    <a:pt x="1370" y="1639"/>
                    <a:pt x="1421" y="1639"/>
                  </a:cubicBezTo>
                  <a:cubicBezTo>
                    <a:pt x="1473" y="1639"/>
                    <a:pt x="1520" y="1623"/>
                    <a:pt x="1552" y="1592"/>
                  </a:cubicBezTo>
                  <a:cubicBezTo>
                    <a:pt x="1647" y="1496"/>
                    <a:pt x="1647" y="1370"/>
                    <a:pt x="1552" y="1306"/>
                  </a:cubicBezTo>
                  <a:cubicBezTo>
                    <a:pt x="1140" y="895"/>
                    <a:pt x="760" y="483"/>
                    <a:pt x="349" y="71"/>
                  </a:cubicBezTo>
                  <a:cubicBezTo>
                    <a:pt x="301" y="24"/>
                    <a:pt x="254"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6"/>
            <p:cNvSpPr/>
            <p:nvPr/>
          </p:nvSpPr>
          <p:spPr>
            <a:xfrm>
              <a:off x="5004266" y="1546415"/>
              <a:ext cx="39780" cy="42510"/>
            </a:xfrm>
            <a:custGeom>
              <a:avLst/>
              <a:gdLst/>
              <a:ahLst/>
              <a:cxnLst/>
              <a:rect l="l" t="t" r="r" b="b"/>
              <a:pathLst>
                <a:path w="1268" h="1355" extrusionOk="0">
                  <a:moveTo>
                    <a:pt x="207" y="0"/>
                  </a:moveTo>
                  <a:cubicBezTo>
                    <a:pt x="151" y="0"/>
                    <a:pt x="96" y="16"/>
                    <a:pt x="64" y="48"/>
                  </a:cubicBezTo>
                  <a:cubicBezTo>
                    <a:pt x="1" y="143"/>
                    <a:pt x="1" y="270"/>
                    <a:pt x="64" y="333"/>
                  </a:cubicBezTo>
                  <a:cubicBezTo>
                    <a:pt x="349" y="650"/>
                    <a:pt x="634" y="966"/>
                    <a:pt x="888" y="1283"/>
                  </a:cubicBezTo>
                  <a:cubicBezTo>
                    <a:pt x="919" y="1331"/>
                    <a:pt x="975" y="1354"/>
                    <a:pt x="1034" y="1354"/>
                  </a:cubicBezTo>
                  <a:cubicBezTo>
                    <a:pt x="1094" y="1354"/>
                    <a:pt x="1157" y="1331"/>
                    <a:pt x="1204" y="1283"/>
                  </a:cubicBezTo>
                  <a:cubicBezTo>
                    <a:pt x="1268" y="1220"/>
                    <a:pt x="1268" y="1093"/>
                    <a:pt x="1204" y="998"/>
                  </a:cubicBezTo>
                  <a:cubicBezTo>
                    <a:pt x="919" y="681"/>
                    <a:pt x="634" y="365"/>
                    <a:pt x="349" y="48"/>
                  </a:cubicBezTo>
                  <a:cubicBezTo>
                    <a:pt x="318" y="16"/>
                    <a:pt x="262"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6"/>
            <p:cNvSpPr/>
            <p:nvPr/>
          </p:nvSpPr>
          <p:spPr>
            <a:xfrm>
              <a:off x="5010635" y="1495278"/>
              <a:ext cx="73255" cy="55184"/>
            </a:xfrm>
            <a:custGeom>
              <a:avLst/>
              <a:gdLst/>
              <a:ahLst/>
              <a:cxnLst/>
              <a:rect l="l" t="t" r="r" b="b"/>
              <a:pathLst>
                <a:path w="2335" h="1759" extrusionOk="0">
                  <a:moveTo>
                    <a:pt x="291" y="0"/>
                  </a:moveTo>
                  <a:cubicBezTo>
                    <a:pt x="134" y="0"/>
                    <a:pt x="0" y="202"/>
                    <a:pt x="146" y="348"/>
                  </a:cubicBezTo>
                  <a:cubicBezTo>
                    <a:pt x="653" y="886"/>
                    <a:pt x="1286" y="1361"/>
                    <a:pt x="1951" y="1741"/>
                  </a:cubicBezTo>
                  <a:cubicBezTo>
                    <a:pt x="1980" y="1753"/>
                    <a:pt x="2007" y="1759"/>
                    <a:pt x="2034" y="1759"/>
                  </a:cubicBezTo>
                  <a:cubicBezTo>
                    <a:pt x="2215" y="1759"/>
                    <a:pt x="2335" y="1504"/>
                    <a:pt x="2141" y="1393"/>
                  </a:cubicBezTo>
                  <a:cubicBezTo>
                    <a:pt x="1508" y="1045"/>
                    <a:pt x="906" y="601"/>
                    <a:pt x="431" y="63"/>
                  </a:cubicBezTo>
                  <a:cubicBezTo>
                    <a:pt x="387" y="19"/>
                    <a:pt x="338" y="0"/>
                    <a:pt x="2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6"/>
            <p:cNvSpPr/>
            <p:nvPr/>
          </p:nvSpPr>
          <p:spPr>
            <a:xfrm>
              <a:off x="5042760" y="1459418"/>
              <a:ext cx="56157" cy="46463"/>
            </a:xfrm>
            <a:custGeom>
              <a:avLst/>
              <a:gdLst/>
              <a:ahLst/>
              <a:cxnLst/>
              <a:rect l="l" t="t" r="r" b="b"/>
              <a:pathLst>
                <a:path w="1790" h="1481" extrusionOk="0">
                  <a:moveTo>
                    <a:pt x="195" y="1"/>
                  </a:moveTo>
                  <a:cubicBezTo>
                    <a:pt x="110" y="1"/>
                    <a:pt x="1" y="97"/>
                    <a:pt x="72" y="192"/>
                  </a:cubicBezTo>
                  <a:cubicBezTo>
                    <a:pt x="452" y="699"/>
                    <a:pt x="959" y="1143"/>
                    <a:pt x="1497" y="1459"/>
                  </a:cubicBezTo>
                  <a:cubicBezTo>
                    <a:pt x="1522" y="1474"/>
                    <a:pt x="1546" y="1480"/>
                    <a:pt x="1569" y="1480"/>
                  </a:cubicBezTo>
                  <a:cubicBezTo>
                    <a:pt x="1697" y="1480"/>
                    <a:pt x="1790" y="1286"/>
                    <a:pt x="1656" y="1206"/>
                  </a:cubicBezTo>
                  <a:cubicBezTo>
                    <a:pt x="1117" y="921"/>
                    <a:pt x="642" y="509"/>
                    <a:pt x="262" y="34"/>
                  </a:cubicBezTo>
                  <a:cubicBezTo>
                    <a:pt x="247" y="11"/>
                    <a:pt x="222" y="1"/>
                    <a:pt x="1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6"/>
            <p:cNvSpPr/>
            <p:nvPr/>
          </p:nvSpPr>
          <p:spPr>
            <a:xfrm>
              <a:off x="5055874" y="1424375"/>
              <a:ext cx="55592" cy="56314"/>
            </a:xfrm>
            <a:custGeom>
              <a:avLst/>
              <a:gdLst/>
              <a:ahLst/>
              <a:cxnLst/>
              <a:rect l="l" t="t" r="r" b="b"/>
              <a:pathLst>
                <a:path w="1772" h="1795" extrusionOk="0">
                  <a:moveTo>
                    <a:pt x="194" y="1"/>
                  </a:moveTo>
                  <a:cubicBezTo>
                    <a:pt x="90" y="1"/>
                    <a:pt x="0" y="135"/>
                    <a:pt x="98" y="233"/>
                  </a:cubicBezTo>
                  <a:lnTo>
                    <a:pt x="1459" y="1753"/>
                  </a:lnTo>
                  <a:cubicBezTo>
                    <a:pt x="1488" y="1782"/>
                    <a:pt x="1522" y="1794"/>
                    <a:pt x="1556" y="1794"/>
                  </a:cubicBezTo>
                  <a:cubicBezTo>
                    <a:pt x="1668" y="1794"/>
                    <a:pt x="1772" y="1653"/>
                    <a:pt x="1650" y="1531"/>
                  </a:cubicBezTo>
                  <a:cubicBezTo>
                    <a:pt x="1206" y="1056"/>
                    <a:pt x="731" y="549"/>
                    <a:pt x="288" y="43"/>
                  </a:cubicBezTo>
                  <a:cubicBezTo>
                    <a:pt x="258" y="13"/>
                    <a:pt x="225" y="1"/>
                    <a:pt x="1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6"/>
            <p:cNvSpPr/>
            <p:nvPr/>
          </p:nvSpPr>
          <p:spPr>
            <a:xfrm>
              <a:off x="5052957" y="1376626"/>
              <a:ext cx="76423" cy="66572"/>
            </a:xfrm>
            <a:custGeom>
              <a:avLst/>
              <a:gdLst/>
              <a:ahLst/>
              <a:cxnLst/>
              <a:rect l="l" t="t" r="r" b="b"/>
              <a:pathLst>
                <a:path w="2436" h="2122" extrusionOk="0">
                  <a:moveTo>
                    <a:pt x="179" y="1"/>
                  </a:moveTo>
                  <a:cubicBezTo>
                    <a:pt x="113" y="1"/>
                    <a:pt x="56" y="30"/>
                    <a:pt x="32" y="76"/>
                  </a:cubicBezTo>
                  <a:cubicBezTo>
                    <a:pt x="1" y="140"/>
                    <a:pt x="32" y="235"/>
                    <a:pt x="96" y="266"/>
                  </a:cubicBezTo>
                  <a:cubicBezTo>
                    <a:pt x="792" y="805"/>
                    <a:pt x="1457" y="1406"/>
                    <a:pt x="2059" y="2071"/>
                  </a:cubicBezTo>
                  <a:cubicBezTo>
                    <a:pt x="2094" y="2107"/>
                    <a:pt x="2135" y="2122"/>
                    <a:pt x="2174" y="2122"/>
                  </a:cubicBezTo>
                  <a:cubicBezTo>
                    <a:pt x="2310" y="2122"/>
                    <a:pt x="2436" y="1941"/>
                    <a:pt x="2313" y="1818"/>
                  </a:cubicBezTo>
                  <a:cubicBezTo>
                    <a:pt x="1679" y="1153"/>
                    <a:pt x="982" y="551"/>
                    <a:pt x="254" y="13"/>
                  </a:cubicBezTo>
                  <a:cubicBezTo>
                    <a:pt x="229" y="4"/>
                    <a:pt x="203" y="1"/>
                    <a:pt x="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6"/>
            <p:cNvSpPr/>
            <p:nvPr/>
          </p:nvSpPr>
          <p:spPr>
            <a:xfrm>
              <a:off x="5070243" y="1349206"/>
              <a:ext cx="73318" cy="59231"/>
            </a:xfrm>
            <a:custGeom>
              <a:avLst/>
              <a:gdLst/>
              <a:ahLst/>
              <a:cxnLst/>
              <a:rect l="l" t="t" r="r" b="b"/>
              <a:pathLst>
                <a:path w="2337" h="1888" extrusionOk="0">
                  <a:moveTo>
                    <a:pt x="291" y="1"/>
                  </a:moveTo>
                  <a:cubicBezTo>
                    <a:pt x="135" y="1"/>
                    <a:pt x="1" y="203"/>
                    <a:pt x="146" y="349"/>
                  </a:cubicBezTo>
                  <a:cubicBezTo>
                    <a:pt x="400" y="665"/>
                    <a:pt x="685" y="919"/>
                    <a:pt x="1001" y="1172"/>
                  </a:cubicBezTo>
                  <a:cubicBezTo>
                    <a:pt x="1287" y="1425"/>
                    <a:pt x="1635" y="1679"/>
                    <a:pt x="1983" y="1869"/>
                  </a:cubicBezTo>
                  <a:cubicBezTo>
                    <a:pt x="2014" y="1882"/>
                    <a:pt x="2043" y="1888"/>
                    <a:pt x="2071" y="1888"/>
                  </a:cubicBezTo>
                  <a:cubicBezTo>
                    <a:pt x="2242" y="1888"/>
                    <a:pt x="2337" y="1661"/>
                    <a:pt x="2173" y="1552"/>
                  </a:cubicBezTo>
                  <a:cubicBezTo>
                    <a:pt x="1857" y="1330"/>
                    <a:pt x="1540" y="1140"/>
                    <a:pt x="1255" y="887"/>
                  </a:cubicBezTo>
                  <a:cubicBezTo>
                    <a:pt x="938" y="634"/>
                    <a:pt x="685" y="380"/>
                    <a:pt x="431" y="64"/>
                  </a:cubicBezTo>
                  <a:cubicBezTo>
                    <a:pt x="387" y="19"/>
                    <a:pt x="338" y="1"/>
                    <a:pt x="2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6"/>
            <p:cNvSpPr/>
            <p:nvPr/>
          </p:nvSpPr>
          <p:spPr>
            <a:xfrm>
              <a:off x="5070839" y="1301268"/>
              <a:ext cx="76549" cy="65725"/>
            </a:xfrm>
            <a:custGeom>
              <a:avLst/>
              <a:gdLst/>
              <a:ahLst/>
              <a:cxnLst/>
              <a:rect l="l" t="t" r="r" b="b"/>
              <a:pathLst>
                <a:path w="2440" h="2095" extrusionOk="0">
                  <a:moveTo>
                    <a:pt x="270" y="0"/>
                  </a:moveTo>
                  <a:cubicBezTo>
                    <a:pt x="207" y="0"/>
                    <a:pt x="143" y="24"/>
                    <a:pt x="96" y="71"/>
                  </a:cubicBezTo>
                  <a:cubicBezTo>
                    <a:pt x="1" y="135"/>
                    <a:pt x="1" y="325"/>
                    <a:pt x="96" y="420"/>
                  </a:cubicBezTo>
                  <a:cubicBezTo>
                    <a:pt x="729" y="958"/>
                    <a:pt x="1363" y="1497"/>
                    <a:pt x="2028" y="2035"/>
                  </a:cubicBezTo>
                  <a:cubicBezTo>
                    <a:pt x="2080" y="2070"/>
                    <a:pt x="2141" y="2095"/>
                    <a:pt x="2202" y="2095"/>
                  </a:cubicBezTo>
                  <a:cubicBezTo>
                    <a:pt x="2252" y="2095"/>
                    <a:pt x="2301" y="2078"/>
                    <a:pt x="2344" y="2035"/>
                  </a:cubicBezTo>
                  <a:cubicBezTo>
                    <a:pt x="2439" y="1940"/>
                    <a:pt x="2439" y="1782"/>
                    <a:pt x="2344" y="1718"/>
                  </a:cubicBezTo>
                  <a:cubicBezTo>
                    <a:pt x="1711" y="1148"/>
                    <a:pt x="1078" y="610"/>
                    <a:pt x="444" y="71"/>
                  </a:cubicBezTo>
                  <a:cubicBezTo>
                    <a:pt x="397" y="24"/>
                    <a:pt x="333" y="0"/>
                    <a:pt x="2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6"/>
            <p:cNvSpPr/>
            <p:nvPr/>
          </p:nvSpPr>
          <p:spPr>
            <a:xfrm>
              <a:off x="5070965" y="1250758"/>
              <a:ext cx="94243" cy="65537"/>
            </a:xfrm>
            <a:custGeom>
              <a:avLst/>
              <a:gdLst/>
              <a:ahLst/>
              <a:cxnLst/>
              <a:rect l="l" t="t" r="r" b="b"/>
              <a:pathLst>
                <a:path w="3004" h="2089" extrusionOk="0">
                  <a:moveTo>
                    <a:pt x="309" y="0"/>
                  </a:moveTo>
                  <a:cubicBezTo>
                    <a:pt x="159" y="0"/>
                    <a:pt x="1" y="191"/>
                    <a:pt x="155" y="320"/>
                  </a:cubicBezTo>
                  <a:cubicBezTo>
                    <a:pt x="915" y="953"/>
                    <a:pt x="1739" y="1555"/>
                    <a:pt x="2594" y="2061"/>
                  </a:cubicBezTo>
                  <a:cubicBezTo>
                    <a:pt x="2627" y="2080"/>
                    <a:pt x="2660" y="2089"/>
                    <a:pt x="2692" y="2089"/>
                  </a:cubicBezTo>
                  <a:cubicBezTo>
                    <a:pt x="2872" y="2089"/>
                    <a:pt x="3004" y="1821"/>
                    <a:pt x="2815" y="1713"/>
                  </a:cubicBezTo>
                  <a:cubicBezTo>
                    <a:pt x="1960" y="1238"/>
                    <a:pt x="1169" y="668"/>
                    <a:pt x="408" y="35"/>
                  </a:cubicBezTo>
                  <a:cubicBezTo>
                    <a:pt x="379" y="11"/>
                    <a:pt x="344" y="0"/>
                    <a:pt x="3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6"/>
            <p:cNvSpPr/>
            <p:nvPr/>
          </p:nvSpPr>
          <p:spPr>
            <a:xfrm>
              <a:off x="5056564" y="1114380"/>
              <a:ext cx="121914" cy="65474"/>
            </a:xfrm>
            <a:custGeom>
              <a:avLst/>
              <a:gdLst/>
              <a:ahLst/>
              <a:cxnLst/>
              <a:rect l="l" t="t" r="r" b="b"/>
              <a:pathLst>
                <a:path w="3886" h="2087" extrusionOk="0">
                  <a:moveTo>
                    <a:pt x="210" y="0"/>
                  </a:moveTo>
                  <a:cubicBezTo>
                    <a:pt x="81" y="0"/>
                    <a:pt x="0" y="181"/>
                    <a:pt x="139" y="265"/>
                  </a:cubicBezTo>
                  <a:cubicBezTo>
                    <a:pt x="709" y="581"/>
                    <a:pt x="1279" y="898"/>
                    <a:pt x="1849" y="1215"/>
                  </a:cubicBezTo>
                  <a:cubicBezTo>
                    <a:pt x="2134" y="1341"/>
                    <a:pt x="2419" y="1500"/>
                    <a:pt x="2704" y="1658"/>
                  </a:cubicBezTo>
                  <a:cubicBezTo>
                    <a:pt x="2989" y="1816"/>
                    <a:pt x="3274" y="1975"/>
                    <a:pt x="3591" y="2070"/>
                  </a:cubicBezTo>
                  <a:cubicBezTo>
                    <a:pt x="3613" y="2081"/>
                    <a:pt x="3635" y="2086"/>
                    <a:pt x="3655" y="2086"/>
                  </a:cubicBezTo>
                  <a:cubicBezTo>
                    <a:pt x="3807" y="2086"/>
                    <a:pt x="3885" y="1805"/>
                    <a:pt x="3718" y="1721"/>
                  </a:cubicBezTo>
                  <a:cubicBezTo>
                    <a:pt x="3433" y="1531"/>
                    <a:pt x="3116" y="1436"/>
                    <a:pt x="2831" y="1278"/>
                  </a:cubicBezTo>
                  <a:cubicBezTo>
                    <a:pt x="2546" y="1151"/>
                    <a:pt x="2261" y="1025"/>
                    <a:pt x="2008" y="898"/>
                  </a:cubicBezTo>
                  <a:cubicBezTo>
                    <a:pt x="1406" y="613"/>
                    <a:pt x="836" y="328"/>
                    <a:pt x="266" y="11"/>
                  </a:cubicBezTo>
                  <a:cubicBezTo>
                    <a:pt x="246" y="4"/>
                    <a:pt x="228" y="0"/>
                    <a:pt x="2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6"/>
            <p:cNvSpPr/>
            <p:nvPr/>
          </p:nvSpPr>
          <p:spPr>
            <a:xfrm>
              <a:off x="5035011" y="1062552"/>
              <a:ext cx="127341" cy="63623"/>
            </a:xfrm>
            <a:custGeom>
              <a:avLst/>
              <a:gdLst/>
              <a:ahLst/>
              <a:cxnLst/>
              <a:rect l="l" t="t" r="r" b="b"/>
              <a:pathLst>
                <a:path w="4059" h="2028" extrusionOk="0">
                  <a:moveTo>
                    <a:pt x="337" y="0"/>
                  </a:moveTo>
                  <a:cubicBezTo>
                    <a:pt x="147" y="0"/>
                    <a:pt x="1" y="281"/>
                    <a:pt x="224" y="365"/>
                  </a:cubicBezTo>
                  <a:cubicBezTo>
                    <a:pt x="1364" y="903"/>
                    <a:pt x="2505" y="1473"/>
                    <a:pt x="3645" y="2012"/>
                  </a:cubicBezTo>
                  <a:cubicBezTo>
                    <a:pt x="3671" y="2023"/>
                    <a:pt x="3697" y="2028"/>
                    <a:pt x="3722" y="2028"/>
                  </a:cubicBezTo>
                  <a:cubicBezTo>
                    <a:pt x="3912" y="2028"/>
                    <a:pt x="4058" y="1743"/>
                    <a:pt x="3835" y="1632"/>
                  </a:cubicBezTo>
                  <a:cubicBezTo>
                    <a:pt x="2695" y="1093"/>
                    <a:pt x="1554" y="555"/>
                    <a:pt x="414" y="17"/>
                  </a:cubicBezTo>
                  <a:cubicBezTo>
                    <a:pt x="388" y="5"/>
                    <a:pt x="362" y="0"/>
                    <a:pt x="3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6"/>
            <p:cNvSpPr/>
            <p:nvPr/>
          </p:nvSpPr>
          <p:spPr>
            <a:xfrm>
              <a:off x="5005313" y="996733"/>
              <a:ext cx="118870" cy="66635"/>
            </a:xfrm>
            <a:custGeom>
              <a:avLst/>
              <a:gdLst/>
              <a:ahLst/>
              <a:cxnLst/>
              <a:rect l="l" t="t" r="r" b="b"/>
              <a:pathLst>
                <a:path w="3789" h="2124" extrusionOk="0">
                  <a:moveTo>
                    <a:pt x="156" y="1"/>
                  </a:moveTo>
                  <a:cubicBezTo>
                    <a:pt x="35" y="1"/>
                    <a:pt x="1" y="208"/>
                    <a:pt x="142" y="264"/>
                  </a:cubicBezTo>
                  <a:cubicBezTo>
                    <a:pt x="712" y="517"/>
                    <a:pt x="1313" y="771"/>
                    <a:pt x="1852" y="1088"/>
                  </a:cubicBezTo>
                  <a:cubicBezTo>
                    <a:pt x="2137" y="1246"/>
                    <a:pt x="2390" y="1404"/>
                    <a:pt x="2643" y="1563"/>
                  </a:cubicBezTo>
                  <a:cubicBezTo>
                    <a:pt x="2928" y="1721"/>
                    <a:pt x="3182" y="1943"/>
                    <a:pt x="3467" y="2101"/>
                  </a:cubicBezTo>
                  <a:cubicBezTo>
                    <a:pt x="3494" y="2117"/>
                    <a:pt x="3521" y="2124"/>
                    <a:pt x="3548" y="2124"/>
                  </a:cubicBezTo>
                  <a:cubicBezTo>
                    <a:pt x="3679" y="2124"/>
                    <a:pt x="3789" y="1953"/>
                    <a:pt x="3657" y="1848"/>
                  </a:cubicBezTo>
                  <a:cubicBezTo>
                    <a:pt x="3150" y="1436"/>
                    <a:pt x="2548" y="1088"/>
                    <a:pt x="1978" y="802"/>
                  </a:cubicBezTo>
                  <a:cubicBezTo>
                    <a:pt x="1408" y="486"/>
                    <a:pt x="807" y="232"/>
                    <a:pt x="205" y="11"/>
                  </a:cubicBezTo>
                  <a:cubicBezTo>
                    <a:pt x="188" y="4"/>
                    <a:pt x="171" y="1"/>
                    <a:pt x="1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6"/>
            <p:cNvSpPr/>
            <p:nvPr/>
          </p:nvSpPr>
          <p:spPr>
            <a:xfrm>
              <a:off x="4989501" y="963007"/>
              <a:ext cx="107576" cy="56031"/>
            </a:xfrm>
            <a:custGeom>
              <a:avLst/>
              <a:gdLst/>
              <a:ahLst/>
              <a:cxnLst/>
              <a:rect l="l" t="t" r="r" b="b"/>
              <a:pathLst>
                <a:path w="3429" h="1786" extrusionOk="0">
                  <a:moveTo>
                    <a:pt x="241" y="1"/>
                  </a:moveTo>
                  <a:cubicBezTo>
                    <a:pt x="61" y="1"/>
                    <a:pt x="1" y="268"/>
                    <a:pt x="202" y="326"/>
                  </a:cubicBezTo>
                  <a:cubicBezTo>
                    <a:pt x="1216" y="611"/>
                    <a:pt x="2166" y="1086"/>
                    <a:pt x="2989" y="1751"/>
                  </a:cubicBezTo>
                  <a:cubicBezTo>
                    <a:pt x="3025" y="1775"/>
                    <a:pt x="3064" y="1785"/>
                    <a:pt x="3103" y="1785"/>
                  </a:cubicBezTo>
                  <a:cubicBezTo>
                    <a:pt x="3270" y="1785"/>
                    <a:pt x="3428" y="1594"/>
                    <a:pt x="3274" y="1466"/>
                  </a:cubicBezTo>
                  <a:cubicBezTo>
                    <a:pt x="2387" y="801"/>
                    <a:pt x="1374" y="294"/>
                    <a:pt x="297" y="9"/>
                  </a:cubicBezTo>
                  <a:cubicBezTo>
                    <a:pt x="277" y="3"/>
                    <a:pt x="258" y="1"/>
                    <a:pt x="2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6"/>
            <p:cNvSpPr/>
            <p:nvPr/>
          </p:nvSpPr>
          <p:spPr>
            <a:xfrm>
              <a:off x="4952418" y="914505"/>
              <a:ext cx="135090" cy="62274"/>
            </a:xfrm>
            <a:custGeom>
              <a:avLst/>
              <a:gdLst/>
              <a:ahLst/>
              <a:cxnLst/>
              <a:rect l="l" t="t" r="r" b="b"/>
              <a:pathLst>
                <a:path w="4306" h="1985" extrusionOk="0">
                  <a:moveTo>
                    <a:pt x="215" y="1"/>
                  </a:moveTo>
                  <a:cubicBezTo>
                    <a:pt x="48" y="1"/>
                    <a:pt x="1" y="258"/>
                    <a:pt x="181" y="288"/>
                  </a:cubicBezTo>
                  <a:cubicBezTo>
                    <a:pt x="846" y="478"/>
                    <a:pt x="1479" y="732"/>
                    <a:pt x="2113" y="1017"/>
                  </a:cubicBezTo>
                  <a:cubicBezTo>
                    <a:pt x="2746" y="1302"/>
                    <a:pt x="3348" y="1618"/>
                    <a:pt x="3949" y="1967"/>
                  </a:cubicBezTo>
                  <a:cubicBezTo>
                    <a:pt x="3978" y="1979"/>
                    <a:pt x="4005" y="1984"/>
                    <a:pt x="4030" y="1984"/>
                  </a:cubicBezTo>
                  <a:cubicBezTo>
                    <a:pt x="4206" y="1984"/>
                    <a:pt x="4305" y="1729"/>
                    <a:pt x="4139" y="1618"/>
                  </a:cubicBezTo>
                  <a:cubicBezTo>
                    <a:pt x="3538" y="1238"/>
                    <a:pt x="2904" y="953"/>
                    <a:pt x="2271" y="700"/>
                  </a:cubicBezTo>
                  <a:cubicBezTo>
                    <a:pt x="1606" y="415"/>
                    <a:pt x="941" y="193"/>
                    <a:pt x="244" y="3"/>
                  </a:cubicBezTo>
                  <a:cubicBezTo>
                    <a:pt x="234" y="2"/>
                    <a:pt x="225" y="1"/>
                    <a:pt x="2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6"/>
            <p:cNvSpPr/>
            <p:nvPr/>
          </p:nvSpPr>
          <p:spPr>
            <a:xfrm>
              <a:off x="4916621" y="862865"/>
              <a:ext cx="131984" cy="51420"/>
            </a:xfrm>
            <a:custGeom>
              <a:avLst/>
              <a:gdLst/>
              <a:ahLst/>
              <a:cxnLst/>
              <a:rect l="l" t="t" r="r" b="b"/>
              <a:pathLst>
                <a:path w="4207" h="1639" extrusionOk="0">
                  <a:moveTo>
                    <a:pt x="282" y="1"/>
                  </a:moveTo>
                  <a:cubicBezTo>
                    <a:pt x="80" y="1"/>
                    <a:pt x="1" y="352"/>
                    <a:pt x="213" y="382"/>
                  </a:cubicBezTo>
                  <a:cubicBezTo>
                    <a:pt x="847" y="478"/>
                    <a:pt x="1480" y="604"/>
                    <a:pt x="2082" y="826"/>
                  </a:cubicBezTo>
                  <a:cubicBezTo>
                    <a:pt x="2399" y="921"/>
                    <a:pt x="2684" y="1048"/>
                    <a:pt x="3000" y="1174"/>
                  </a:cubicBezTo>
                  <a:cubicBezTo>
                    <a:pt x="3285" y="1301"/>
                    <a:pt x="3570" y="1491"/>
                    <a:pt x="3887" y="1618"/>
                  </a:cubicBezTo>
                  <a:cubicBezTo>
                    <a:pt x="3916" y="1632"/>
                    <a:pt x="3944" y="1638"/>
                    <a:pt x="3970" y="1638"/>
                  </a:cubicBezTo>
                  <a:cubicBezTo>
                    <a:pt x="4117" y="1638"/>
                    <a:pt x="4206" y="1440"/>
                    <a:pt x="4045" y="1333"/>
                  </a:cubicBezTo>
                  <a:cubicBezTo>
                    <a:pt x="3539" y="953"/>
                    <a:pt x="2874" y="699"/>
                    <a:pt x="2240" y="478"/>
                  </a:cubicBezTo>
                  <a:cubicBezTo>
                    <a:pt x="1607" y="256"/>
                    <a:pt x="973" y="97"/>
                    <a:pt x="308" y="2"/>
                  </a:cubicBezTo>
                  <a:cubicBezTo>
                    <a:pt x="300" y="1"/>
                    <a:pt x="291" y="1"/>
                    <a:pt x="2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6"/>
            <p:cNvSpPr/>
            <p:nvPr/>
          </p:nvSpPr>
          <p:spPr>
            <a:xfrm>
              <a:off x="4896480" y="823179"/>
              <a:ext cx="91765" cy="29176"/>
            </a:xfrm>
            <a:custGeom>
              <a:avLst/>
              <a:gdLst/>
              <a:ahLst/>
              <a:cxnLst/>
              <a:rect l="l" t="t" r="r" b="b"/>
              <a:pathLst>
                <a:path w="2925" h="930" extrusionOk="0">
                  <a:moveTo>
                    <a:pt x="222" y="1"/>
                  </a:moveTo>
                  <a:cubicBezTo>
                    <a:pt x="0" y="1"/>
                    <a:pt x="0" y="381"/>
                    <a:pt x="222" y="381"/>
                  </a:cubicBezTo>
                  <a:cubicBezTo>
                    <a:pt x="634" y="412"/>
                    <a:pt x="1045" y="476"/>
                    <a:pt x="1457" y="571"/>
                  </a:cubicBezTo>
                  <a:cubicBezTo>
                    <a:pt x="1647" y="602"/>
                    <a:pt x="1837" y="666"/>
                    <a:pt x="2027" y="729"/>
                  </a:cubicBezTo>
                  <a:cubicBezTo>
                    <a:pt x="2217" y="792"/>
                    <a:pt x="2439" y="887"/>
                    <a:pt x="2629" y="919"/>
                  </a:cubicBezTo>
                  <a:cubicBezTo>
                    <a:pt x="2649" y="926"/>
                    <a:pt x="2669" y="929"/>
                    <a:pt x="2688" y="929"/>
                  </a:cubicBezTo>
                  <a:cubicBezTo>
                    <a:pt x="2843" y="929"/>
                    <a:pt x="2925" y="715"/>
                    <a:pt x="2756" y="602"/>
                  </a:cubicBezTo>
                  <a:cubicBezTo>
                    <a:pt x="2566" y="476"/>
                    <a:pt x="2344" y="412"/>
                    <a:pt x="2122" y="349"/>
                  </a:cubicBezTo>
                  <a:cubicBezTo>
                    <a:pt x="1932" y="286"/>
                    <a:pt x="1742" y="222"/>
                    <a:pt x="1520" y="191"/>
                  </a:cubicBezTo>
                  <a:cubicBezTo>
                    <a:pt x="1109" y="96"/>
                    <a:pt x="665" y="32"/>
                    <a:pt x="2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6"/>
            <p:cNvSpPr/>
            <p:nvPr/>
          </p:nvSpPr>
          <p:spPr>
            <a:xfrm>
              <a:off x="4835523" y="775241"/>
              <a:ext cx="94086" cy="33286"/>
            </a:xfrm>
            <a:custGeom>
              <a:avLst/>
              <a:gdLst/>
              <a:ahLst/>
              <a:cxnLst/>
              <a:rect l="l" t="t" r="r" b="b"/>
              <a:pathLst>
                <a:path w="2999" h="1061" extrusionOk="0">
                  <a:moveTo>
                    <a:pt x="269" y="1"/>
                  </a:moveTo>
                  <a:cubicBezTo>
                    <a:pt x="62" y="1"/>
                    <a:pt x="1" y="299"/>
                    <a:pt x="233" y="357"/>
                  </a:cubicBezTo>
                  <a:cubicBezTo>
                    <a:pt x="423" y="420"/>
                    <a:pt x="613" y="484"/>
                    <a:pt x="835" y="547"/>
                  </a:cubicBezTo>
                  <a:cubicBezTo>
                    <a:pt x="1025" y="610"/>
                    <a:pt x="1215" y="674"/>
                    <a:pt x="1405" y="737"/>
                  </a:cubicBezTo>
                  <a:cubicBezTo>
                    <a:pt x="1817" y="832"/>
                    <a:pt x="2228" y="959"/>
                    <a:pt x="2640" y="1054"/>
                  </a:cubicBezTo>
                  <a:cubicBezTo>
                    <a:pt x="2659" y="1059"/>
                    <a:pt x="2678" y="1061"/>
                    <a:pt x="2696" y="1061"/>
                  </a:cubicBezTo>
                  <a:cubicBezTo>
                    <a:pt x="2910" y="1061"/>
                    <a:pt x="2998" y="730"/>
                    <a:pt x="2735" y="642"/>
                  </a:cubicBezTo>
                  <a:cubicBezTo>
                    <a:pt x="2355" y="515"/>
                    <a:pt x="1943" y="420"/>
                    <a:pt x="1532" y="294"/>
                  </a:cubicBezTo>
                  <a:cubicBezTo>
                    <a:pt x="1342" y="230"/>
                    <a:pt x="1152" y="199"/>
                    <a:pt x="930" y="135"/>
                  </a:cubicBezTo>
                  <a:cubicBezTo>
                    <a:pt x="740" y="72"/>
                    <a:pt x="518" y="40"/>
                    <a:pt x="328" y="9"/>
                  </a:cubicBezTo>
                  <a:cubicBezTo>
                    <a:pt x="307" y="3"/>
                    <a:pt x="287" y="1"/>
                    <a:pt x="2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6"/>
            <p:cNvSpPr/>
            <p:nvPr/>
          </p:nvSpPr>
          <p:spPr>
            <a:xfrm>
              <a:off x="4085261" y="847460"/>
              <a:ext cx="853457" cy="844516"/>
            </a:xfrm>
            <a:custGeom>
              <a:avLst/>
              <a:gdLst/>
              <a:ahLst/>
              <a:cxnLst/>
              <a:rect l="l" t="t" r="r" b="b"/>
              <a:pathLst>
                <a:path w="27204" h="26919" extrusionOk="0">
                  <a:moveTo>
                    <a:pt x="9526" y="1565"/>
                  </a:moveTo>
                  <a:lnTo>
                    <a:pt x="9372" y="1692"/>
                  </a:lnTo>
                  <a:lnTo>
                    <a:pt x="9372" y="1692"/>
                  </a:lnTo>
                  <a:cubicBezTo>
                    <a:pt x="9374" y="1687"/>
                    <a:pt x="9374" y="1683"/>
                    <a:pt x="9374" y="1679"/>
                  </a:cubicBezTo>
                  <a:cubicBezTo>
                    <a:pt x="9429" y="1639"/>
                    <a:pt x="9479" y="1601"/>
                    <a:pt x="9526" y="1565"/>
                  </a:cubicBezTo>
                  <a:close/>
                  <a:moveTo>
                    <a:pt x="21345" y="2756"/>
                  </a:moveTo>
                  <a:cubicBezTo>
                    <a:pt x="21377" y="2851"/>
                    <a:pt x="21377" y="2946"/>
                    <a:pt x="21345" y="3072"/>
                  </a:cubicBezTo>
                  <a:cubicBezTo>
                    <a:pt x="21345" y="3104"/>
                    <a:pt x="21345" y="3167"/>
                    <a:pt x="21313" y="3199"/>
                  </a:cubicBezTo>
                  <a:cubicBezTo>
                    <a:pt x="21313" y="3199"/>
                    <a:pt x="21282" y="3167"/>
                    <a:pt x="21282" y="3136"/>
                  </a:cubicBezTo>
                  <a:cubicBezTo>
                    <a:pt x="21218" y="3072"/>
                    <a:pt x="21155" y="3009"/>
                    <a:pt x="21060" y="2977"/>
                  </a:cubicBezTo>
                  <a:cubicBezTo>
                    <a:pt x="21187" y="2882"/>
                    <a:pt x="21282" y="2819"/>
                    <a:pt x="21345" y="2756"/>
                  </a:cubicBezTo>
                  <a:close/>
                  <a:moveTo>
                    <a:pt x="19857" y="2882"/>
                  </a:moveTo>
                  <a:lnTo>
                    <a:pt x="19857" y="2882"/>
                  </a:lnTo>
                  <a:cubicBezTo>
                    <a:pt x="19793" y="3009"/>
                    <a:pt x="19730" y="3136"/>
                    <a:pt x="19635" y="3262"/>
                  </a:cubicBezTo>
                  <a:cubicBezTo>
                    <a:pt x="19413" y="3389"/>
                    <a:pt x="19160" y="3516"/>
                    <a:pt x="18875" y="3674"/>
                  </a:cubicBezTo>
                  <a:cubicBezTo>
                    <a:pt x="19318" y="3326"/>
                    <a:pt x="19635" y="3072"/>
                    <a:pt x="19857" y="2882"/>
                  </a:cubicBezTo>
                  <a:close/>
                  <a:moveTo>
                    <a:pt x="20173" y="3357"/>
                  </a:moveTo>
                  <a:cubicBezTo>
                    <a:pt x="20110" y="3421"/>
                    <a:pt x="19983" y="3516"/>
                    <a:pt x="19888" y="3611"/>
                  </a:cubicBezTo>
                  <a:cubicBezTo>
                    <a:pt x="19603" y="3864"/>
                    <a:pt x="19318" y="4086"/>
                    <a:pt x="19033" y="4339"/>
                  </a:cubicBezTo>
                  <a:cubicBezTo>
                    <a:pt x="19350" y="4022"/>
                    <a:pt x="19635" y="3769"/>
                    <a:pt x="19825" y="3484"/>
                  </a:cubicBezTo>
                  <a:cubicBezTo>
                    <a:pt x="19952" y="3421"/>
                    <a:pt x="20078" y="3389"/>
                    <a:pt x="20173" y="3357"/>
                  </a:cubicBezTo>
                  <a:close/>
                  <a:moveTo>
                    <a:pt x="15455" y="412"/>
                  </a:moveTo>
                  <a:cubicBezTo>
                    <a:pt x="15518" y="412"/>
                    <a:pt x="15613" y="412"/>
                    <a:pt x="15645" y="444"/>
                  </a:cubicBezTo>
                  <a:cubicBezTo>
                    <a:pt x="15613" y="475"/>
                    <a:pt x="15581" y="507"/>
                    <a:pt x="15518" y="539"/>
                  </a:cubicBezTo>
                  <a:cubicBezTo>
                    <a:pt x="15328" y="602"/>
                    <a:pt x="15106" y="697"/>
                    <a:pt x="14884" y="824"/>
                  </a:cubicBezTo>
                  <a:cubicBezTo>
                    <a:pt x="14884" y="760"/>
                    <a:pt x="14884" y="729"/>
                    <a:pt x="14853" y="697"/>
                  </a:cubicBezTo>
                  <a:cubicBezTo>
                    <a:pt x="14814" y="658"/>
                    <a:pt x="14762" y="631"/>
                    <a:pt x="14714" y="631"/>
                  </a:cubicBezTo>
                  <a:cubicBezTo>
                    <a:pt x="14684" y="631"/>
                    <a:pt x="14655" y="641"/>
                    <a:pt x="14631" y="665"/>
                  </a:cubicBezTo>
                  <a:cubicBezTo>
                    <a:pt x="13966" y="1204"/>
                    <a:pt x="10831" y="3611"/>
                    <a:pt x="7632" y="6239"/>
                  </a:cubicBezTo>
                  <a:cubicBezTo>
                    <a:pt x="10799" y="3199"/>
                    <a:pt x="14093" y="412"/>
                    <a:pt x="15423" y="412"/>
                  </a:cubicBezTo>
                  <a:close/>
                  <a:moveTo>
                    <a:pt x="19033" y="3927"/>
                  </a:moveTo>
                  <a:lnTo>
                    <a:pt x="19033" y="3927"/>
                  </a:lnTo>
                  <a:cubicBezTo>
                    <a:pt x="18210" y="4719"/>
                    <a:pt x="16975" y="5637"/>
                    <a:pt x="15486" y="6651"/>
                  </a:cubicBezTo>
                  <a:cubicBezTo>
                    <a:pt x="15645" y="6493"/>
                    <a:pt x="15835" y="6334"/>
                    <a:pt x="15993" y="6208"/>
                  </a:cubicBezTo>
                  <a:cubicBezTo>
                    <a:pt x="17228" y="5194"/>
                    <a:pt x="18210" y="4434"/>
                    <a:pt x="19033" y="3927"/>
                  </a:cubicBezTo>
                  <a:close/>
                  <a:moveTo>
                    <a:pt x="6556" y="3896"/>
                  </a:moveTo>
                  <a:lnTo>
                    <a:pt x="6556" y="3896"/>
                  </a:lnTo>
                  <a:cubicBezTo>
                    <a:pt x="5099" y="5194"/>
                    <a:pt x="3769" y="6334"/>
                    <a:pt x="2882" y="7031"/>
                  </a:cubicBezTo>
                  <a:cubicBezTo>
                    <a:pt x="3389" y="6588"/>
                    <a:pt x="4022" y="6018"/>
                    <a:pt x="4592" y="5447"/>
                  </a:cubicBezTo>
                  <a:cubicBezTo>
                    <a:pt x="5257" y="4909"/>
                    <a:pt x="5954" y="4371"/>
                    <a:pt x="6556" y="3896"/>
                  </a:cubicBezTo>
                  <a:close/>
                  <a:moveTo>
                    <a:pt x="1807" y="8011"/>
                  </a:moveTo>
                  <a:lnTo>
                    <a:pt x="1710" y="8108"/>
                  </a:lnTo>
                  <a:cubicBezTo>
                    <a:pt x="1742" y="8076"/>
                    <a:pt x="1742" y="8044"/>
                    <a:pt x="1774" y="8013"/>
                  </a:cubicBezTo>
                  <a:cubicBezTo>
                    <a:pt x="1785" y="8013"/>
                    <a:pt x="1797" y="8013"/>
                    <a:pt x="1807" y="8011"/>
                  </a:cubicBezTo>
                  <a:close/>
                  <a:moveTo>
                    <a:pt x="25462" y="7569"/>
                  </a:moveTo>
                  <a:cubicBezTo>
                    <a:pt x="25462" y="7601"/>
                    <a:pt x="25494" y="7664"/>
                    <a:pt x="25462" y="7759"/>
                  </a:cubicBezTo>
                  <a:cubicBezTo>
                    <a:pt x="25304" y="7823"/>
                    <a:pt x="25050" y="7949"/>
                    <a:pt x="24765" y="8139"/>
                  </a:cubicBezTo>
                  <a:lnTo>
                    <a:pt x="25462" y="7569"/>
                  </a:lnTo>
                  <a:close/>
                  <a:moveTo>
                    <a:pt x="25779" y="7949"/>
                  </a:moveTo>
                  <a:cubicBezTo>
                    <a:pt x="25779" y="8013"/>
                    <a:pt x="25747" y="8076"/>
                    <a:pt x="25684" y="8171"/>
                  </a:cubicBezTo>
                  <a:cubicBezTo>
                    <a:pt x="25715" y="8108"/>
                    <a:pt x="25747" y="8013"/>
                    <a:pt x="25747" y="7949"/>
                  </a:cubicBezTo>
                  <a:close/>
                  <a:moveTo>
                    <a:pt x="13776" y="7728"/>
                  </a:moveTo>
                  <a:cubicBezTo>
                    <a:pt x="13618" y="7854"/>
                    <a:pt x="13459" y="7981"/>
                    <a:pt x="13333" y="8108"/>
                  </a:cubicBezTo>
                  <a:cubicBezTo>
                    <a:pt x="13238" y="8171"/>
                    <a:pt x="13111" y="8234"/>
                    <a:pt x="13016" y="8298"/>
                  </a:cubicBezTo>
                  <a:cubicBezTo>
                    <a:pt x="13269" y="8108"/>
                    <a:pt x="13523" y="7918"/>
                    <a:pt x="13776" y="7728"/>
                  </a:cubicBezTo>
                  <a:close/>
                  <a:moveTo>
                    <a:pt x="25399" y="8076"/>
                  </a:moveTo>
                  <a:lnTo>
                    <a:pt x="25399" y="8076"/>
                  </a:lnTo>
                  <a:cubicBezTo>
                    <a:pt x="25335" y="8234"/>
                    <a:pt x="25240" y="8456"/>
                    <a:pt x="25082" y="8709"/>
                  </a:cubicBezTo>
                  <a:cubicBezTo>
                    <a:pt x="24639" y="8773"/>
                    <a:pt x="24100" y="9026"/>
                    <a:pt x="23467" y="9406"/>
                  </a:cubicBezTo>
                  <a:lnTo>
                    <a:pt x="23467" y="9406"/>
                  </a:lnTo>
                  <a:cubicBezTo>
                    <a:pt x="24322" y="8741"/>
                    <a:pt x="24987" y="8266"/>
                    <a:pt x="25399" y="8076"/>
                  </a:cubicBezTo>
                  <a:close/>
                  <a:moveTo>
                    <a:pt x="25430" y="8963"/>
                  </a:moveTo>
                  <a:cubicBezTo>
                    <a:pt x="25589" y="8963"/>
                    <a:pt x="25684" y="8994"/>
                    <a:pt x="25779" y="9026"/>
                  </a:cubicBezTo>
                  <a:cubicBezTo>
                    <a:pt x="25494" y="9248"/>
                    <a:pt x="24924" y="9691"/>
                    <a:pt x="24132" y="10293"/>
                  </a:cubicBezTo>
                  <a:cubicBezTo>
                    <a:pt x="24670" y="9754"/>
                    <a:pt x="25114" y="9311"/>
                    <a:pt x="25430" y="8963"/>
                  </a:cubicBezTo>
                  <a:close/>
                  <a:moveTo>
                    <a:pt x="20775" y="3231"/>
                  </a:moveTo>
                  <a:cubicBezTo>
                    <a:pt x="20902" y="3231"/>
                    <a:pt x="20997" y="3262"/>
                    <a:pt x="21060" y="3357"/>
                  </a:cubicBezTo>
                  <a:cubicBezTo>
                    <a:pt x="21123" y="3421"/>
                    <a:pt x="21123" y="3516"/>
                    <a:pt x="21123" y="3642"/>
                  </a:cubicBezTo>
                  <a:cubicBezTo>
                    <a:pt x="21123" y="3674"/>
                    <a:pt x="21123" y="3706"/>
                    <a:pt x="21092" y="3737"/>
                  </a:cubicBezTo>
                  <a:cubicBezTo>
                    <a:pt x="20902" y="4086"/>
                    <a:pt x="20617" y="4497"/>
                    <a:pt x="20237" y="4941"/>
                  </a:cubicBezTo>
                  <a:cubicBezTo>
                    <a:pt x="19825" y="5226"/>
                    <a:pt x="19350" y="5542"/>
                    <a:pt x="18875" y="5891"/>
                  </a:cubicBezTo>
                  <a:cubicBezTo>
                    <a:pt x="16721" y="7411"/>
                    <a:pt x="13839" y="9438"/>
                    <a:pt x="11084" y="11560"/>
                  </a:cubicBezTo>
                  <a:cubicBezTo>
                    <a:pt x="13459" y="9533"/>
                    <a:pt x="16405" y="6999"/>
                    <a:pt x="20078" y="3832"/>
                  </a:cubicBezTo>
                  <a:cubicBezTo>
                    <a:pt x="20363" y="3611"/>
                    <a:pt x="20585" y="3389"/>
                    <a:pt x="20775" y="3231"/>
                  </a:cubicBezTo>
                  <a:close/>
                  <a:moveTo>
                    <a:pt x="19096" y="2091"/>
                  </a:moveTo>
                  <a:lnTo>
                    <a:pt x="19096" y="2091"/>
                  </a:lnTo>
                  <a:cubicBezTo>
                    <a:pt x="19065" y="2344"/>
                    <a:pt x="18906" y="2661"/>
                    <a:pt x="18590" y="3041"/>
                  </a:cubicBezTo>
                  <a:cubicBezTo>
                    <a:pt x="16626" y="4497"/>
                    <a:pt x="13174" y="7443"/>
                    <a:pt x="9817" y="10356"/>
                  </a:cubicBezTo>
                  <a:cubicBezTo>
                    <a:pt x="8867" y="10990"/>
                    <a:pt x="7949" y="11591"/>
                    <a:pt x="7062" y="12161"/>
                  </a:cubicBezTo>
                  <a:lnTo>
                    <a:pt x="19096" y="2091"/>
                  </a:lnTo>
                  <a:close/>
                  <a:moveTo>
                    <a:pt x="21377" y="5257"/>
                  </a:moveTo>
                  <a:lnTo>
                    <a:pt x="21377" y="5257"/>
                  </a:lnTo>
                  <a:cubicBezTo>
                    <a:pt x="20807" y="5796"/>
                    <a:pt x="20205" y="6366"/>
                    <a:pt x="19540" y="6999"/>
                  </a:cubicBezTo>
                  <a:lnTo>
                    <a:pt x="12984" y="12510"/>
                  </a:lnTo>
                  <a:cubicBezTo>
                    <a:pt x="15075" y="10609"/>
                    <a:pt x="17101" y="8709"/>
                    <a:pt x="18748" y="7158"/>
                  </a:cubicBezTo>
                  <a:cubicBezTo>
                    <a:pt x="19762" y="6398"/>
                    <a:pt x="20680" y="5764"/>
                    <a:pt x="21377" y="5257"/>
                  </a:cubicBezTo>
                  <a:close/>
                  <a:moveTo>
                    <a:pt x="21938" y="12319"/>
                  </a:moveTo>
                  <a:cubicBezTo>
                    <a:pt x="21828" y="12409"/>
                    <a:pt x="21716" y="12502"/>
                    <a:pt x="21603" y="12596"/>
                  </a:cubicBezTo>
                  <a:lnTo>
                    <a:pt x="21603" y="12596"/>
                  </a:lnTo>
                  <a:cubicBezTo>
                    <a:pt x="21636" y="12538"/>
                    <a:pt x="21695" y="12508"/>
                    <a:pt x="21725" y="12478"/>
                  </a:cubicBezTo>
                  <a:cubicBezTo>
                    <a:pt x="21797" y="12420"/>
                    <a:pt x="21869" y="12369"/>
                    <a:pt x="21938" y="12319"/>
                  </a:cubicBezTo>
                  <a:close/>
                  <a:moveTo>
                    <a:pt x="21567" y="12626"/>
                  </a:moveTo>
                  <a:cubicBezTo>
                    <a:pt x="21400" y="12765"/>
                    <a:pt x="21230" y="12906"/>
                    <a:pt x="21060" y="13048"/>
                  </a:cubicBezTo>
                  <a:cubicBezTo>
                    <a:pt x="21239" y="12899"/>
                    <a:pt x="21390" y="12749"/>
                    <a:pt x="21567" y="12626"/>
                  </a:cubicBezTo>
                  <a:close/>
                  <a:moveTo>
                    <a:pt x="11749" y="9469"/>
                  </a:moveTo>
                  <a:lnTo>
                    <a:pt x="11749" y="9469"/>
                  </a:lnTo>
                  <a:cubicBezTo>
                    <a:pt x="10134" y="10831"/>
                    <a:pt x="8392" y="12225"/>
                    <a:pt x="6714" y="13523"/>
                  </a:cubicBezTo>
                  <a:lnTo>
                    <a:pt x="10831" y="10071"/>
                  </a:lnTo>
                  <a:cubicBezTo>
                    <a:pt x="10926" y="10008"/>
                    <a:pt x="10989" y="9976"/>
                    <a:pt x="11084" y="9913"/>
                  </a:cubicBezTo>
                  <a:cubicBezTo>
                    <a:pt x="11306" y="9786"/>
                    <a:pt x="11528" y="9628"/>
                    <a:pt x="11749" y="9469"/>
                  </a:cubicBezTo>
                  <a:close/>
                  <a:moveTo>
                    <a:pt x="5637" y="8773"/>
                  </a:moveTo>
                  <a:lnTo>
                    <a:pt x="5637" y="8773"/>
                  </a:lnTo>
                  <a:cubicBezTo>
                    <a:pt x="3389" y="11021"/>
                    <a:pt x="1583" y="13016"/>
                    <a:pt x="1013" y="13586"/>
                  </a:cubicBezTo>
                  <a:cubicBezTo>
                    <a:pt x="1013" y="13555"/>
                    <a:pt x="1013" y="13491"/>
                    <a:pt x="1013" y="13428"/>
                  </a:cubicBezTo>
                  <a:cubicBezTo>
                    <a:pt x="1045" y="13206"/>
                    <a:pt x="1172" y="12953"/>
                    <a:pt x="1330" y="12668"/>
                  </a:cubicBezTo>
                  <a:cubicBezTo>
                    <a:pt x="1710" y="12288"/>
                    <a:pt x="2154" y="11781"/>
                    <a:pt x="2724" y="11211"/>
                  </a:cubicBezTo>
                  <a:cubicBezTo>
                    <a:pt x="3547" y="10546"/>
                    <a:pt x="4529" y="9691"/>
                    <a:pt x="5637" y="8773"/>
                  </a:cubicBezTo>
                  <a:close/>
                  <a:moveTo>
                    <a:pt x="18210" y="5036"/>
                  </a:moveTo>
                  <a:cubicBezTo>
                    <a:pt x="13048" y="9469"/>
                    <a:pt x="9089" y="12858"/>
                    <a:pt x="6302" y="15201"/>
                  </a:cubicBezTo>
                  <a:cubicBezTo>
                    <a:pt x="8677" y="12826"/>
                    <a:pt x="10799" y="10831"/>
                    <a:pt x="12604" y="9153"/>
                  </a:cubicBezTo>
                  <a:cubicBezTo>
                    <a:pt x="13016" y="8836"/>
                    <a:pt x="13396" y="8519"/>
                    <a:pt x="13744" y="8171"/>
                  </a:cubicBezTo>
                  <a:cubicBezTo>
                    <a:pt x="15486" y="7063"/>
                    <a:pt x="17070" y="5986"/>
                    <a:pt x="18210" y="5036"/>
                  </a:cubicBezTo>
                  <a:close/>
                  <a:moveTo>
                    <a:pt x="9722" y="14125"/>
                  </a:moveTo>
                  <a:cubicBezTo>
                    <a:pt x="8962" y="14695"/>
                    <a:pt x="8266" y="15233"/>
                    <a:pt x="7601" y="15740"/>
                  </a:cubicBezTo>
                  <a:cubicBezTo>
                    <a:pt x="7822" y="15550"/>
                    <a:pt x="8044" y="15360"/>
                    <a:pt x="8297" y="15170"/>
                  </a:cubicBezTo>
                  <a:cubicBezTo>
                    <a:pt x="8772" y="14821"/>
                    <a:pt x="9216" y="14473"/>
                    <a:pt x="9722" y="14125"/>
                  </a:cubicBezTo>
                  <a:close/>
                  <a:moveTo>
                    <a:pt x="24765" y="9089"/>
                  </a:moveTo>
                  <a:cubicBezTo>
                    <a:pt x="24512" y="9406"/>
                    <a:pt x="24164" y="9786"/>
                    <a:pt x="23784" y="10198"/>
                  </a:cubicBezTo>
                  <a:cubicBezTo>
                    <a:pt x="23150" y="10800"/>
                    <a:pt x="22358" y="11496"/>
                    <a:pt x="21535" y="12256"/>
                  </a:cubicBezTo>
                  <a:cubicBezTo>
                    <a:pt x="19635" y="13713"/>
                    <a:pt x="17355" y="15487"/>
                    <a:pt x="15170" y="17228"/>
                  </a:cubicBezTo>
                  <a:cubicBezTo>
                    <a:pt x="15138" y="17260"/>
                    <a:pt x="15075" y="17292"/>
                    <a:pt x="15011" y="17323"/>
                  </a:cubicBezTo>
                  <a:cubicBezTo>
                    <a:pt x="16975" y="15518"/>
                    <a:pt x="18906" y="13586"/>
                    <a:pt x="20522" y="11940"/>
                  </a:cubicBezTo>
                  <a:cubicBezTo>
                    <a:pt x="22232" y="10514"/>
                    <a:pt x="23752" y="9438"/>
                    <a:pt x="24765" y="9089"/>
                  </a:cubicBezTo>
                  <a:close/>
                  <a:moveTo>
                    <a:pt x="19191" y="6049"/>
                  </a:moveTo>
                  <a:lnTo>
                    <a:pt x="19191" y="6049"/>
                  </a:lnTo>
                  <a:cubicBezTo>
                    <a:pt x="18558" y="6683"/>
                    <a:pt x="17798" y="7348"/>
                    <a:pt x="16975" y="8044"/>
                  </a:cubicBezTo>
                  <a:cubicBezTo>
                    <a:pt x="14219" y="10071"/>
                    <a:pt x="10958" y="12541"/>
                    <a:pt x="8234" y="14821"/>
                  </a:cubicBezTo>
                  <a:cubicBezTo>
                    <a:pt x="6904" y="15803"/>
                    <a:pt x="5669" y="16658"/>
                    <a:pt x="4624" y="17387"/>
                  </a:cubicBezTo>
                  <a:cubicBezTo>
                    <a:pt x="8202" y="13808"/>
                    <a:pt x="15170" y="8899"/>
                    <a:pt x="19033" y="6144"/>
                  </a:cubicBezTo>
                  <a:cubicBezTo>
                    <a:pt x="19096" y="6113"/>
                    <a:pt x="19128" y="6081"/>
                    <a:pt x="19191" y="6049"/>
                  </a:cubicBezTo>
                  <a:close/>
                  <a:moveTo>
                    <a:pt x="8202" y="11781"/>
                  </a:moveTo>
                  <a:cubicBezTo>
                    <a:pt x="8076" y="11908"/>
                    <a:pt x="7917" y="12035"/>
                    <a:pt x="7791" y="12161"/>
                  </a:cubicBezTo>
                  <a:cubicBezTo>
                    <a:pt x="6682" y="13080"/>
                    <a:pt x="5669" y="13966"/>
                    <a:pt x="4782" y="14758"/>
                  </a:cubicBezTo>
                  <a:lnTo>
                    <a:pt x="1552" y="17482"/>
                  </a:lnTo>
                  <a:cubicBezTo>
                    <a:pt x="1488" y="17545"/>
                    <a:pt x="1457" y="17640"/>
                    <a:pt x="1520" y="17703"/>
                  </a:cubicBezTo>
                  <a:cubicBezTo>
                    <a:pt x="1520" y="17703"/>
                    <a:pt x="1552" y="17735"/>
                    <a:pt x="1552" y="17735"/>
                  </a:cubicBezTo>
                  <a:cubicBezTo>
                    <a:pt x="1520" y="17767"/>
                    <a:pt x="1457" y="17798"/>
                    <a:pt x="1425" y="17830"/>
                  </a:cubicBezTo>
                  <a:cubicBezTo>
                    <a:pt x="1393" y="17767"/>
                    <a:pt x="1393" y="17672"/>
                    <a:pt x="1393" y="17545"/>
                  </a:cubicBezTo>
                  <a:cubicBezTo>
                    <a:pt x="1457" y="17165"/>
                    <a:pt x="1837" y="16627"/>
                    <a:pt x="2470" y="16057"/>
                  </a:cubicBezTo>
                  <a:lnTo>
                    <a:pt x="4244" y="14536"/>
                  </a:lnTo>
                  <a:cubicBezTo>
                    <a:pt x="5384" y="13681"/>
                    <a:pt x="6777" y="12731"/>
                    <a:pt x="8202" y="11781"/>
                  </a:cubicBezTo>
                  <a:close/>
                  <a:moveTo>
                    <a:pt x="26792" y="12668"/>
                  </a:moveTo>
                  <a:cubicBezTo>
                    <a:pt x="26380" y="13555"/>
                    <a:pt x="24227" y="15645"/>
                    <a:pt x="21535" y="17988"/>
                  </a:cubicBezTo>
                  <a:lnTo>
                    <a:pt x="21535" y="17988"/>
                  </a:lnTo>
                  <a:cubicBezTo>
                    <a:pt x="23974" y="15613"/>
                    <a:pt x="26032" y="13460"/>
                    <a:pt x="26792" y="12668"/>
                  </a:cubicBezTo>
                  <a:close/>
                  <a:moveTo>
                    <a:pt x="20870" y="9438"/>
                  </a:moveTo>
                  <a:lnTo>
                    <a:pt x="20870" y="9438"/>
                  </a:lnTo>
                  <a:cubicBezTo>
                    <a:pt x="18210" y="11908"/>
                    <a:pt x="14124" y="15265"/>
                    <a:pt x="10261" y="18305"/>
                  </a:cubicBezTo>
                  <a:lnTo>
                    <a:pt x="20870" y="9438"/>
                  </a:lnTo>
                  <a:close/>
                  <a:moveTo>
                    <a:pt x="4402" y="17165"/>
                  </a:moveTo>
                  <a:lnTo>
                    <a:pt x="4402" y="17165"/>
                  </a:lnTo>
                  <a:cubicBezTo>
                    <a:pt x="4054" y="17513"/>
                    <a:pt x="3737" y="17862"/>
                    <a:pt x="3452" y="18178"/>
                  </a:cubicBezTo>
                  <a:cubicBezTo>
                    <a:pt x="3294" y="18305"/>
                    <a:pt x="3167" y="18400"/>
                    <a:pt x="3040" y="18463"/>
                  </a:cubicBezTo>
                  <a:cubicBezTo>
                    <a:pt x="3357" y="18147"/>
                    <a:pt x="3674" y="17830"/>
                    <a:pt x="3990" y="17513"/>
                  </a:cubicBezTo>
                  <a:cubicBezTo>
                    <a:pt x="4117" y="17418"/>
                    <a:pt x="4244" y="17292"/>
                    <a:pt x="4402" y="17165"/>
                  </a:cubicBezTo>
                  <a:close/>
                  <a:moveTo>
                    <a:pt x="9152" y="12003"/>
                  </a:moveTo>
                  <a:lnTo>
                    <a:pt x="9152" y="12003"/>
                  </a:lnTo>
                  <a:cubicBezTo>
                    <a:pt x="7537" y="13555"/>
                    <a:pt x="5732" y="15328"/>
                    <a:pt x="3737" y="17323"/>
                  </a:cubicBezTo>
                  <a:cubicBezTo>
                    <a:pt x="2629" y="18242"/>
                    <a:pt x="1932" y="18780"/>
                    <a:pt x="1647" y="18970"/>
                  </a:cubicBezTo>
                  <a:cubicBezTo>
                    <a:pt x="1647" y="18938"/>
                    <a:pt x="1647" y="18907"/>
                    <a:pt x="1647" y="18875"/>
                  </a:cubicBezTo>
                  <a:cubicBezTo>
                    <a:pt x="1710" y="18368"/>
                    <a:pt x="2407" y="17482"/>
                    <a:pt x="3515" y="16373"/>
                  </a:cubicBezTo>
                  <a:cubicBezTo>
                    <a:pt x="4909" y="15328"/>
                    <a:pt x="6967" y="13745"/>
                    <a:pt x="9152" y="12003"/>
                  </a:cubicBezTo>
                  <a:close/>
                  <a:moveTo>
                    <a:pt x="5795" y="16943"/>
                  </a:moveTo>
                  <a:lnTo>
                    <a:pt x="5795" y="16943"/>
                  </a:lnTo>
                  <a:cubicBezTo>
                    <a:pt x="5384" y="17292"/>
                    <a:pt x="5035" y="17640"/>
                    <a:pt x="4687" y="17988"/>
                  </a:cubicBezTo>
                  <a:cubicBezTo>
                    <a:pt x="3864" y="18622"/>
                    <a:pt x="3262" y="19097"/>
                    <a:pt x="2850" y="19445"/>
                  </a:cubicBezTo>
                  <a:cubicBezTo>
                    <a:pt x="3040" y="19128"/>
                    <a:pt x="3294" y="18812"/>
                    <a:pt x="3610" y="18432"/>
                  </a:cubicBezTo>
                  <a:cubicBezTo>
                    <a:pt x="4212" y="18020"/>
                    <a:pt x="4972" y="17513"/>
                    <a:pt x="5795" y="16943"/>
                  </a:cubicBezTo>
                  <a:close/>
                  <a:moveTo>
                    <a:pt x="25842" y="16500"/>
                  </a:moveTo>
                  <a:lnTo>
                    <a:pt x="25842" y="16500"/>
                  </a:lnTo>
                  <a:cubicBezTo>
                    <a:pt x="25684" y="16817"/>
                    <a:pt x="24987" y="17513"/>
                    <a:pt x="24037" y="18432"/>
                  </a:cubicBezTo>
                  <a:cubicBezTo>
                    <a:pt x="23435" y="18875"/>
                    <a:pt x="22770" y="19382"/>
                    <a:pt x="22042" y="19952"/>
                  </a:cubicBezTo>
                  <a:cubicBezTo>
                    <a:pt x="23625" y="18432"/>
                    <a:pt x="25304" y="16848"/>
                    <a:pt x="25842" y="16500"/>
                  </a:cubicBezTo>
                  <a:close/>
                  <a:moveTo>
                    <a:pt x="13934" y="11211"/>
                  </a:moveTo>
                  <a:lnTo>
                    <a:pt x="13934" y="11211"/>
                  </a:lnTo>
                  <a:cubicBezTo>
                    <a:pt x="9659" y="15138"/>
                    <a:pt x="5194" y="19002"/>
                    <a:pt x="3230" y="20047"/>
                  </a:cubicBezTo>
                  <a:cubicBezTo>
                    <a:pt x="3579" y="19572"/>
                    <a:pt x="4117" y="18970"/>
                    <a:pt x="4782" y="18273"/>
                  </a:cubicBezTo>
                  <a:cubicBezTo>
                    <a:pt x="5637" y="17608"/>
                    <a:pt x="6682" y="16848"/>
                    <a:pt x="7696" y="16025"/>
                  </a:cubicBezTo>
                  <a:cubicBezTo>
                    <a:pt x="9659" y="14536"/>
                    <a:pt x="11876" y="12858"/>
                    <a:pt x="13934" y="11211"/>
                  </a:cubicBezTo>
                  <a:close/>
                  <a:moveTo>
                    <a:pt x="3325" y="19445"/>
                  </a:moveTo>
                  <a:lnTo>
                    <a:pt x="3325" y="19445"/>
                  </a:lnTo>
                  <a:cubicBezTo>
                    <a:pt x="3072" y="19762"/>
                    <a:pt x="2882" y="20015"/>
                    <a:pt x="2755" y="20269"/>
                  </a:cubicBezTo>
                  <a:cubicBezTo>
                    <a:pt x="2629" y="20300"/>
                    <a:pt x="2502" y="20332"/>
                    <a:pt x="2407" y="20332"/>
                  </a:cubicBezTo>
                  <a:cubicBezTo>
                    <a:pt x="2439" y="20300"/>
                    <a:pt x="2439" y="20269"/>
                    <a:pt x="2470" y="20237"/>
                  </a:cubicBezTo>
                  <a:cubicBezTo>
                    <a:pt x="2597" y="20047"/>
                    <a:pt x="2914" y="19793"/>
                    <a:pt x="3325" y="19445"/>
                  </a:cubicBezTo>
                  <a:close/>
                  <a:moveTo>
                    <a:pt x="14726" y="16848"/>
                  </a:moveTo>
                  <a:cubicBezTo>
                    <a:pt x="13808" y="17735"/>
                    <a:pt x="12953" y="18622"/>
                    <a:pt x="12129" y="19477"/>
                  </a:cubicBezTo>
                  <a:cubicBezTo>
                    <a:pt x="12034" y="19508"/>
                    <a:pt x="11971" y="19572"/>
                    <a:pt x="11876" y="19635"/>
                  </a:cubicBezTo>
                  <a:cubicBezTo>
                    <a:pt x="11401" y="19983"/>
                    <a:pt x="10958" y="20300"/>
                    <a:pt x="10546" y="20617"/>
                  </a:cubicBezTo>
                  <a:cubicBezTo>
                    <a:pt x="11908" y="19382"/>
                    <a:pt x="13333" y="18115"/>
                    <a:pt x="14726" y="16848"/>
                  </a:cubicBezTo>
                  <a:close/>
                  <a:moveTo>
                    <a:pt x="14283" y="11813"/>
                  </a:moveTo>
                  <a:cubicBezTo>
                    <a:pt x="12731" y="13206"/>
                    <a:pt x="11148" y="14631"/>
                    <a:pt x="9691" y="15962"/>
                  </a:cubicBezTo>
                  <a:cubicBezTo>
                    <a:pt x="7252" y="18083"/>
                    <a:pt x="5099" y="19825"/>
                    <a:pt x="3769" y="20649"/>
                  </a:cubicBezTo>
                  <a:lnTo>
                    <a:pt x="14283" y="11813"/>
                  </a:lnTo>
                  <a:close/>
                  <a:moveTo>
                    <a:pt x="4719" y="19445"/>
                  </a:moveTo>
                  <a:lnTo>
                    <a:pt x="2819" y="21060"/>
                  </a:lnTo>
                  <a:cubicBezTo>
                    <a:pt x="2787" y="20997"/>
                    <a:pt x="2787" y="20965"/>
                    <a:pt x="2819" y="20934"/>
                  </a:cubicBezTo>
                  <a:cubicBezTo>
                    <a:pt x="2819" y="20807"/>
                    <a:pt x="2882" y="20649"/>
                    <a:pt x="2945" y="20490"/>
                  </a:cubicBezTo>
                  <a:cubicBezTo>
                    <a:pt x="3389" y="20332"/>
                    <a:pt x="3990" y="19952"/>
                    <a:pt x="4719" y="19445"/>
                  </a:cubicBezTo>
                  <a:close/>
                  <a:moveTo>
                    <a:pt x="2565" y="20617"/>
                  </a:moveTo>
                  <a:lnTo>
                    <a:pt x="2565" y="20617"/>
                  </a:lnTo>
                  <a:cubicBezTo>
                    <a:pt x="2534" y="20712"/>
                    <a:pt x="2534" y="20807"/>
                    <a:pt x="2502" y="20870"/>
                  </a:cubicBezTo>
                  <a:cubicBezTo>
                    <a:pt x="2502" y="20965"/>
                    <a:pt x="2502" y="21029"/>
                    <a:pt x="2502" y="21092"/>
                  </a:cubicBezTo>
                  <a:cubicBezTo>
                    <a:pt x="2407" y="20965"/>
                    <a:pt x="2375" y="20807"/>
                    <a:pt x="2375" y="20649"/>
                  </a:cubicBezTo>
                  <a:lnTo>
                    <a:pt x="2407" y="20649"/>
                  </a:lnTo>
                  <a:cubicBezTo>
                    <a:pt x="2439" y="20649"/>
                    <a:pt x="2502" y="20649"/>
                    <a:pt x="2565" y="20617"/>
                  </a:cubicBezTo>
                  <a:close/>
                  <a:moveTo>
                    <a:pt x="16405" y="16658"/>
                  </a:moveTo>
                  <a:cubicBezTo>
                    <a:pt x="15201" y="17703"/>
                    <a:pt x="13998" y="18717"/>
                    <a:pt x="12984" y="19572"/>
                  </a:cubicBezTo>
                  <a:cubicBezTo>
                    <a:pt x="11813" y="20585"/>
                    <a:pt x="10863" y="21377"/>
                    <a:pt x="10134" y="22010"/>
                  </a:cubicBezTo>
                  <a:cubicBezTo>
                    <a:pt x="10356" y="21725"/>
                    <a:pt x="10641" y="21472"/>
                    <a:pt x="10926" y="21155"/>
                  </a:cubicBezTo>
                  <a:cubicBezTo>
                    <a:pt x="12193" y="20047"/>
                    <a:pt x="13744" y="18780"/>
                    <a:pt x="15391" y="17450"/>
                  </a:cubicBezTo>
                  <a:cubicBezTo>
                    <a:pt x="15740" y="17165"/>
                    <a:pt x="16088" y="16912"/>
                    <a:pt x="16405" y="16658"/>
                  </a:cubicBezTo>
                  <a:close/>
                  <a:moveTo>
                    <a:pt x="12604" y="18337"/>
                  </a:moveTo>
                  <a:lnTo>
                    <a:pt x="12604" y="18337"/>
                  </a:lnTo>
                  <a:cubicBezTo>
                    <a:pt x="10863" y="19920"/>
                    <a:pt x="9311" y="21345"/>
                    <a:pt x="8171" y="22390"/>
                  </a:cubicBezTo>
                  <a:cubicBezTo>
                    <a:pt x="7664" y="22802"/>
                    <a:pt x="7252" y="23119"/>
                    <a:pt x="6999" y="23340"/>
                  </a:cubicBezTo>
                  <a:cubicBezTo>
                    <a:pt x="6746" y="23467"/>
                    <a:pt x="6524" y="23562"/>
                    <a:pt x="6334" y="23594"/>
                  </a:cubicBezTo>
                  <a:lnTo>
                    <a:pt x="12604" y="18337"/>
                  </a:lnTo>
                  <a:close/>
                  <a:moveTo>
                    <a:pt x="10039" y="20047"/>
                  </a:moveTo>
                  <a:cubicBezTo>
                    <a:pt x="8551" y="21314"/>
                    <a:pt x="7126" y="22549"/>
                    <a:pt x="5795" y="23657"/>
                  </a:cubicBezTo>
                  <a:cubicBezTo>
                    <a:pt x="5700" y="23657"/>
                    <a:pt x="5637" y="23625"/>
                    <a:pt x="5605" y="23625"/>
                  </a:cubicBezTo>
                  <a:cubicBezTo>
                    <a:pt x="6112" y="23182"/>
                    <a:pt x="7854" y="21820"/>
                    <a:pt x="10039" y="20047"/>
                  </a:cubicBezTo>
                  <a:close/>
                  <a:moveTo>
                    <a:pt x="18146" y="19287"/>
                  </a:moveTo>
                  <a:lnTo>
                    <a:pt x="18146" y="19287"/>
                  </a:lnTo>
                  <a:cubicBezTo>
                    <a:pt x="15866" y="21504"/>
                    <a:pt x="13523" y="23562"/>
                    <a:pt x="11781" y="24670"/>
                  </a:cubicBezTo>
                  <a:cubicBezTo>
                    <a:pt x="11876" y="24575"/>
                    <a:pt x="11971" y="24480"/>
                    <a:pt x="12066" y="24354"/>
                  </a:cubicBezTo>
                  <a:lnTo>
                    <a:pt x="18146" y="19287"/>
                  </a:lnTo>
                  <a:close/>
                  <a:moveTo>
                    <a:pt x="23277" y="17893"/>
                  </a:moveTo>
                  <a:cubicBezTo>
                    <a:pt x="20997" y="20300"/>
                    <a:pt x="17861" y="23435"/>
                    <a:pt x="15518" y="25177"/>
                  </a:cubicBezTo>
                  <a:lnTo>
                    <a:pt x="23277" y="17893"/>
                  </a:lnTo>
                  <a:close/>
                  <a:moveTo>
                    <a:pt x="9564" y="25209"/>
                  </a:moveTo>
                  <a:lnTo>
                    <a:pt x="9564" y="25209"/>
                  </a:lnTo>
                  <a:cubicBezTo>
                    <a:pt x="9532" y="25304"/>
                    <a:pt x="9501" y="25367"/>
                    <a:pt x="9469" y="25431"/>
                  </a:cubicBezTo>
                  <a:cubicBezTo>
                    <a:pt x="9437" y="25431"/>
                    <a:pt x="9406" y="25399"/>
                    <a:pt x="9374" y="25399"/>
                  </a:cubicBezTo>
                  <a:lnTo>
                    <a:pt x="9564" y="25209"/>
                  </a:lnTo>
                  <a:close/>
                  <a:moveTo>
                    <a:pt x="25209" y="11971"/>
                  </a:moveTo>
                  <a:cubicBezTo>
                    <a:pt x="24385" y="12890"/>
                    <a:pt x="23087" y="14283"/>
                    <a:pt x="21567" y="15835"/>
                  </a:cubicBezTo>
                  <a:cubicBezTo>
                    <a:pt x="18336" y="18495"/>
                    <a:pt x="14251" y="21884"/>
                    <a:pt x="12034" y="24005"/>
                  </a:cubicBezTo>
                  <a:lnTo>
                    <a:pt x="10419" y="25367"/>
                  </a:lnTo>
                  <a:cubicBezTo>
                    <a:pt x="10197" y="25431"/>
                    <a:pt x="9976" y="25494"/>
                    <a:pt x="9786" y="25494"/>
                  </a:cubicBezTo>
                  <a:cubicBezTo>
                    <a:pt x="9881" y="25209"/>
                    <a:pt x="10102" y="24860"/>
                    <a:pt x="10419" y="24480"/>
                  </a:cubicBezTo>
                  <a:lnTo>
                    <a:pt x="19477" y="16310"/>
                  </a:lnTo>
                  <a:cubicBezTo>
                    <a:pt x="21788" y="14505"/>
                    <a:pt x="23942" y="12921"/>
                    <a:pt x="25209" y="11971"/>
                  </a:cubicBezTo>
                  <a:close/>
                  <a:moveTo>
                    <a:pt x="9912" y="25779"/>
                  </a:moveTo>
                  <a:lnTo>
                    <a:pt x="9691" y="25969"/>
                  </a:lnTo>
                  <a:cubicBezTo>
                    <a:pt x="9691" y="25906"/>
                    <a:pt x="9691" y="25874"/>
                    <a:pt x="9691" y="25779"/>
                  </a:cubicBezTo>
                  <a:cubicBezTo>
                    <a:pt x="9707" y="25795"/>
                    <a:pt x="9715" y="25803"/>
                    <a:pt x="9722" y="25803"/>
                  </a:cubicBezTo>
                  <a:cubicBezTo>
                    <a:pt x="9730" y="25803"/>
                    <a:pt x="9738" y="25795"/>
                    <a:pt x="9754" y="25779"/>
                  </a:cubicBezTo>
                  <a:close/>
                  <a:moveTo>
                    <a:pt x="24544" y="19730"/>
                  </a:moveTo>
                  <a:lnTo>
                    <a:pt x="24544" y="19730"/>
                  </a:lnTo>
                  <a:cubicBezTo>
                    <a:pt x="23815" y="20490"/>
                    <a:pt x="23245" y="21092"/>
                    <a:pt x="22770" y="21630"/>
                  </a:cubicBezTo>
                  <a:cubicBezTo>
                    <a:pt x="20743" y="23689"/>
                    <a:pt x="18241" y="25969"/>
                    <a:pt x="17418" y="25969"/>
                  </a:cubicBezTo>
                  <a:cubicBezTo>
                    <a:pt x="17323" y="25969"/>
                    <a:pt x="17291" y="25969"/>
                    <a:pt x="17291" y="25937"/>
                  </a:cubicBezTo>
                  <a:cubicBezTo>
                    <a:pt x="17228" y="25526"/>
                    <a:pt x="19983" y="23372"/>
                    <a:pt x="21820" y="21947"/>
                  </a:cubicBezTo>
                  <a:cubicBezTo>
                    <a:pt x="22928" y="21060"/>
                    <a:pt x="23847" y="20332"/>
                    <a:pt x="24544" y="19730"/>
                  </a:cubicBezTo>
                  <a:close/>
                  <a:moveTo>
                    <a:pt x="13871" y="0"/>
                  </a:moveTo>
                  <a:cubicBezTo>
                    <a:pt x="13618" y="0"/>
                    <a:pt x="12731" y="760"/>
                    <a:pt x="9406" y="3832"/>
                  </a:cubicBezTo>
                  <a:cubicBezTo>
                    <a:pt x="6999" y="6081"/>
                    <a:pt x="3199" y="9564"/>
                    <a:pt x="1742" y="10483"/>
                  </a:cubicBezTo>
                  <a:lnTo>
                    <a:pt x="12731" y="317"/>
                  </a:lnTo>
                  <a:cubicBezTo>
                    <a:pt x="12794" y="254"/>
                    <a:pt x="12794" y="159"/>
                    <a:pt x="12763" y="95"/>
                  </a:cubicBezTo>
                  <a:cubicBezTo>
                    <a:pt x="12731" y="64"/>
                    <a:pt x="12699" y="64"/>
                    <a:pt x="12636" y="64"/>
                  </a:cubicBezTo>
                  <a:cubicBezTo>
                    <a:pt x="12628" y="61"/>
                    <a:pt x="12621" y="59"/>
                    <a:pt x="12611" y="59"/>
                  </a:cubicBezTo>
                  <a:cubicBezTo>
                    <a:pt x="12505" y="59"/>
                    <a:pt x="12131" y="358"/>
                    <a:pt x="7886" y="4022"/>
                  </a:cubicBezTo>
                  <a:cubicBezTo>
                    <a:pt x="6556" y="5194"/>
                    <a:pt x="4972" y="6524"/>
                    <a:pt x="3610" y="7696"/>
                  </a:cubicBezTo>
                  <a:lnTo>
                    <a:pt x="11274" y="507"/>
                  </a:lnTo>
                  <a:cubicBezTo>
                    <a:pt x="11338" y="444"/>
                    <a:pt x="11338" y="349"/>
                    <a:pt x="11306" y="285"/>
                  </a:cubicBezTo>
                  <a:cubicBezTo>
                    <a:pt x="11274" y="254"/>
                    <a:pt x="11235" y="238"/>
                    <a:pt x="11195" y="238"/>
                  </a:cubicBezTo>
                  <a:cubicBezTo>
                    <a:pt x="11155" y="238"/>
                    <a:pt x="11116" y="254"/>
                    <a:pt x="11084" y="285"/>
                  </a:cubicBezTo>
                  <a:lnTo>
                    <a:pt x="9924" y="1238"/>
                  </a:lnTo>
                  <a:lnTo>
                    <a:pt x="9924" y="1238"/>
                  </a:lnTo>
                  <a:cubicBezTo>
                    <a:pt x="10063" y="1108"/>
                    <a:pt x="10102" y="1035"/>
                    <a:pt x="10102" y="982"/>
                  </a:cubicBezTo>
                  <a:cubicBezTo>
                    <a:pt x="10102" y="919"/>
                    <a:pt x="10102" y="887"/>
                    <a:pt x="10071" y="855"/>
                  </a:cubicBezTo>
                  <a:cubicBezTo>
                    <a:pt x="10039" y="824"/>
                    <a:pt x="10007" y="792"/>
                    <a:pt x="9944" y="792"/>
                  </a:cubicBezTo>
                  <a:cubicBezTo>
                    <a:pt x="9912" y="792"/>
                    <a:pt x="9881" y="792"/>
                    <a:pt x="9849" y="824"/>
                  </a:cubicBezTo>
                  <a:cubicBezTo>
                    <a:pt x="9627" y="1045"/>
                    <a:pt x="9406" y="1267"/>
                    <a:pt x="9184" y="1457"/>
                  </a:cubicBezTo>
                  <a:cubicBezTo>
                    <a:pt x="8709" y="1837"/>
                    <a:pt x="8076" y="2344"/>
                    <a:pt x="7442" y="2819"/>
                  </a:cubicBezTo>
                  <a:cubicBezTo>
                    <a:pt x="6936" y="3231"/>
                    <a:pt x="6429" y="3611"/>
                    <a:pt x="5954" y="3991"/>
                  </a:cubicBezTo>
                  <a:cubicBezTo>
                    <a:pt x="6334" y="3516"/>
                    <a:pt x="6556" y="3104"/>
                    <a:pt x="6587" y="2819"/>
                  </a:cubicBezTo>
                  <a:cubicBezTo>
                    <a:pt x="6619" y="2692"/>
                    <a:pt x="6587" y="2597"/>
                    <a:pt x="6492" y="2502"/>
                  </a:cubicBezTo>
                  <a:cubicBezTo>
                    <a:pt x="6461" y="2471"/>
                    <a:pt x="6429" y="2439"/>
                    <a:pt x="6397" y="2439"/>
                  </a:cubicBezTo>
                  <a:cubicBezTo>
                    <a:pt x="6334" y="2439"/>
                    <a:pt x="6302" y="2439"/>
                    <a:pt x="6271" y="2471"/>
                  </a:cubicBezTo>
                  <a:cubicBezTo>
                    <a:pt x="5510" y="3231"/>
                    <a:pt x="4592" y="4086"/>
                    <a:pt x="4370" y="4181"/>
                  </a:cubicBezTo>
                  <a:cubicBezTo>
                    <a:pt x="4352" y="4171"/>
                    <a:pt x="4336" y="4168"/>
                    <a:pt x="4321" y="4168"/>
                  </a:cubicBezTo>
                  <a:cubicBezTo>
                    <a:pt x="4286" y="4168"/>
                    <a:pt x="4257" y="4190"/>
                    <a:pt x="4212" y="4212"/>
                  </a:cubicBezTo>
                  <a:cubicBezTo>
                    <a:pt x="4149" y="4276"/>
                    <a:pt x="4149" y="4371"/>
                    <a:pt x="4212" y="4434"/>
                  </a:cubicBezTo>
                  <a:cubicBezTo>
                    <a:pt x="4244" y="4466"/>
                    <a:pt x="4275" y="4497"/>
                    <a:pt x="4339" y="4497"/>
                  </a:cubicBezTo>
                  <a:cubicBezTo>
                    <a:pt x="4624" y="4497"/>
                    <a:pt x="5574" y="3611"/>
                    <a:pt x="6271" y="2914"/>
                  </a:cubicBezTo>
                  <a:lnTo>
                    <a:pt x="6271" y="2914"/>
                  </a:lnTo>
                  <a:cubicBezTo>
                    <a:pt x="6112" y="3421"/>
                    <a:pt x="5289" y="4339"/>
                    <a:pt x="4370" y="5226"/>
                  </a:cubicBezTo>
                  <a:cubicBezTo>
                    <a:pt x="3199" y="6208"/>
                    <a:pt x="2249" y="7031"/>
                    <a:pt x="1742" y="7633"/>
                  </a:cubicBezTo>
                  <a:cubicBezTo>
                    <a:pt x="1710" y="7664"/>
                    <a:pt x="1647" y="7696"/>
                    <a:pt x="1615" y="7728"/>
                  </a:cubicBezTo>
                  <a:cubicBezTo>
                    <a:pt x="1583" y="7759"/>
                    <a:pt x="1583" y="7791"/>
                    <a:pt x="1552" y="7823"/>
                  </a:cubicBezTo>
                  <a:lnTo>
                    <a:pt x="1552" y="7854"/>
                  </a:lnTo>
                  <a:cubicBezTo>
                    <a:pt x="1425" y="8044"/>
                    <a:pt x="1330" y="8203"/>
                    <a:pt x="1330" y="8329"/>
                  </a:cubicBezTo>
                  <a:cubicBezTo>
                    <a:pt x="1298" y="8456"/>
                    <a:pt x="1362" y="8551"/>
                    <a:pt x="1393" y="8583"/>
                  </a:cubicBezTo>
                  <a:cubicBezTo>
                    <a:pt x="1425" y="8614"/>
                    <a:pt x="1457" y="8646"/>
                    <a:pt x="1488" y="8646"/>
                  </a:cubicBezTo>
                  <a:cubicBezTo>
                    <a:pt x="1552" y="8646"/>
                    <a:pt x="1583" y="8646"/>
                    <a:pt x="1615" y="8614"/>
                  </a:cubicBezTo>
                  <a:lnTo>
                    <a:pt x="7062" y="4054"/>
                  </a:lnTo>
                  <a:lnTo>
                    <a:pt x="475" y="10229"/>
                  </a:lnTo>
                  <a:cubicBezTo>
                    <a:pt x="412" y="10261"/>
                    <a:pt x="412" y="10356"/>
                    <a:pt x="443" y="10419"/>
                  </a:cubicBezTo>
                  <a:cubicBezTo>
                    <a:pt x="475" y="10451"/>
                    <a:pt x="538" y="10483"/>
                    <a:pt x="570" y="10483"/>
                  </a:cubicBezTo>
                  <a:cubicBezTo>
                    <a:pt x="792" y="10483"/>
                    <a:pt x="1774" y="9691"/>
                    <a:pt x="7474" y="4751"/>
                  </a:cubicBezTo>
                  <a:lnTo>
                    <a:pt x="7474" y="4751"/>
                  </a:lnTo>
                  <a:lnTo>
                    <a:pt x="1045" y="10736"/>
                  </a:lnTo>
                  <a:cubicBezTo>
                    <a:pt x="982" y="10768"/>
                    <a:pt x="982" y="10863"/>
                    <a:pt x="1045" y="10926"/>
                  </a:cubicBezTo>
                  <a:cubicBezTo>
                    <a:pt x="1077" y="10958"/>
                    <a:pt x="1108" y="11021"/>
                    <a:pt x="1203" y="11021"/>
                  </a:cubicBezTo>
                  <a:cubicBezTo>
                    <a:pt x="1212" y="11022"/>
                    <a:pt x="1220" y="11022"/>
                    <a:pt x="1229" y="11022"/>
                  </a:cubicBezTo>
                  <a:cubicBezTo>
                    <a:pt x="1594" y="11022"/>
                    <a:pt x="2470" y="10393"/>
                    <a:pt x="3737" y="9311"/>
                  </a:cubicBezTo>
                  <a:lnTo>
                    <a:pt x="3737" y="9311"/>
                  </a:lnTo>
                  <a:cubicBezTo>
                    <a:pt x="0" y="12858"/>
                    <a:pt x="32" y="12921"/>
                    <a:pt x="158" y="13048"/>
                  </a:cubicBezTo>
                  <a:cubicBezTo>
                    <a:pt x="190" y="13080"/>
                    <a:pt x="222" y="13111"/>
                    <a:pt x="253" y="13111"/>
                  </a:cubicBezTo>
                  <a:cubicBezTo>
                    <a:pt x="285" y="13111"/>
                    <a:pt x="285" y="13111"/>
                    <a:pt x="317" y="13080"/>
                  </a:cubicBezTo>
                  <a:lnTo>
                    <a:pt x="317" y="13080"/>
                  </a:lnTo>
                  <a:cubicBezTo>
                    <a:pt x="253" y="13175"/>
                    <a:pt x="222" y="13270"/>
                    <a:pt x="222" y="13333"/>
                  </a:cubicBezTo>
                  <a:cubicBezTo>
                    <a:pt x="222" y="13460"/>
                    <a:pt x="253" y="13555"/>
                    <a:pt x="285" y="13586"/>
                  </a:cubicBezTo>
                  <a:cubicBezTo>
                    <a:pt x="317" y="13618"/>
                    <a:pt x="348" y="13650"/>
                    <a:pt x="412" y="13650"/>
                  </a:cubicBezTo>
                  <a:cubicBezTo>
                    <a:pt x="443" y="13650"/>
                    <a:pt x="475" y="13618"/>
                    <a:pt x="507" y="13586"/>
                  </a:cubicBezTo>
                  <a:cubicBezTo>
                    <a:pt x="538" y="13586"/>
                    <a:pt x="602" y="13491"/>
                    <a:pt x="728" y="13365"/>
                  </a:cubicBezTo>
                  <a:cubicBezTo>
                    <a:pt x="728" y="13365"/>
                    <a:pt x="728" y="13396"/>
                    <a:pt x="728" y="13396"/>
                  </a:cubicBezTo>
                  <a:cubicBezTo>
                    <a:pt x="697" y="13618"/>
                    <a:pt x="760" y="13840"/>
                    <a:pt x="887" y="13966"/>
                  </a:cubicBezTo>
                  <a:cubicBezTo>
                    <a:pt x="918" y="13998"/>
                    <a:pt x="950" y="14030"/>
                    <a:pt x="982" y="14030"/>
                  </a:cubicBezTo>
                  <a:cubicBezTo>
                    <a:pt x="1013" y="14030"/>
                    <a:pt x="1077" y="13998"/>
                    <a:pt x="1108" y="13966"/>
                  </a:cubicBezTo>
                  <a:cubicBezTo>
                    <a:pt x="1172" y="13903"/>
                    <a:pt x="5130" y="9564"/>
                    <a:pt x="9057" y="5891"/>
                  </a:cubicBezTo>
                  <a:cubicBezTo>
                    <a:pt x="9817" y="5257"/>
                    <a:pt x="10546" y="4592"/>
                    <a:pt x="11274" y="3991"/>
                  </a:cubicBezTo>
                  <a:cubicBezTo>
                    <a:pt x="13301" y="2471"/>
                    <a:pt x="15011" y="1267"/>
                    <a:pt x="15708" y="792"/>
                  </a:cubicBezTo>
                  <a:cubicBezTo>
                    <a:pt x="15866" y="760"/>
                    <a:pt x="16025" y="729"/>
                    <a:pt x="16151" y="729"/>
                  </a:cubicBezTo>
                  <a:cubicBezTo>
                    <a:pt x="16246" y="729"/>
                    <a:pt x="16310" y="729"/>
                    <a:pt x="16373" y="760"/>
                  </a:cubicBezTo>
                  <a:cubicBezTo>
                    <a:pt x="14219" y="2502"/>
                    <a:pt x="1045" y="13301"/>
                    <a:pt x="918" y="14790"/>
                  </a:cubicBezTo>
                  <a:cubicBezTo>
                    <a:pt x="887" y="14885"/>
                    <a:pt x="950" y="14980"/>
                    <a:pt x="982" y="15011"/>
                  </a:cubicBezTo>
                  <a:cubicBezTo>
                    <a:pt x="982" y="15011"/>
                    <a:pt x="982" y="15011"/>
                    <a:pt x="982" y="15043"/>
                  </a:cubicBezTo>
                  <a:cubicBezTo>
                    <a:pt x="887" y="15106"/>
                    <a:pt x="792" y="15201"/>
                    <a:pt x="697" y="15265"/>
                  </a:cubicBezTo>
                  <a:cubicBezTo>
                    <a:pt x="633" y="15328"/>
                    <a:pt x="633" y="15423"/>
                    <a:pt x="697" y="15487"/>
                  </a:cubicBezTo>
                  <a:cubicBezTo>
                    <a:pt x="715" y="15524"/>
                    <a:pt x="756" y="15539"/>
                    <a:pt x="799" y="15539"/>
                  </a:cubicBezTo>
                  <a:cubicBezTo>
                    <a:pt x="829" y="15539"/>
                    <a:pt x="861" y="15531"/>
                    <a:pt x="887" y="15518"/>
                  </a:cubicBezTo>
                  <a:lnTo>
                    <a:pt x="1362" y="15106"/>
                  </a:lnTo>
                  <a:cubicBezTo>
                    <a:pt x="1425" y="15106"/>
                    <a:pt x="1457" y="15075"/>
                    <a:pt x="1520" y="15075"/>
                  </a:cubicBezTo>
                  <a:cubicBezTo>
                    <a:pt x="950" y="15708"/>
                    <a:pt x="602" y="16183"/>
                    <a:pt x="570" y="16468"/>
                  </a:cubicBezTo>
                  <a:cubicBezTo>
                    <a:pt x="570" y="16595"/>
                    <a:pt x="602" y="16658"/>
                    <a:pt x="633" y="16722"/>
                  </a:cubicBezTo>
                  <a:cubicBezTo>
                    <a:pt x="665" y="16753"/>
                    <a:pt x="697" y="16753"/>
                    <a:pt x="760" y="16753"/>
                  </a:cubicBezTo>
                  <a:cubicBezTo>
                    <a:pt x="769" y="16763"/>
                    <a:pt x="779" y="16766"/>
                    <a:pt x="788" y="16766"/>
                  </a:cubicBezTo>
                  <a:cubicBezTo>
                    <a:pt x="810" y="16766"/>
                    <a:pt x="833" y="16744"/>
                    <a:pt x="855" y="16722"/>
                  </a:cubicBezTo>
                  <a:cubicBezTo>
                    <a:pt x="7094" y="10895"/>
                    <a:pt x="17165" y="1837"/>
                    <a:pt x="18653" y="1521"/>
                  </a:cubicBezTo>
                  <a:lnTo>
                    <a:pt x="18653" y="1521"/>
                  </a:lnTo>
                  <a:cubicBezTo>
                    <a:pt x="17703" y="2597"/>
                    <a:pt x="10197" y="9089"/>
                    <a:pt x="3895" y="14441"/>
                  </a:cubicBezTo>
                  <a:cubicBezTo>
                    <a:pt x="3262" y="14916"/>
                    <a:pt x="2724" y="15391"/>
                    <a:pt x="2280" y="15803"/>
                  </a:cubicBezTo>
                  <a:cubicBezTo>
                    <a:pt x="1837" y="16152"/>
                    <a:pt x="1425" y="16532"/>
                    <a:pt x="1013" y="16880"/>
                  </a:cubicBezTo>
                  <a:cubicBezTo>
                    <a:pt x="950" y="16943"/>
                    <a:pt x="918" y="17038"/>
                    <a:pt x="982" y="17102"/>
                  </a:cubicBezTo>
                  <a:cubicBezTo>
                    <a:pt x="1013" y="17133"/>
                    <a:pt x="1053" y="17149"/>
                    <a:pt x="1093" y="17149"/>
                  </a:cubicBezTo>
                  <a:cubicBezTo>
                    <a:pt x="1132" y="17149"/>
                    <a:pt x="1172" y="17133"/>
                    <a:pt x="1203" y="17102"/>
                  </a:cubicBezTo>
                  <a:lnTo>
                    <a:pt x="1267" y="17070"/>
                  </a:lnTo>
                  <a:lnTo>
                    <a:pt x="1267" y="17070"/>
                  </a:lnTo>
                  <a:cubicBezTo>
                    <a:pt x="1172" y="17228"/>
                    <a:pt x="1140" y="17387"/>
                    <a:pt x="1108" y="17513"/>
                  </a:cubicBezTo>
                  <a:cubicBezTo>
                    <a:pt x="1077" y="17767"/>
                    <a:pt x="1140" y="17988"/>
                    <a:pt x="1267" y="18178"/>
                  </a:cubicBezTo>
                  <a:cubicBezTo>
                    <a:pt x="1298" y="18210"/>
                    <a:pt x="1362" y="18242"/>
                    <a:pt x="1393" y="18242"/>
                  </a:cubicBezTo>
                  <a:cubicBezTo>
                    <a:pt x="1425" y="18242"/>
                    <a:pt x="1457" y="18210"/>
                    <a:pt x="1488" y="18210"/>
                  </a:cubicBezTo>
                  <a:cubicBezTo>
                    <a:pt x="1583" y="18115"/>
                    <a:pt x="1647" y="18052"/>
                    <a:pt x="1742" y="17988"/>
                  </a:cubicBezTo>
                  <a:lnTo>
                    <a:pt x="1742" y="17988"/>
                  </a:lnTo>
                  <a:cubicBezTo>
                    <a:pt x="1520" y="18337"/>
                    <a:pt x="1362" y="18622"/>
                    <a:pt x="1362" y="18843"/>
                  </a:cubicBezTo>
                  <a:cubicBezTo>
                    <a:pt x="1330" y="19002"/>
                    <a:pt x="1362" y="19160"/>
                    <a:pt x="1457" y="19255"/>
                  </a:cubicBezTo>
                  <a:cubicBezTo>
                    <a:pt x="1488" y="19287"/>
                    <a:pt x="1520" y="19318"/>
                    <a:pt x="1583" y="19318"/>
                  </a:cubicBezTo>
                  <a:cubicBezTo>
                    <a:pt x="1615" y="19318"/>
                    <a:pt x="1774" y="19255"/>
                    <a:pt x="2090" y="19033"/>
                  </a:cubicBezTo>
                  <a:lnTo>
                    <a:pt x="2090" y="19033"/>
                  </a:lnTo>
                  <a:cubicBezTo>
                    <a:pt x="1869" y="19223"/>
                    <a:pt x="1742" y="19350"/>
                    <a:pt x="1710" y="19382"/>
                  </a:cubicBezTo>
                  <a:cubicBezTo>
                    <a:pt x="1647" y="19445"/>
                    <a:pt x="1615" y="19508"/>
                    <a:pt x="1647" y="19572"/>
                  </a:cubicBezTo>
                  <a:cubicBezTo>
                    <a:pt x="1647" y="19635"/>
                    <a:pt x="1710" y="19667"/>
                    <a:pt x="1774" y="19667"/>
                  </a:cubicBezTo>
                  <a:cubicBezTo>
                    <a:pt x="1805" y="19667"/>
                    <a:pt x="1805" y="19667"/>
                    <a:pt x="1869" y="19635"/>
                  </a:cubicBezTo>
                  <a:cubicBezTo>
                    <a:pt x="1964" y="19572"/>
                    <a:pt x="2280" y="19350"/>
                    <a:pt x="2787" y="19033"/>
                  </a:cubicBezTo>
                  <a:lnTo>
                    <a:pt x="2787" y="19033"/>
                  </a:lnTo>
                  <a:cubicBezTo>
                    <a:pt x="2502" y="19413"/>
                    <a:pt x="2312" y="19762"/>
                    <a:pt x="2185" y="20110"/>
                  </a:cubicBezTo>
                  <a:cubicBezTo>
                    <a:pt x="2090" y="20205"/>
                    <a:pt x="2059" y="20300"/>
                    <a:pt x="2027" y="20364"/>
                  </a:cubicBezTo>
                  <a:cubicBezTo>
                    <a:pt x="2027" y="20395"/>
                    <a:pt x="2059" y="20459"/>
                    <a:pt x="2090" y="20490"/>
                  </a:cubicBezTo>
                  <a:lnTo>
                    <a:pt x="2090" y="20522"/>
                  </a:lnTo>
                  <a:cubicBezTo>
                    <a:pt x="2027" y="20839"/>
                    <a:pt x="2122" y="21092"/>
                    <a:pt x="2280" y="21314"/>
                  </a:cubicBezTo>
                  <a:cubicBezTo>
                    <a:pt x="2344" y="21377"/>
                    <a:pt x="2439" y="21440"/>
                    <a:pt x="2597" y="21440"/>
                  </a:cubicBezTo>
                  <a:lnTo>
                    <a:pt x="2755" y="21440"/>
                  </a:lnTo>
                  <a:cubicBezTo>
                    <a:pt x="2765" y="21450"/>
                    <a:pt x="2774" y="21453"/>
                    <a:pt x="2783" y="21453"/>
                  </a:cubicBezTo>
                  <a:cubicBezTo>
                    <a:pt x="2805" y="21453"/>
                    <a:pt x="2828" y="21431"/>
                    <a:pt x="2850" y="21409"/>
                  </a:cubicBezTo>
                  <a:lnTo>
                    <a:pt x="2882" y="21409"/>
                  </a:lnTo>
                  <a:cubicBezTo>
                    <a:pt x="3484" y="21219"/>
                    <a:pt x="4592" y="20490"/>
                    <a:pt x="5985" y="19445"/>
                  </a:cubicBezTo>
                  <a:lnTo>
                    <a:pt x="5985" y="19445"/>
                  </a:lnTo>
                  <a:cubicBezTo>
                    <a:pt x="4434" y="20870"/>
                    <a:pt x="3420" y="21884"/>
                    <a:pt x="3230" y="22042"/>
                  </a:cubicBezTo>
                  <a:cubicBezTo>
                    <a:pt x="3199" y="22105"/>
                    <a:pt x="3199" y="22200"/>
                    <a:pt x="3230" y="22232"/>
                  </a:cubicBezTo>
                  <a:cubicBezTo>
                    <a:pt x="3267" y="22269"/>
                    <a:pt x="3315" y="22284"/>
                    <a:pt x="3361" y="22284"/>
                  </a:cubicBezTo>
                  <a:cubicBezTo>
                    <a:pt x="3394" y="22284"/>
                    <a:pt x="3426" y="22277"/>
                    <a:pt x="3452" y="22264"/>
                  </a:cubicBezTo>
                  <a:lnTo>
                    <a:pt x="18463" y="8614"/>
                  </a:lnTo>
                  <a:cubicBezTo>
                    <a:pt x="20933" y="6556"/>
                    <a:pt x="22928" y="5067"/>
                    <a:pt x="23720" y="4877"/>
                  </a:cubicBezTo>
                  <a:lnTo>
                    <a:pt x="23720" y="4877"/>
                  </a:lnTo>
                  <a:lnTo>
                    <a:pt x="3674" y="22549"/>
                  </a:lnTo>
                  <a:cubicBezTo>
                    <a:pt x="3610" y="22612"/>
                    <a:pt x="3610" y="22707"/>
                    <a:pt x="3642" y="22770"/>
                  </a:cubicBezTo>
                  <a:cubicBezTo>
                    <a:pt x="3674" y="22802"/>
                    <a:pt x="3713" y="22818"/>
                    <a:pt x="3753" y="22818"/>
                  </a:cubicBezTo>
                  <a:cubicBezTo>
                    <a:pt x="3792" y="22818"/>
                    <a:pt x="3832" y="22802"/>
                    <a:pt x="3864" y="22770"/>
                  </a:cubicBezTo>
                  <a:lnTo>
                    <a:pt x="23657" y="6176"/>
                  </a:lnTo>
                  <a:lnTo>
                    <a:pt x="23657" y="6176"/>
                  </a:lnTo>
                  <a:cubicBezTo>
                    <a:pt x="23625" y="6429"/>
                    <a:pt x="23372" y="6809"/>
                    <a:pt x="22960" y="7253"/>
                  </a:cubicBezTo>
                  <a:lnTo>
                    <a:pt x="4339" y="22897"/>
                  </a:lnTo>
                  <a:cubicBezTo>
                    <a:pt x="4275" y="22960"/>
                    <a:pt x="4275" y="23055"/>
                    <a:pt x="4307" y="23119"/>
                  </a:cubicBezTo>
                  <a:cubicBezTo>
                    <a:pt x="4344" y="23156"/>
                    <a:pt x="4392" y="23171"/>
                    <a:pt x="4438" y="23171"/>
                  </a:cubicBezTo>
                  <a:cubicBezTo>
                    <a:pt x="4471" y="23171"/>
                    <a:pt x="4502" y="23163"/>
                    <a:pt x="4529" y="23150"/>
                  </a:cubicBezTo>
                  <a:cubicBezTo>
                    <a:pt x="5225" y="22612"/>
                    <a:pt x="19382" y="11908"/>
                    <a:pt x="23087" y="7569"/>
                  </a:cubicBezTo>
                  <a:lnTo>
                    <a:pt x="24639" y="6271"/>
                  </a:lnTo>
                  <a:lnTo>
                    <a:pt x="24639" y="6271"/>
                  </a:lnTo>
                  <a:cubicBezTo>
                    <a:pt x="23910" y="8456"/>
                    <a:pt x="10482" y="19382"/>
                    <a:pt x="5257" y="23499"/>
                  </a:cubicBezTo>
                  <a:cubicBezTo>
                    <a:pt x="5225" y="23530"/>
                    <a:pt x="5225" y="23562"/>
                    <a:pt x="5225" y="23594"/>
                  </a:cubicBezTo>
                  <a:cubicBezTo>
                    <a:pt x="5225" y="23657"/>
                    <a:pt x="5225" y="23689"/>
                    <a:pt x="5257" y="23720"/>
                  </a:cubicBezTo>
                  <a:cubicBezTo>
                    <a:pt x="5352" y="23847"/>
                    <a:pt x="5510" y="23942"/>
                    <a:pt x="5700" y="23974"/>
                  </a:cubicBezTo>
                  <a:cubicBezTo>
                    <a:pt x="5738" y="24011"/>
                    <a:pt x="5775" y="24026"/>
                    <a:pt x="5812" y="24026"/>
                  </a:cubicBezTo>
                  <a:cubicBezTo>
                    <a:pt x="5838" y="24026"/>
                    <a:pt x="5864" y="24019"/>
                    <a:pt x="5890" y="24005"/>
                  </a:cubicBezTo>
                  <a:cubicBezTo>
                    <a:pt x="6080" y="24005"/>
                    <a:pt x="6271" y="23942"/>
                    <a:pt x="6524" y="23879"/>
                  </a:cubicBezTo>
                  <a:lnTo>
                    <a:pt x="6524" y="23879"/>
                  </a:lnTo>
                  <a:cubicBezTo>
                    <a:pt x="6492" y="23942"/>
                    <a:pt x="6461" y="23974"/>
                    <a:pt x="6461" y="24005"/>
                  </a:cubicBezTo>
                  <a:cubicBezTo>
                    <a:pt x="6461" y="24069"/>
                    <a:pt x="6461" y="24132"/>
                    <a:pt x="6492" y="24164"/>
                  </a:cubicBezTo>
                  <a:cubicBezTo>
                    <a:pt x="6524" y="24195"/>
                    <a:pt x="6556" y="24227"/>
                    <a:pt x="6619" y="24227"/>
                  </a:cubicBezTo>
                  <a:cubicBezTo>
                    <a:pt x="6651" y="24227"/>
                    <a:pt x="6682" y="24227"/>
                    <a:pt x="6714" y="24195"/>
                  </a:cubicBezTo>
                  <a:cubicBezTo>
                    <a:pt x="6999" y="23942"/>
                    <a:pt x="7252" y="23657"/>
                    <a:pt x="7569" y="23404"/>
                  </a:cubicBezTo>
                  <a:cubicBezTo>
                    <a:pt x="8076" y="23087"/>
                    <a:pt x="8677" y="22707"/>
                    <a:pt x="9342" y="22232"/>
                  </a:cubicBezTo>
                  <a:lnTo>
                    <a:pt x="9342" y="22232"/>
                  </a:lnTo>
                  <a:cubicBezTo>
                    <a:pt x="8329" y="23182"/>
                    <a:pt x="7632" y="23942"/>
                    <a:pt x="7474" y="24385"/>
                  </a:cubicBezTo>
                  <a:cubicBezTo>
                    <a:pt x="7316" y="24575"/>
                    <a:pt x="7347" y="24607"/>
                    <a:pt x="7411" y="24670"/>
                  </a:cubicBezTo>
                  <a:cubicBezTo>
                    <a:pt x="7411" y="24670"/>
                    <a:pt x="7442" y="24702"/>
                    <a:pt x="7442" y="24702"/>
                  </a:cubicBezTo>
                  <a:cubicBezTo>
                    <a:pt x="7442" y="24765"/>
                    <a:pt x="7474" y="24797"/>
                    <a:pt x="7506" y="24829"/>
                  </a:cubicBezTo>
                  <a:cubicBezTo>
                    <a:pt x="7537" y="24860"/>
                    <a:pt x="7569" y="24860"/>
                    <a:pt x="7601" y="24860"/>
                  </a:cubicBezTo>
                  <a:cubicBezTo>
                    <a:pt x="7632" y="24860"/>
                    <a:pt x="7696" y="24860"/>
                    <a:pt x="7727" y="24829"/>
                  </a:cubicBezTo>
                  <a:cubicBezTo>
                    <a:pt x="14093" y="19350"/>
                    <a:pt x="23498" y="11338"/>
                    <a:pt x="25335" y="9976"/>
                  </a:cubicBezTo>
                  <a:lnTo>
                    <a:pt x="25335" y="9976"/>
                  </a:lnTo>
                  <a:cubicBezTo>
                    <a:pt x="24702" y="10895"/>
                    <a:pt x="21852" y="13491"/>
                    <a:pt x="18368" y="16500"/>
                  </a:cubicBezTo>
                  <a:lnTo>
                    <a:pt x="7664" y="25494"/>
                  </a:lnTo>
                  <a:cubicBezTo>
                    <a:pt x="7601" y="25557"/>
                    <a:pt x="7569" y="25652"/>
                    <a:pt x="7632" y="25716"/>
                  </a:cubicBezTo>
                  <a:cubicBezTo>
                    <a:pt x="7669" y="25753"/>
                    <a:pt x="7717" y="25768"/>
                    <a:pt x="7763" y="25768"/>
                  </a:cubicBezTo>
                  <a:cubicBezTo>
                    <a:pt x="7796" y="25768"/>
                    <a:pt x="7828" y="25760"/>
                    <a:pt x="7854" y="25747"/>
                  </a:cubicBezTo>
                  <a:cubicBezTo>
                    <a:pt x="8361" y="25336"/>
                    <a:pt x="9976" y="24005"/>
                    <a:pt x="12034" y="22264"/>
                  </a:cubicBezTo>
                  <a:lnTo>
                    <a:pt x="12034" y="22264"/>
                  </a:lnTo>
                  <a:cubicBezTo>
                    <a:pt x="11306" y="22992"/>
                    <a:pt x="10704" y="23625"/>
                    <a:pt x="10261" y="24195"/>
                  </a:cubicBezTo>
                  <a:lnTo>
                    <a:pt x="9057" y="25304"/>
                  </a:lnTo>
                  <a:cubicBezTo>
                    <a:pt x="8994" y="25336"/>
                    <a:pt x="8994" y="25431"/>
                    <a:pt x="9026" y="25494"/>
                  </a:cubicBezTo>
                  <a:cubicBezTo>
                    <a:pt x="9121" y="25621"/>
                    <a:pt x="9247" y="25684"/>
                    <a:pt x="9406" y="25747"/>
                  </a:cubicBezTo>
                  <a:cubicBezTo>
                    <a:pt x="9406" y="25747"/>
                    <a:pt x="9406" y="25747"/>
                    <a:pt x="9406" y="25779"/>
                  </a:cubicBezTo>
                  <a:cubicBezTo>
                    <a:pt x="9374" y="26001"/>
                    <a:pt x="9406" y="26159"/>
                    <a:pt x="9532" y="26317"/>
                  </a:cubicBezTo>
                  <a:cubicBezTo>
                    <a:pt x="9564" y="26349"/>
                    <a:pt x="9596" y="26381"/>
                    <a:pt x="9627" y="26381"/>
                  </a:cubicBezTo>
                  <a:cubicBezTo>
                    <a:pt x="9659" y="26381"/>
                    <a:pt x="9722" y="26349"/>
                    <a:pt x="9754" y="26349"/>
                  </a:cubicBezTo>
                  <a:lnTo>
                    <a:pt x="10482" y="25716"/>
                  </a:lnTo>
                  <a:lnTo>
                    <a:pt x="10482" y="25716"/>
                  </a:lnTo>
                  <a:cubicBezTo>
                    <a:pt x="10419" y="25811"/>
                    <a:pt x="10387" y="25874"/>
                    <a:pt x="10387" y="25937"/>
                  </a:cubicBezTo>
                  <a:cubicBezTo>
                    <a:pt x="10387" y="26032"/>
                    <a:pt x="10419" y="26096"/>
                    <a:pt x="10451" y="26127"/>
                  </a:cubicBezTo>
                  <a:cubicBezTo>
                    <a:pt x="10546" y="26286"/>
                    <a:pt x="10704" y="26349"/>
                    <a:pt x="10926" y="26349"/>
                  </a:cubicBezTo>
                  <a:cubicBezTo>
                    <a:pt x="11084" y="26349"/>
                    <a:pt x="11243" y="26317"/>
                    <a:pt x="11433" y="26254"/>
                  </a:cubicBezTo>
                  <a:lnTo>
                    <a:pt x="11433" y="26254"/>
                  </a:lnTo>
                  <a:cubicBezTo>
                    <a:pt x="11306" y="26349"/>
                    <a:pt x="11211" y="26444"/>
                    <a:pt x="11084" y="26539"/>
                  </a:cubicBezTo>
                  <a:cubicBezTo>
                    <a:pt x="11053" y="26539"/>
                    <a:pt x="11053" y="26602"/>
                    <a:pt x="11053" y="26634"/>
                  </a:cubicBezTo>
                  <a:cubicBezTo>
                    <a:pt x="11021" y="26666"/>
                    <a:pt x="11053" y="26697"/>
                    <a:pt x="11084" y="26729"/>
                  </a:cubicBezTo>
                  <a:cubicBezTo>
                    <a:pt x="11116" y="26792"/>
                    <a:pt x="11148" y="26792"/>
                    <a:pt x="11211" y="26824"/>
                  </a:cubicBezTo>
                  <a:cubicBezTo>
                    <a:pt x="11496" y="26824"/>
                    <a:pt x="12636" y="25969"/>
                    <a:pt x="14188" y="24702"/>
                  </a:cubicBezTo>
                  <a:lnTo>
                    <a:pt x="14188" y="24702"/>
                  </a:lnTo>
                  <a:lnTo>
                    <a:pt x="12383" y="26317"/>
                  </a:lnTo>
                  <a:cubicBezTo>
                    <a:pt x="12319" y="26381"/>
                    <a:pt x="12319" y="26476"/>
                    <a:pt x="12383" y="26539"/>
                  </a:cubicBezTo>
                  <a:cubicBezTo>
                    <a:pt x="12509" y="26697"/>
                    <a:pt x="12699" y="26792"/>
                    <a:pt x="12953" y="26792"/>
                  </a:cubicBezTo>
                  <a:cubicBezTo>
                    <a:pt x="13238" y="26792"/>
                    <a:pt x="13554" y="26697"/>
                    <a:pt x="13903" y="26507"/>
                  </a:cubicBezTo>
                  <a:cubicBezTo>
                    <a:pt x="13966" y="26571"/>
                    <a:pt x="14029" y="26602"/>
                    <a:pt x="14124" y="26602"/>
                  </a:cubicBezTo>
                  <a:cubicBezTo>
                    <a:pt x="14283" y="26602"/>
                    <a:pt x="14536" y="26507"/>
                    <a:pt x="14853" y="26349"/>
                  </a:cubicBezTo>
                  <a:lnTo>
                    <a:pt x="14853" y="26349"/>
                  </a:lnTo>
                  <a:cubicBezTo>
                    <a:pt x="14726" y="26444"/>
                    <a:pt x="14599" y="26539"/>
                    <a:pt x="14473" y="26666"/>
                  </a:cubicBezTo>
                  <a:cubicBezTo>
                    <a:pt x="14409" y="26697"/>
                    <a:pt x="14409" y="26792"/>
                    <a:pt x="14441" y="26856"/>
                  </a:cubicBezTo>
                  <a:cubicBezTo>
                    <a:pt x="14473" y="26887"/>
                    <a:pt x="14536" y="26919"/>
                    <a:pt x="14568" y="26919"/>
                  </a:cubicBezTo>
                  <a:lnTo>
                    <a:pt x="14694" y="26919"/>
                  </a:lnTo>
                  <a:cubicBezTo>
                    <a:pt x="14916" y="26729"/>
                    <a:pt x="15486" y="26254"/>
                    <a:pt x="16246" y="25652"/>
                  </a:cubicBezTo>
                  <a:cubicBezTo>
                    <a:pt x="16246" y="25652"/>
                    <a:pt x="16246" y="25652"/>
                    <a:pt x="16246" y="25684"/>
                  </a:cubicBezTo>
                  <a:cubicBezTo>
                    <a:pt x="16215" y="25842"/>
                    <a:pt x="16246" y="25969"/>
                    <a:pt x="16341" y="26096"/>
                  </a:cubicBezTo>
                  <a:cubicBezTo>
                    <a:pt x="16373" y="26127"/>
                    <a:pt x="16405" y="26127"/>
                    <a:pt x="16436" y="26127"/>
                  </a:cubicBezTo>
                  <a:cubicBezTo>
                    <a:pt x="16468" y="26127"/>
                    <a:pt x="16531" y="26127"/>
                    <a:pt x="16563" y="26096"/>
                  </a:cubicBezTo>
                  <a:lnTo>
                    <a:pt x="17165" y="25589"/>
                  </a:lnTo>
                  <a:lnTo>
                    <a:pt x="17165" y="25589"/>
                  </a:lnTo>
                  <a:cubicBezTo>
                    <a:pt x="17070" y="25716"/>
                    <a:pt x="17006" y="25842"/>
                    <a:pt x="17006" y="25937"/>
                  </a:cubicBezTo>
                  <a:cubicBezTo>
                    <a:pt x="17006" y="26032"/>
                    <a:pt x="17038" y="26127"/>
                    <a:pt x="17070" y="26159"/>
                  </a:cubicBezTo>
                  <a:cubicBezTo>
                    <a:pt x="17133" y="26222"/>
                    <a:pt x="17228" y="26317"/>
                    <a:pt x="17418" y="26317"/>
                  </a:cubicBezTo>
                  <a:lnTo>
                    <a:pt x="17450" y="26317"/>
                  </a:lnTo>
                  <a:cubicBezTo>
                    <a:pt x="18178" y="26317"/>
                    <a:pt x="19730" y="25019"/>
                    <a:pt x="21282" y="23562"/>
                  </a:cubicBezTo>
                  <a:lnTo>
                    <a:pt x="21282" y="23562"/>
                  </a:lnTo>
                  <a:cubicBezTo>
                    <a:pt x="21123" y="23910"/>
                    <a:pt x="21187" y="23974"/>
                    <a:pt x="21218" y="24005"/>
                  </a:cubicBezTo>
                  <a:cubicBezTo>
                    <a:pt x="21250" y="24069"/>
                    <a:pt x="21313" y="24100"/>
                    <a:pt x="21377" y="24100"/>
                  </a:cubicBezTo>
                  <a:cubicBezTo>
                    <a:pt x="21630" y="24100"/>
                    <a:pt x="22390" y="23340"/>
                    <a:pt x="22992" y="22739"/>
                  </a:cubicBezTo>
                  <a:cubicBezTo>
                    <a:pt x="23055" y="22675"/>
                    <a:pt x="23055" y="22580"/>
                    <a:pt x="22992" y="22517"/>
                  </a:cubicBezTo>
                  <a:cubicBezTo>
                    <a:pt x="22960" y="22485"/>
                    <a:pt x="22921" y="22469"/>
                    <a:pt x="22881" y="22469"/>
                  </a:cubicBezTo>
                  <a:cubicBezTo>
                    <a:pt x="22841" y="22469"/>
                    <a:pt x="22802" y="22485"/>
                    <a:pt x="22770" y="22517"/>
                  </a:cubicBezTo>
                  <a:cubicBezTo>
                    <a:pt x="22358" y="22960"/>
                    <a:pt x="21852" y="23435"/>
                    <a:pt x="21567" y="23657"/>
                  </a:cubicBezTo>
                  <a:cubicBezTo>
                    <a:pt x="21788" y="23309"/>
                    <a:pt x="22358" y="22612"/>
                    <a:pt x="23087" y="21789"/>
                  </a:cubicBezTo>
                  <a:cubicBezTo>
                    <a:pt x="24259" y="20617"/>
                    <a:pt x="25177" y="19635"/>
                    <a:pt x="25399" y="19350"/>
                  </a:cubicBezTo>
                  <a:cubicBezTo>
                    <a:pt x="25462" y="19287"/>
                    <a:pt x="25462" y="19192"/>
                    <a:pt x="25399" y="19160"/>
                  </a:cubicBezTo>
                  <a:cubicBezTo>
                    <a:pt x="25367" y="19128"/>
                    <a:pt x="25335" y="19128"/>
                    <a:pt x="25335" y="19097"/>
                  </a:cubicBezTo>
                  <a:cubicBezTo>
                    <a:pt x="25779" y="18685"/>
                    <a:pt x="26032" y="18368"/>
                    <a:pt x="26032" y="18178"/>
                  </a:cubicBezTo>
                  <a:cubicBezTo>
                    <a:pt x="26064" y="18083"/>
                    <a:pt x="26032" y="18020"/>
                    <a:pt x="26000" y="17988"/>
                  </a:cubicBezTo>
                  <a:cubicBezTo>
                    <a:pt x="25963" y="17951"/>
                    <a:pt x="25915" y="17936"/>
                    <a:pt x="25869" y="17936"/>
                  </a:cubicBezTo>
                  <a:cubicBezTo>
                    <a:pt x="25837" y="17936"/>
                    <a:pt x="25805" y="17944"/>
                    <a:pt x="25779" y="17957"/>
                  </a:cubicBezTo>
                  <a:lnTo>
                    <a:pt x="16531" y="25716"/>
                  </a:lnTo>
                  <a:cubicBezTo>
                    <a:pt x="16563" y="25589"/>
                    <a:pt x="16658" y="25399"/>
                    <a:pt x="16785" y="25209"/>
                  </a:cubicBezTo>
                  <a:cubicBezTo>
                    <a:pt x="18336" y="23910"/>
                    <a:pt x="20522" y="22074"/>
                    <a:pt x="22358" y="20427"/>
                  </a:cubicBezTo>
                  <a:cubicBezTo>
                    <a:pt x="23974" y="19065"/>
                    <a:pt x="25304" y="17957"/>
                    <a:pt x="25810" y="17577"/>
                  </a:cubicBezTo>
                  <a:cubicBezTo>
                    <a:pt x="25874" y="17513"/>
                    <a:pt x="25937" y="17482"/>
                    <a:pt x="26000" y="17418"/>
                  </a:cubicBezTo>
                  <a:cubicBezTo>
                    <a:pt x="26032" y="17387"/>
                    <a:pt x="26064" y="17355"/>
                    <a:pt x="26064" y="17323"/>
                  </a:cubicBezTo>
                  <a:cubicBezTo>
                    <a:pt x="26064" y="17260"/>
                    <a:pt x="26064" y="17228"/>
                    <a:pt x="26032" y="17197"/>
                  </a:cubicBezTo>
                  <a:cubicBezTo>
                    <a:pt x="26000" y="17165"/>
                    <a:pt x="25969" y="17133"/>
                    <a:pt x="25937" y="17133"/>
                  </a:cubicBezTo>
                  <a:cubicBezTo>
                    <a:pt x="25905" y="17133"/>
                    <a:pt x="25905" y="17133"/>
                    <a:pt x="25842" y="17197"/>
                  </a:cubicBezTo>
                  <a:lnTo>
                    <a:pt x="25842" y="17165"/>
                  </a:lnTo>
                  <a:cubicBezTo>
                    <a:pt x="25810" y="17197"/>
                    <a:pt x="25715" y="17260"/>
                    <a:pt x="25589" y="17355"/>
                  </a:cubicBezTo>
                  <a:cubicBezTo>
                    <a:pt x="25969" y="16912"/>
                    <a:pt x="26222" y="16563"/>
                    <a:pt x="26222" y="16405"/>
                  </a:cubicBezTo>
                  <a:cubicBezTo>
                    <a:pt x="26254" y="16310"/>
                    <a:pt x="26222" y="16247"/>
                    <a:pt x="26190" y="16215"/>
                  </a:cubicBezTo>
                  <a:cubicBezTo>
                    <a:pt x="26159" y="16183"/>
                    <a:pt x="26095" y="16152"/>
                    <a:pt x="26032" y="16152"/>
                  </a:cubicBezTo>
                  <a:cubicBezTo>
                    <a:pt x="25747" y="16152"/>
                    <a:pt x="24987" y="16785"/>
                    <a:pt x="23277" y="18400"/>
                  </a:cubicBezTo>
                  <a:cubicBezTo>
                    <a:pt x="25082" y="16532"/>
                    <a:pt x="26412" y="15043"/>
                    <a:pt x="26539" y="14885"/>
                  </a:cubicBezTo>
                  <a:cubicBezTo>
                    <a:pt x="26602" y="14821"/>
                    <a:pt x="26602" y="14726"/>
                    <a:pt x="26539" y="14663"/>
                  </a:cubicBezTo>
                  <a:cubicBezTo>
                    <a:pt x="26507" y="14631"/>
                    <a:pt x="26467" y="14616"/>
                    <a:pt x="26428" y="14616"/>
                  </a:cubicBezTo>
                  <a:cubicBezTo>
                    <a:pt x="26388" y="14616"/>
                    <a:pt x="26349" y="14631"/>
                    <a:pt x="26317" y="14663"/>
                  </a:cubicBezTo>
                  <a:lnTo>
                    <a:pt x="14093" y="26159"/>
                  </a:lnTo>
                  <a:cubicBezTo>
                    <a:pt x="13649" y="26381"/>
                    <a:pt x="13301" y="26507"/>
                    <a:pt x="13016" y="26507"/>
                  </a:cubicBezTo>
                  <a:cubicBezTo>
                    <a:pt x="12921" y="26507"/>
                    <a:pt x="12826" y="26476"/>
                    <a:pt x="12763" y="26444"/>
                  </a:cubicBezTo>
                  <a:lnTo>
                    <a:pt x="26665" y="13903"/>
                  </a:lnTo>
                  <a:cubicBezTo>
                    <a:pt x="26729" y="13840"/>
                    <a:pt x="26729" y="13745"/>
                    <a:pt x="26665" y="13681"/>
                  </a:cubicBezTo>
                  <a:cubicBezTo>
                    <a:pt x="26643" y="13659"/>
                    <a:pt x="26605" y="13637"/>
                    <a:pt x="26573" y="13637"/>
                  </a:cubicBezTo>
                  <a:cubicBezTo>
                    <a:pt x="26560" y="13637"/>
                    <a:pt x="26548" y="13640"/>
                    <a:pt x="26539" y="13650"/>
                  </a:cubicBezTo>
                  <a:cubicBezTo>
                    <a:pt x="26919" y="13143"/>
                    <a:pt x="27172" y="12763"/>
                    <a:pt x="27172" y="12510"/>
                  </a:cubicBezTo>
                  <a:cubicBezTo>
                    <a:pt x="27204" y="12383"/>
                    <a:pt x="27172" y="12288"/>
                    <a:pt x="27109" y="12193"/>
                  </a:cubicBezTo>
                  <a:cubicBezTo>
                    <a:pt x="27077" y="12161"/>
                    <a:pt x="27045" y="12130"/>
                    <a:pt x="26982" y="12130"/>
                  </a:cubicBezTo>
                  <a:cubicBezTo>
                    <a:pt x="26950" y="12130"/>
                    <a:pt x="26919" y="12161"/>
                    <a:pt x="26887" y="12193"/>
                  </a:cubicBezTo>
                  <a:cubicBezTo>
                    <a:pt x="24449" y="14758"/>
                    <a:pt x="20680" y="18558"/>
                    <a:pt x="17386" y="21535"/>
                  </a:cubicBezTo>
                  <a:cubicBezTo>
                    <a:pt x="15676" y="22929"/>
                    <a:pt x="14029" y="24259"/>
                    <a:pt x="12699" y="25336"/>
                  </a:cubicBezTo>
                  <a:cubicBezTo>
                    <a:pt x="11939" y="25811"/>
                    <a:pt x="11338" y="26064"/>
                    <a:pt x="10989" y="26064"/>
                  </a:cubicBezTo>
                  <a:cubicBezTo>
                    <a:pt x="10863" y="26064"/>
                    <a:pt x="10799" y="26032"/>
                    <a:pt x="10736" y="25969"/>
                  </a:cubicBezTo>
                  <a:cubicBezTo>
                    <a:pt x="10736" y="25874"/>
                    <a:pt x="10863" y="25684"/>
                    <a:pt x="11116" y="25431"/>
                  </a:cubicBezTo>
                  <a:cubicBezTo>
                    <a:pt x="13586" y="24195"/>
                    <a:pt x="17671" y="20332"/>
                    <a:pt x="20997" y="16943"/>
                  </a:cubicBezTo>
                  <a:lnTo>
                    <a:pt x="26570" y="12256"/>
                  </a:lnTo>
                  <a:cubicBezTo>
                    <a:pt x="26634" y="12193"/>
                    <a:pt x="26634" y="12098"/>
                    <a:pt x="26570" y="12035"/>
                  </a:cubicBezTo>
                  <a:cubicBezTo>
                    <a:pt x="26555" y="12003"/>
                    <a:pt x="26523" y="11987"/>
                    <a:pt x="26487" y="11987"/>
                  </a:cubicBezTo>
                  <a:cubicBezTo>
                    <a:pt x="26452" y="11987"/>
                    <a:pt x="26412" y="12003"/>
                    <a:pt x="26380" y="12035"/>
                  </a:cubicBezTo>
                  <a:cubicBezTo>
                    <a:pt x="26000" y="12320"/>
                    <a:pt x="24924" y="13175"/>
                    <a:pt x="23498" y="14315"/>
                  </a:cubicBezTo>
                  <a:cubicBezTo>
                    <a:pt x="25145" y="12573"/>
                    <a:pt x="26317" y="11275"/>
                    <a:pt x="26475" y="11085"/>
                  </a:cubicBezTo>
                  <a:cubicBezTo>
                    <a:pt x="26539" y="11053"/>
                    <a:pt x="26539" y="10958"/>
                    <a:pt x="26475" y="10895"/>
                  </a:cubicBezTo>
                  <a:cubicBezTo>
                    <a:pt x="26438" y="10857"/>
                    <a:pt x="26401" y="10842"/>
                    <a:pt x="26364" y="10842"/>
                  </a:cubicBezTo>
                  <a:cubicBezTo>
                    <a:pt x="26338" y="10842"/>
                    <a:pt x="26312" y="10850"/>
                    <a:pt x="26285" y="10863"/>
                  </a:cubicBezTo>
                  <a:cubicBezTo>
                    <a:pt x="26064" y="11021"/>
                    <a:pt x="24607" y="12066"/>
                    <a:pt x="22580" y="13586"/>
                  </a:cubicBezTo>
                  <a:lnTo>
                    <a:pt x="25969" y="10578"/>
                  </a:lnTo>
                  <a:cubicBezTo>
                    <a:pt x="26032" y="10514"/>
                    <a:pt x="26032" y="10419"/>
                    <a:pt x="25969" y="10356"/>
                  </a:cubicBezTo>
                  <a:cubicBezTo>
                    <a:pt x="25950" y="10319"/>
                    <a:pt x="25910" y="10304"/>
                    <a:pt x="25867" y="10304"/>
                  </a:cubicBezTo>
                  <a:cubicBezTo>
                    <a:pt x="25837" y="10304"/>
                    <a:pt x="25805" y="10311"/>
                    <a:pt x="25779" y="10324"/>
                  </a:cubicBezTo>
                  <a:lnTo>
                    <a:pt x="24322" y="11560"/>
                  </a:lnTo>
                  <a:cubicBezTo>
                    <a:pt x="25209" y="10673"/>
                    <a:pt x="25747" y="10008"/>
                    <a:pt x="25779" y="9754"/>
                  </a:cubicBezTo>
                  <a:cubicBezTo>
                    <a:pt x="25779" y="9659"/>
                    <a:pt x="25747" y="9596"/>
                    <a:pt x="25715" y="9564"/>
                  </a:cubicBezTo>
                  <a:cubicBezTo>
                    <a:pt x="25715" y="9533"/>
                    <a:pt x="25715" y="9533"/>
                    <a:pt x="25684" y="9533"/>
                  </a:cubicBezTo>
                  <a:cubicBezTo>
                    <a:pt x="25842" y="9406"/>
                    <a:pt x="26000" y="9311"/>
                    <a:pt x="26127" y="9184"/>
                  </a:cubicBezTo>
                  <a:cubicBezTo>
                    <a:pt x="26159" y="9184"/>
                    <a:pt x="26190" y="9121"/>
                    <a:pt x="26190" y="9089"/>
                  </a:cubicBezTo>
                  <a:cubicBezTo>
                    <a:pt x="26190" y="9058"/>
                    <a:pt x="26190" y="9026"/>
                    <a:pt x="26159" y="8994"/>
                  </a:cubicBezTo>
                  <a:cubicBezTo>
                    <a:pt x="26032" y="8836"/>
                    <a:pt x="25874" y="8741"/>
                    <a:pt x="25684" y="8709"/>
                  </a:cubicBezTo>
                  <a:cubicBezTo>
                    <a:pt x="26095" y="8203"/>
                    <a:pt x="26190" y="7918"/>
                    <a:pt x="26064" y="7791"/>
                  </a:cubicBezTo>
                  <a:cubicBezTo>
                    <a:pt x="26032" y="7728"/>
                    <a:pt x="25969" y="7696"/>
                    <a:pt x="25874" y="7696"/>
                  </a:cubicBezTo>
                  <a:lnTo>
                    <a:pt x="25810" y="7696"/>
                  </a:lnTo>
                  <a:cubicBezTo>
                    <a:pt x="25810" y="7538"/>
                    <a:pt x="25747" y="7379"/>
                    <a:pt x="25652" y="7253"/>
                  </a:cubicBezTo>
                  <a:cubicBezTo>
                    <a:pt x="25620" y="7221"/>
                    <a:pt x="25589" y="7221"/>
                    <a:pt x="25557" y="7189"/>
                  </a:cubicBezTo>
                  <a:cubicBezTo>
                    <a:pt x="25494" y="7189"/>
                    <a:pt x="25462" y="7221"/>
                    <a:pt x="25430" y="7253"/>
                  </a:cubicBezTo>
                  <a:lnTo>
                    <a:pt x="23688" y="8709"/>
                  </a:lnTo>
                  <a:cubicBezTo>
                    <a:pt x="23847" y="8519"/>
                    <a:pt x="24005" y="8361"/>
                    <a:pt x="24132" y="8234"/>
                  </a:cubicBezTo>
                  <a:cubicBezTo>
                    <a:pt x="24385" y="7981"/>
                    <a:pt x="24544" y="7823"/>
                    <a:pt x="24607" y="7696"/>
                  </a:cubicBezTo>
                  <a:cubicBezTo>
                    <a:pt x="24639" y="7696"/>
                    <a:pt x="24670" y="7664"/>
                    <a:pt x="24670" y="7633"/>
                  </a:cubicBezTo>
                  <a:cubicBezTo>
                    <a:pt x="24734" y="7506"/>
                    <a:pt x="24702" y="7474"/>
                    <a:pt x="24670" y="7443"/>
                  </a:cubicBezTo>
                  <a:cubicBezTo>
                    <a:pt x="24639" y="7411"/>
                    <a:pt x="24607" y="7379"/>
                    <a:pt x="24575" y="7379"/>
                  </a:cubicBezTo>
                  <a:cubicBezTo>
                    <a:pt x="24512" y="7379"/>
                    <a:pt x="24480" y="7411"/>
                    <a:pt x="24449" y="7443"/>
                  </a:cubicBezTo>
                  <a:cubicBezTo>
                    <a:pt x="24449" y="7443"/>
                    <a:pt x="24195" y="7728"/>
                    <a:pt x="23784" y="8139"/>
                  </a:cubicBezTo>
                  <a:cubicBezTo>
                    <a:pt x="23435" y="8456"/>
                    <a:pt x="22992" y="8868"/>
                    <a:pt x="22453" y="9374"/>
                  </a:cubicBezTo>
                  <a:cubicBezTo>
                    <a:pt x="23942" y="7886"/>
                    <a:pt x="24924" y="6746"/>
                    <a:pt x="24987" y="6208"/>
                  </a:cubicBezTo>
                  <a:cubicBezTo>
                    <a:pt x="24987" y="6081"/>
                    <a:pt x="24955" y="5986"/>
                    <a:pt x="24892" y="5891"/>
                  </a:cubicBezTo>
                  <a:cubicBezTo>
                    <a:pt x="24860" y="5859"/>
                    <a:pt x="24829" y="5827"/>
                    <a:pt x="24797" y="5827"/>
                  </a:cubicBezTo>
                  <a:cubicBezTo>
                    <a:pt x="24765" y="5827"/>
                    <a:pt x="24702" y="5859"/>
                    <a:pt x="24670" y="5859"/>
                  </a:cubicBezTo>
                  <a:lnTo>
                    <a:pt x="23847" y="6556"/>
                  </a:lnTo>
                  <a:cubicBezTo>
                    <a:pt x="23942" y="6398"/>
                    <a:pt x="24005" y="6271"/>
                    <a:pt x="24005" y="6144"/>
                  </a:cubicBezTo>
                  <a:cubicBezTo>
                    <a:pt x="24037" y="6018"/>
                    <a:pt x="24005" y="5891"/>
                    <a:pt x="23910" y="5796"/>
                  </a:cubicBezTo>
                  <a:cubicBezTo>
                    <a:pt x="23879" y="5764"/>
                    <a:pt x="23847" y="5732"/>
                    <a:pt x="23815" y="5732"/>
                  </a:cubicBezTo>
                  <a:cubicBezTo>
                    <a:pt x="23784" y="5732"/>
                    <a:pt x="23720" y="5732"/>
                    <a:pt x="23688" y="5764"/>
                  </a:cubicBezTo>
                  <a:lnTo>
                    <a:pt x="13079" y="14695"/>
                  </a:lnTo>
                  <a:lnTo>
                    <a:pt x="13079" y="14695"/>
                  </a:lnTo>
                  <a:lnTo>
                    <a:pt x="24164" y="4909"/>
                  </a:lnTo>
                  <a:cubicBezTo>
                    <a:pt x="24227" y="4846"/>
                    <a:pt x="24227" y="4751"/>
                    <a:pt x="24195" y="4687"/>
                  </a:cubicBezTo>
                  <a:cubicBezTo>
                    <a:pt x="24132" y="4624"/>
                    <a:pt x="24069" y="4561"/>
                    <a:pt x="23910" y="4561"/>
                  </a:cubicBezTo>
                  <a:cubicBezTo>
                    <a:pt x="23898" y="4560"/>
                    <a:pt x="23886" y="4559"/>
                    <a:pt x="23873" y="4559"/>
                  </a:cubicBezTo>
                  <a:cubicBezTo>
                    <a:pt x="23478" y="4559"/>
                    <a:pt x="22673" y="5029"/>
                    <a:pt x="21630" y="5796"/>
                  </a:cubicBezTo>
                  <a:lnTo>
                    <a:pt x="22802" y="4719"/>
                  </a:lnTo>
                  <a:cubicBezTo>
                    <a:pt x="22865" y="4656"/>
                    <a:pt x="22865" y="4561"/>
                    <a:pt x="22833" y="4497"/>
                  </a:cubicBezTo>
                  <a:cubicBezTo>
                    <a:pt x="22802" y="4466"/>
                    <a:pt x="22770" y="4434"/>
                    <a:pt x="22738" y="4434"/>
                  </a:cubicBezTo>
                  <a:cubicBezTo>
                    <a:pt x="22897" y="4276"/>
                    <a:pt x="23023" y="4149"/>
                    <a:pt x="23055" y="4117"/>
                  </a:cubicBezTo>
                  <a:cubicBezTo>
                    <a:pt x="23118" y="4054"/>
                    <a:pt x="23118" y="3959"/>
                    <a:pt x="23087" y="3896"/>
                  </a:cubicBezTo>
                  <a:cubicBezTo>
                    <a:pt x="23050" y="3859"/>
                    <a:pt x="23002" y="3843"/>
                    <a:pt x="22956" y="3843"/>
                  </a:cubicBezTo>
                  <a:cubicBezTo>
                    <a:pt x="22923" y="3843"/>
                    <a:pt x="22891" y="3851"/>
                    <a:pt x="22865" y="3864"/>
                  </a:cubicBezTo>
                  <a:cubicBezTo>
                    <a:pt x="22707" y="3991"/>
                    <a:pt x="21757" y="4656"/>
                    <a:pt x="20395" y="5637"/>
                  </a:cubicBezTo>
                  <a:cubicBezTo>
                    <a:pt x="21155" y="4909"/>
                    <a:pt x="21725" y="4339"/>
                    <a:pt x="22073" y="3991"/>
                  </a:cubicBezTo>
                  <a:cubicBezTo>
                    <a:pt x="22358" y="3769"/>
                    <a:pt x="22453" y="3674"/>
                    <a:pt x="22453" y="3611"/>
                  </a:cubicBezTo>
                  <a:cubicBezTo>
                    <a:pt x="22453" y="3547"/>
                    <a:pt x="22453" y="3516"/>
                    <a:pt x="22422" y="3484"/>
                  </a:cubicBezTo>
                  <a:cubicBezTo>
                    <a:pt x="22390" y="3452"/>
                    <a:pt x="22358" y="3421"/>
                    <a:pt x="22295" y="3421"/>
                  </a:cubicBezTo>
                  <a:cubicBezTo>
                    <a:pt x="22263" y="3421"/>
                    <a:pt x="22232" y="3421"/>
                    <a:pt x="22200" y="3452"/>
                  </a:cubicBezTo>
                  <a:cubicBezTo>
                    <a:pt x="22073" y="3547"/>
                    <a:pt x="21978" y="3674"/>
                    <a:pt x="21883" y="3769"/>
                  </a:cubicBezTo>
                  <a:cubicBezTo>
                    <a:pt x="21725" y="3896"/>
                    <a:pt x="21503" y="4054"/>
                    <a:pt x="21282" y="4212"/>
                  </a:cubicBezTo>
                  <a:cubicBezTo>
                    <a:pt x="21345" y="4086"/>
                    <a:pt x="21377" y="3959"/>
                    <a:pt x="21408" y="3832"/>
                  </a:cubicBezTo>
                  <a:cubicBezTo>
                    <a:pt x="21567" y="3579"/>
                    <a:pt x="21662" y="3326"/>
                    <a:pt x="21662" y="3136"/>
                  </a:cubicBezTo>
                  <a:cubicBezTo>
                    <a:pt x="21725" y="2851"/>
                    <a:pt x="21662" y="2629"/>
                    <a:pt x="21503" y="2439"/>
                  </a:cubicBezTo>
                  <a:cubicBezTo>
                    <a:pt x="21472" y="2407"/>
                    <a:pt x="21440" y="2407"/>
                    <a:pt x="21408" y="2407"/>
                  </a:cubicBezTo>
                  <a:cubicBezTo>
                    <a:pt x="21396" y="2401"/>
                    <a:pt x="21386" y="2396"/>
                    <a:pt x="21374" y="2396"/>
                  </a:cubicBezTo>
                  <a:cubicBezTo>
                    <a:pt x="21321" y="2396"/>
                    <a:pt x="21218" y="2484"/>
                    <a:pt x="20680" y="2946"/>
                  </a:cubicBezTo>
                  <a:cubicBezTo>
                    <a:pt x="20522" y="2946"/>
                    <a:pt x="20332" y="3009"/>
                    <a:pt x="20110" y="3072"/>
                  </a:cubicBezTo>
                  <a:cubicBezTo>
                    <a:pt x="20173" y="2946"/>
                    <a:pt x="20237" y="2819"/>
                    <a:pt x="20237" y="2724"/>
                  </a:cubicBezTo>
                  <a:cubicBezTo>
                    <a:pt x="20268" y="2661"/>
                    <a:pt x="20268" y="2597"/>
                    <a:pt x="20237" y="2534"/>
                  </a:cubicBezTo>
                  <a:cubicBezTo>
                    <a:pt x="20300" y="2471"/>
                    <a:pt x="20332" y="2407"/>
                    <a:pt x="20332" y="2376"/>
                  </a:cubicBezTo>
                  <a:cubicBezTo>
                    <a:pt x="20332" y="2344"/>
                    <a:pt x="20332" y="2281"/>
                    <a:pt x="20300" y="2249"/>
                  </a:cubicBezTo>
                  <a:cubicBezTo>
                    <a:pt x="20268" y="2217"/>
                    <a:pt x="20205" y="2186"/>
                    <a:pt x="20142" y="2186"/>
                  </a:cubicBezTo>
                  <a:lnTo>
                    <a:pt x="20110" y="2186"/>
                  </a:lnTo>
                  <a:cubicBezTo>
                    <a:pt x="20110" y="2154"/>
                    <a:pt x="20078" y="2154"/>
                    <a:pt x="20078" y="2154"/>
                  </a:cubicBezTo>
                  <a:cubicBezTo>
                    <a:pt x="20041" y="2117"/>
                    <a:pt x="19993" y="2101"/>
                    <a:pt x="19947" y="2101"/>
                  </a:cubicBezTo>
                  <a:cubicBezTo>
                    <a:pt x="19914" y="2101"/>
                    <a:pt x="19883" y="2109"/>
                    <a:pt x="19857" y="2122"/>
                  </a:cubicBezTo>
                  <a:lnTo>
                    <a:pt x="19413" y="2502"/>
                  </a:lnTo>
                  <a:cubicBezTo>
                    <a:pt x="19382" y="2534"/>
                    <a:pt x="19318" y="2597"/>
                    <a:pt x="19255" y="2629"/>
                  </a:cubicBezTo>
                  <a:cubicBezTo>
                    <a:pt x="19318" y="2439"/>
                    <a:pt x="19382" y="2281"/>
                    <a:pt x="19413" y="2154"/>
                  </a:cubicBezTo>
                  <a:cubicBezTo>
                    <a:pt x="19413" y="1996"/>
                    <a:pt x="19382" y="1869"/>
                    <a:pt x="19286" y="1742"/>
                  </a:cubicBezTo>
                  <a:cubicBezTo>
                    <a:pt x="19255" y="1711"/>
                    <a:pt x="19223" y="1711"/>
                    <a:pt x="19191" y="1679"/>
                  </a:cubicBezTo>
                  <a:cubicBezTo>
                    <a:pt x="19160" y="1679"/>
                    <a:pt x="19128" y="1711"/>
                    <a:pt x="19096" y="1742"/>
                  </a:cubicBezTo>
                  <a:lnTo>
                    <a:pt x="17545" y="3041"/>
                  </a:lnTo>
                  <a:cubicBezTo>
                    <a:pt x="19160" y="1521"/>
                    <a:pt x="19096" y="1426"/>
                    <a:pt x="19001" y="1331"/>
                  </a:cubicBezTo>
                  <a:cubicBezTo>
                    <a:pt x="18970" y="1267"/>
                    <a:pt x="18906" y="1236"/>
                    <a:pt x="18811" y="1204"/>
                  </a:cubicBezTo>
                  <a:lnTo>
                    <a:pt x="18780" y="1204"/>
                  </a:lnTo>
                  <a:cubicBezTo>
                    <a:pt x="17133" y="1204"/>
                    <a:pt x="3642" y="13745"/>
                    <a:pt x="950" y="16215"/>
                  </a:cubicBezTo>
                  <a:cubicBezTo>
                    <a:pt x="1140" y="15898"/>
                    <a:pt x="1615" y="15328"/>
                    <a:pt x="2344" y="14631"/>
                  </a:cubicBezTo>
                  <a:cubicBezTo>
                    <a:pt x="3990" y="13523"/>
                    <a:pt x="7031" y="10673"/>
                    <a:pt x="10894" y="7031"/>
                  </a:cubicBezTo>
                  <a:cubicBezTo>
                    <a:pt x="10989" y="6936"/>
                    <a:pt x="11116" y="6809"/>
                    <a:pt x="11211" y="6714"/>
                  </a:cubicBezTo>
                  <a:cubicBezTo>
                    <a:pt x="13396" y="4877"/>
                    <a:pt x="15740" y="2977"/>
                    <a:pt x="18051" y="1109"/>
                  </a:cubicBezTo>
                  <a:cubicBezTo>
                    <a:pt x="18083" y="1077"/>
                    <a:pt x="18115" y="1045"/>
                    <a:pt x="18115" y="1014"/>
                  </a:cubicBezTo>
                  <a:cubicBezTo>
                    <a:pt x="18115" y="982"/>
                    <a:pt x="18115" y="919"/>
                    <a:pt x="18083" y="887"/>
                  </a:cubicBezTo>
                  <a:cubicBezTo>
                    <a:pt x="18051" y="855"/>
                    <a:pt x="18020" y="855"/>
                    <a:pt x="17956" y="855"/>
                  </a:cubicBezTo>
                  <a:cubicBezTo>
                    <a:pt x="17956" y="855"/>
                    <a:pt x="17925" y="855"/>
                    <a:pt x="17861" y="887"/>
                  </a:cubicBezTo>
                  <a:lnTo>
                    <a:pt x="17830" y="887"/>
                  </a:lnTo>
                  <a:cubicBezTo>
                    <a:pt x="17766" y="950"/>
                    <a:pt x="17640" y="1045"/>
                    <a:pt x="17481" y="1140"/>
                  </a:cubicBezTo>
                  <a:cubicBezTo>
                    <a:pt x="17450" y="1109"/>
                    <a:pt x="17386" y="1077"/>
                    <a:pt x="17323" y="1077"/>
                  </a:cubicBezTo>
                  <a:cubicBezTo>
                    <a:pt x="17318" y="1077"/>
                    <a:pt x="17314" y="1077"/>
                    <a:pt x="17309" y="1077"/>
                  </a:cubicBezTo>
                  <a:cubicBezTo>
                    <a:pt x="16814" y="1077"/>
                    <a:pt x="15069" y="2664"/>
                    <a:pt x="11338" y="6176"/>
                  </a:cubicBezTo>
                  <a:cubicBezTo>
                    <a:pt x="8107" y="8931"/>
                    <a:pt x="4244" y="12225"/>
                    <a:pt x="1235" y="14821"/>
                  </a:cubicBezTo>
                  <a:cubicBezTo>
                    <a:pt x="1235" y="14821"/>
                    <a:pt x="1203" y="14821"/>
                    <a:pt x="1203" y="14853"/>
                  </a:cubicBezTo>
                  <a:cubicBezTo>
                    <a:pt x="1108" y="13935"/>
                    <a:pt x="10673" y="5796"/>
                    <a:pt x="16721" y="887"/>
                  </a:cubicBezTo>
                  <a:cubicBezTo>
                    <a:pt x="16753" y="887"/>
                    <a:pt x="16753" y="824"/>
                    <a:pt x="16753" y="792"/>
                  </a:cubicBezTo>
                  <a:cubicBezTo>
                    <a:pt x="16753" y="760"/>
                    <a:pt x="16753" y="729"/>
                    <a:pt x="16721" y="697"/>
                  </a:cubicBezTo>
                  <a:cubicBezTo>
                    <a:pt x="16595" y="507"/>
                    <a:pt x="16405" y="444"/>
                    <a:pt x="16151" y="444"/>
                  </a:cubicBezTo>
                  <a:lnTo>
                    <a:pt x="16056" y="444"/>
                  </a:lnTo>
                  <a:cubicBezTo>
                    <a:pt x="16056" y="412"/>
                    <a:pt x="16056" y="380"/>
                    <a:pt x="16025" y="380"/>
                  </a:cubicBezTo>
                  <a:cubicBezTo>
                    <a:pt x="15898" y="222"/>
                    <a:pt x="15708" y="127"/>
                    <a:pt x="15455" y="127"/>
                  </a:cubicBezTo>
                  <a:cubicBezTo>
                    <a:pt x="14789" y="127"/>
                    <a:pt x="13776" y="697"/>
                    <a:pt x="12541" y="1584"/>
                  </a:cubicBezTo>
                  <a:cubicBezTo>
                    <a:pt x="13048" y="1140"/>
                    <a:pt x="13523" y="697"/>
                    <a:pt x="13966" y="285"/>
                  </a:cubicBezTo>
                  <a:cubicBezTo>
                    <a:pt x="14029" y="222"/>
                    <a:pt x="14029" y="127"/>
                    <a:pt x="13998" y="64"/>
                  </a:cubicBezTo>
                  <a:cubicBezTo>
                    <a:pt x="13966" y="32"/>
                    <a:pt x="13903" y="0"/>
                    <a:pt x="13871" y="0"/>
                  </a:cubicBezTo>
                  <a:close/>
                </a:path>
              </a:pathLst>
            </a:cu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6"/>
            <p:cNvSpPr txBox="1"/>
            <p:nvPr/>
          </p:nvSpPr>
          <p:spPr>
            <a:xfrm>
              <a:off x="3987763" y="919625"/>
              <a:ext cx="1061400" cy="6978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2500">
                  <a:solidFill>
                    <a:srgbClr val="FFFFFF"/>
                  </a:solidFill>
                  <a:latin typeface="Special Elite"/>
                  <a:ea typeface="Special Elite"/>
                  <a:cs typeface="Special Elite"/>
                  <a:sym typeface="Special Elite"/>
                </a:rPr>
                <a:t>CSS</a:t>
              </a:r>
              <a:endParaRPr sz="2500">
                <a:solidFill>
                  <a:srgbClr val="FFFFFF"/>
                </a:solidFill>
                <a:latin typeface="Special Elite"/>
                <a:ea typeface="Special Elite"/>
                <a:cs typeface="Special Elite"/>
                <a:sym typeface="Special Elite"/>
              </a:endParaRPr>
            </a:p>
          </p:txBody>
        </p:sp>
      </p:grpSp>
      <p:sp>
        <p:nvSpPr>
          <p:cNvPr id="702" name="Google Shape;702;p16"/>
          <p:cNvSpPr/>
          <p:nvPr/>
        </p:nvSpPr>
        <p:spPr>
          <a:xfrm>
            <a:off x="4291809" y="3219000"/>
            <a:ext cx="560376" cy="42799"/>
          </a:xfrm>
          <a:custGeom>
            <a:avLst/>
            <a:gdLst/>
            <a:ahLst/>
            <a:cxnLst/>
            <a:rect l="l" t="t" r="r" b="b"/>
            <a:pathLst>
              <a:path w="43609" h="1364" extrusionOk="0">
                <a:moveTo>
                  <a:pt x="478" y="1"/>
                </a:moveTo>
                <a:cubicBezTo>
                  <a:pt x="0" y="1"/>
                  <a:pt x="10" y="763"/>
                  <a:pt x="507" y="794"/>
                </a:cubicBezTo>
                <a:cubicBezTo>
                  <a:pt x="3642" y="920"/>
                  <a:pt x="6746" y="1047"/>
                  <a:pt x="9849" y="1174"/>
                </a:cubicBezTo>
                <a:cubicBezTo>
                  <a:pt x="12383" y="1300"/>
                  <a:pt x="14916" y="1300"/>
                  <a:pt x="17481" y="1332"/>
                </a:cubicBezTo>
                <a:cubicBezTo>
                  <a:pt x="19888" y="1364"/>
                  <a:pt x="22295" y="1364"/>
                  <a:pt x="24702" y="1364"/>
                </a:cubicBezTo>
                <a:cubicBezTo>
                  <a:pt x="27426" y="1332"/>
                  <a:pt x="30181" y="1332"/>
                  <a:pt x="32904" y="1300"/>
                </a:cubicBezTo>
                <a:cubicBezTo>
                  <a:pt x="36230" y="1269"/>
                  <a:pt x="39523" y="1205"/>
                  <a:pt x="42817" y="1174"/>
                </a:cubicBezTo>
                <a:lnTo>
                  <a:pt x="43102" y="1174"/>
                </a:lnTo>
                <a:cubicBezTo>
                  <a:pt x="43608" y="1142"/>
                  <a:pt x="43608" y="350"/>
                  <a:pt x="43102" y="350"/>
                </a:cubicBezTo>
                <a:lnTo>
                  <a:pt x="33759" y="509"/>
                </a:lnTo>
                <a:cubicBezTo>
                  <a:pt x="31226" y="540"/>
                  <a:pt x="28692" y="540"/>
                  <a:pt x="26159" y="540"/>
                </a:cubicBezTo>
                <a:cubicBezTo>
                  <a:pt x="24955" y="556"/>
                  <a:pt x="23752" y="564"/>
                  <a:pt x="22545" y="564"/>
                </a:cubicBezTo>
                <a:cubicBezTo>
                  <a:pt x="21337" y="564"/>
                  <a:pt x="20126" y="556"/>
                  <a:pt x="18907" y="540"/>
                </a:cubicBezTo>
                <a:cubicBezTo>
                  <a:pt x="16183" y="509"/>
                  <a:pt x="13459" y="540"/>
                  <a:pt x="10704" y="445"/>
                </a:cubicBezTo>
                <a:lnTo>
                  <a:pt x="792" y="2"/>
                </a:lnTo>
                <a:lnTo>
                  <a:pt x="507" y="2"/>
                </a:lnTo>
                <a:cubicBezTo>
                  <a:pt x="497" y="1"/>
                  <a:pt x="487" y="1"/>
                  <a:pt x="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6"/>
          <p:cNvSpPr txBox="1"/>
          <p:nvPr/>
        </p:nvSpPr>
        <p:spPr>
          <a:xfrm>
            <a:off x="3822975" y="2980725"/>
            <a:ext cx="1487400" cy="260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Special Elite"/>
                <a:ea typeface="Special Elite"/>
                <a:cs typeface="Special Elite"/>
                <a:sym typeface="Special Elite"/>
              </a:rPr>
              <a:t>CSS</a:t>
            </a:r>
            <a:endParaRPr sz="1800">
              <a:solidFill>
                <a:srgbClr val="FFFFFF"/>
              </a:solidFill>
              <a:latin typeface="Special Elite"/>
              <a:ea typeface="Special Elite"/>
              <a:cs typeface="Special Elite"/>
              <a:sym typeface="Special Elite"/>
            </a:endParaRPr>
          </a:p>
        </p:txBody>
      </p:sp>
      <p:sp>
        <p:nvSpPr>
          <p:cNvPr id="704" name="Google Shape;704;p16"/>
          <p:cNvSpPr txBox="1"/>
          <p:nvPr/>
        </p:nvSpPr>
        <p:spPr>
          <a:xfrm>
            <a:off x="3648221" y="3237275"/>
            <a:ext cx="1836900" cy="934800"/>
          </a:xfrm>
          <a:prstGeom prst="rect">
            <a:avLst/>
          </a:prstGeom>
          <a:noFill/>
          <a:ln>
            <a:noFill/>
          </a:ln>
        </p:spPr>
        <p:txBody>
          <a:bodyPr spcFirstLastPara="1" wrap="square" lIns="91425" tIns="91425" rIns="91425" bIns="91425" anchor="t" anchorCtr="0">
            <a:noAutofit/>
          </a:bodyPr>
          <a:lstStyle/>
          <a:p>
            <a:pPr marL="228600" lvl="0" indent="-330200" algn="l" rtl="0">
              <a:spcBef>
                <a:spcPts val="0"/>
              </a:spcBef>
              <a:spcAft>
                <a:spcPts val="0"/>
              </a:spcAft>
              <a:buClr>
                <a:schemeClr val="dk1"/>
              </a:buClr>
              <a:buSzPts val="1600"/>
              <a:buFont typeface="Barlow Semi Condensed Light"/>
              <a:buChar char="-"/>
            </a:pPr>
            <a:r>
              <a:rPr lang="en" sz="1600">
                <a:solidFill>
                  <a:schemeClr val="dk1"/>
                </a:solidFill>
                <a:latin typeface="Barlow Semi Condensed Light"/>
                <a:ea typeface="Barlow Semi Condensed Light"/>
                <a:cs typeface="Barlow Semi Condensed Light"/>
                <a:sym typeface="Barlow Semi Condensed Light"/>
              </a:rPr>
              <a:t>Appealing </a:t>
            </a:r>
            <a:endParaRPr sz="1600">
              <a:solidFill>
                <a:schemeClr val="dk1"/>
              </a:solidFill>
              <a:latin typeface="Barlow Semi Condensed Light"/>
              <a:ea typeface="Barlow Semi Condensed Light"/>
              <a:cs typeface="Barlow Semi Condensed Light"/>
              <a:sym typeface="Barlow Semi Condensed Light"/>
            </a:endParaRPr>
          </a:p>
          <a:p>
            <a:pPr marL="228600" lvl="0" indent="-330200" algn="l" rtl="0">
              <a:spcBef>
                <a:spcPts val="0"/>
              </a:spcBef>
              <a:spcAft>
                <a:spcPts val="0"/>
              </a:spcAft>
              <a:buClr>
                <a:schemeClr val="dk1"/>
              </a:buClr>
              <a:buSzPts val="1600"/>
              <a:buFont typeface="Barlow Semi Condensed Light"/>
              <a:buChar char="-"/>
            </a:pPr>
            <a:r>
              <a:rPr lang="en" sz="1600">
                <a:solidFill>
                  <a:schemeClr val="dk1"/>
                </a:solidFill>
                <a:latin typeface="Barlow Semi Condensed Light"/>
                <a:ea typeface="Barlow Semi Condensed Light"/>
                <a:cs typeface="Barlow Semi Condensed Light"/>
                <a:sym typeface="Barlow Semi Condensed Light"/>
              </a:rPr>
              <a:t>Users want to use the website</a:t>
            </a:r>
            <a:endParaRPr sz="1600">
              <a:solidFill>
                <a:schemeClr val="dk1"/>
              </a:solidFill>
              <a:latin typeface="Barlow Semi Condensed Light"/>
              <a:ea typeface="Barlow Semi Condensed Light"/>
              <a:cs typeface="Barlow Semi Condensed Light"/>
              <a:sym typeface="Barlow Semi Condensed Light"/>
            </a:endParaRPr>
          </a:p>
        </p:txBody>
      </p:sp>
      <p:sp>
        <p:nvSpPr>
          <p:cNvPr id="705" name="Google Shape;705;p16"/>
          <p:cNvSpPr/>
          <p:nvPr/>
        </p:nvSpPr>
        <p:spPr>
          <a:xfrm>
            <a:off x="1333950" y="1182650"/>
            <a:ext cx="4151141" cy="42775"/>
          </a:xfrm>
          <a:custGeom>
            <a:avLst/>
            <a:gdLst/>
            <a:ahLst/>
            <a:cxnLst/>
            <a:rect l="l" t="t" r="r" b="b"/>
            <a:pathLst>
              <a:path w="43609" h="1364" extrusionOk="0">
                <a:moveTo>
                  <a:pt x="478" y="1"/>
                </a:moveTo>
                <a:cubicBezTo>
                  <a:pt x="0" y="1"/>
                  <a:pt x="10" y="763"/>
                  <a:pt x="507" y="794"/>
                </a:cubicBezTo>
                <a:cubicBezTo>
                  <a:pt x="3642" y="920"/>
                  <a:pt x="6746" y="1047"/>
                  <a:pt x="9849" y="1174"/>
                </a:cubicBezTo>
                <a:cubicBezTo>
                  <a:pt x="12383" y="1300"/>
                  <a:pt x="14916" y="1300"/>
                  <a:pt x="17481" y="1332"/>
                </a:cubicBezTo>
                <a:cubicBezTo>
                  <a:pt x="19888" y="1364"/>
                  <a:pt x="22295" y="1364"/>
                  <a:pt x="24702" y="1364"/>
                </a:cubicBezTo>
                <a:cubicBezTo>
                  <a:pt x="27426" y="1332"/>
                  <a:pt x="30181" y="1332"/>
                  <a:pt x="32904" y="1300"/>
                </a:cubicBezTo>
                <a:cubicBezTo>
                  <a:pt x="36230" y="1269"/>
                  <a:pt x="39523" y="1205"/>
                  <a:pt x="42817" y="1174"/>
                </a:cubicBezTo>
                <a:lnTo>
                  <a:pt x="43102" y="1174"/>
                </a:lnTo>
                <a:cubicBezTo>
                  <a:pt x="43608" y="1142"/>
                  <a:pt x="43608" y="350"/>
                  <a:pt x="43102" y="350"/>
                </a:cubicBezTo>
                <a:lnTo>
                  <a:pt x="33759" y="509"/>
                </a:lnTo>
                <a:cubicBezTo>
                  <a:pt x="31226" y="540"/>
                  <a:pt x="28692" y="540"/>
                  <a:pt x="26159" y="540"/>
                </a:cubicBezTo>
                <a:cubicBezTo>
                  <a:pt x="24955" y="556"/>
                  <a:pt x="23752" y="564"/>
                  <a:pt x="22545" y="564"/>
                </a:cubicBezTo>
                <a:cubicBezTo>
                  <a:pt x="21337" y="564"/>
                  <a:pt x="20126" y="556"/>
                  <a:pt x="18907" y="540"/>
                </a:cubicBezTo>
                <a:cubicBezTo>
                  <a:pt x="16183" y="509"/>
                  <a:pt x="13459" y="540"/>
                  <a:pt x="10704" y="445"/>
                </a:cubicBezTo>
                <a:lnTo>
                  <a:pt x="792" y="2"/>
                </a:lnTo>
                <a:lnTo>
                  <a:pt x="507" y="2"/>
                </a:lnTo>
                <a:cubicBezTo>
                  <a:pt x="497" y="1"/>
                  <a:pt x="487" y="1"/>
                  <a:pt x="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6"/>
          <p:cNvSpPr/>
          <p:nvPr/>
        </p:nvSpPr>
        <p:spPr>
          <a:xfrm>
            <a:off x="5962450" y="1182650"/>
            <a:ext cx="1836920" cy="42775"/>
          </a:xfrm>
          <a:custGeom>
            <a:avLst/>
            <a:gdLst/>
            <a:ahLst/>
            <a:cxnLst/>
            <a:rect l="l" t="t" r="r" b="b"/>
            <a:pathLst>
              <a:path w="43609" h="1364" extrusionOk="0">
                <a:moveTo>
                  <a:pt x="478" y="1"/>
                </a:moveTo>
                <a:cubicBezTo>
                  <a:pt x="1" y="1"/>
                  <a:pt x="10" y="763"/>
                  <a:pt x="507" y="794"/>
                </a:cubicBezTo>
                <a:cubicBezTo>
                  <a:pt x="3611" y="920"/>
                  <a:pt x="6746" y="1047"/>
                  <a:pt x="9850" y="1174"/>
                </a:cubicBezTo>
                <a:cubicBezTo>
                  <a:pt x="12383" y="1300"/>
                  <a:pt x="14917" y="1300"/>
                  <a:pt x="17482" y="1332"/>
                </a:cubicBezTo>
                <a:cubicBezTo>
                  <a:pt x="19889" y="1364"/>
                  <a:pt x="22296" y="1364"/>
                  <a:pt x="24702" y="1364"/>
                </a:cubicBezTo>
                <a:cubicBezTo>
                  <a:pt x="27426" y="1332"/>
                  <a:pt x="30181" y="1332"/>
                  <a:pt x="32905" y="1300"/>
                </a:cubicBezTo>
                <a:cubicBezTo>
                  <a:pt x="36198" y="1269"/>
                  <a:pt x="39524" y="1205"/>
                  <a:pt x="42817" y="1174"/>
                </a:cubicBezTo>
                <a:lnTo>
                  <a:pt x="43102" y="1174"/>
                </a:lnTo>
                <a:cubicBezTo>
                  <a:pt x="43609" y="1142"/>
                  <a:pt x="43609" y="350"/>
                  <a:pt x="43102" y="350"/>
                </a:cubicBezTo>
                <a:lnTo>
                  <a:pt x="33760" y="509"/>
                </a:lnTo>
                <a:cubicBezTo>
                  <a:pt x="31226" y="540"/>
                  <a:pt x="28693" y="540"/>
                  <a:pt x="26159" y="540"/>
                </a:cubicBezTo>
                <a:cubicBezTo>
                  <a:pt x="24956" y="556"/>
                  <a:pt x="23752" y="564"/>
                  <a:pt x="22545" y="564"/>
                </a:cubicBezTo>
                <a:cubicBezTo>
                  <a:pt x="21338" y="564"/>
                  <a:pt x="20126" y="556"/>
                  <a:pt x="18907" y="540"/>
                </a:cubicBezTo>
                <a:cubicBezTo>
                  <a:pt x="16183" y="509"/>
                  <a:pt x="13460" y="540"/>
                  <a:pt x="10705" y="445"/>
                </a:cubicBezTo>
                <a:lnTo>
                  <a:pt x="792" y="2"/>
                </a:lnTo>
                <a:lnTo>
                  <a:pt x="507" y="2"/>
                </a:lnTo>
                <a:cubicBezTo>
                  <a:pt x="497" y="1"/>
                  <a:pt x="488" y="1"/>
                  <a:pt x="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6"/>
          <p:cNvSpPr txBox="1"/>
          <p:nvPr/>
        </p:nvSpPr>
        <p:spPr>
          <a:xfrm>
            <a:off x="1333900" y="767825"/>
            <a:ext cx="4151100" cy="42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dk2"/>
                </a:solidFill>
                <a:latin typeface="Special Elite"/>
                <a:ea typeface="Special Elite"/>
                <a:cs typeface="Special Elite"/>
                <a:sym typeface="Special Elite"/>
              </a:rPr>
              <a:t>Area 1</a:t>
            </a:r>
            <a:endParaRPr sz="1800">
              <a:solidFill>
                <a:schemeClr val="dk2"/>
              </a:solidFill>
              <a:latin typeface="Special Elite"/>
              <a:ea typeface="Special Elite"/>
              <a:cs typeface="Special Elite"/>
              <a:sym typeface="Special Elite"/>
            </a:endParaRPr>
          </a:p>
        </p:txBody>
      </p:sp>
      <p:sp>
        <p:nvSpPr>
          <p:cNvPr id="708" name="Google Shape;708;p16"/>
          <p:cNvSpPr txBox="1"/>
          <p:nvPr/>
        </p:nvSpPr>
        <p:spPr>
          <a:xfrm>
            <a:off x="5962463" y="739525"/>
            <a:ext cx="1836900" cy="42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dk2"/>
                </a:solidFill>
                <a:latin typeface="Special Elite"/>
                <a:ea typeface="Special Elite"/>
                <a:cs typeface="Special Elite"/>
                <a:sym typeface="Special Elite"/>
              </a:rPr>
              <a:t>Area 2</a:t>
            </a:r>
            <a:endParaRPr sz="1800">
              <a:solidFill>
                <a:schemeClr val="dk2"/>
              </a:solidFill>
              <a:latin typeface="Special Elite"/>
              <a:ea typeface="Special Elite"/>
              <a:cs typeface="Special Elite"/>
              <a:sym typeface="Special Elit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12"/>
        <p:cNvGrpSpPr/>
        <p:nvPr/>
      </p:nvGrpSpPr>
      <p:grpSpPr>
        <a:xfrm>
          <a:off x="0" y="0"/>
          <a:ext cx="0" cy="0"/>
          <a:chOff x="0" y="0"/>
          <a:chExt cx="0" cy="0"/>
        </a:xfrm>
      </p:grpSpPr>
      <p:sp>
        <p:nvSpPr>
          <p:cNvPr id="713" name="Google Shape;713;p17"/>
          <p:cNvSpPr/>
          <p:nvPr/>
        </p:nvSpPr>
        <p:spPr>
          <a:xfrm>
            <a:off x="2058825" y="606863"/>
            <a:ext cx="5026344" cy="3929774"/>
          </a:xfrm>
          <a:custGeom>
            <a:avLst/>
            <a:gdLst/>
            <a:ahLst/>
            <a:cxnLst/>
            <a:rect l="l" t="t" r="r" b="b"/>
            <a:pathLst>
              <a:path w="90191" h="71169" extrusionOk="0">
                <a:moveTo>
                  <a:pt x="51262" y="4765"/>
                </a:moveTo>
                <a:cubicBezTo>
                  <a:pt x="51543" y="4765"/>
                  <a:pt x="51822" y="4770"/>
                  <a:pt x="52107" y="4781"/>
                </a:cubicBezTo>
                <a:cubicBezTo>
                  <a:pt x="53975" y="4833"/>
                  <a:pt x="54987" y="5361"/>
                  <a:pt x="55432" y="6154"/>
                </a:cubicBezTo>
                <a:cubicBezTo>
                  <a:pt x="51794" y="7210"/>
                  <a:pt x="48217" y="9267"/>
                  <a:pt x="46121" y="10663"/>
                </a:cubicBezTo>
                <a:cubicBezTo>
                  <a:pt x="46025" y="10731"/>
                  <a:pt x="45925" y="10799"/>
                  <a:pt x="45825" y="10863"/>
                </a:cubicBezTo>
                <a:cubicBezTo>
                  <a:pt x="45553" y="10363"/>
                  <a:pt x="45052" y="9947"/>
                  <a:pt x="44389" y="9719"/>
                </a:cubicBezTo>
                <a:cubicBezTo>
                  <a:pt x="46153" y="8262"/>
                  <a:pt x="44493" y="6181"/>
                  <a:pt x="42360" y="6181"/>
                </a:cubicBezTo>
                <a:cubicBezTo>
                  <a:pt x="42252" y="6181"/>
                  <a:pt x="42140" y="6190"/>
                  <a:pt x="42032" y="6198"/>
                </a:cubicBezTo>
                <a:cubicBezTo>
                  <a:pt x="44973" y="5302"/>
                  <a:pt x="48058" y="4765"/>
                  <a:pt x="51262" y="4765"/>
                </a:cubicBezTo>
                <a:close/>
                <a:moveTo>
                  <a:pt x="53559" y="12371"/>
                </a:moveTo>
                <a:lnTo>
                  <a:pt x="53559" y="12371"/>
                </a:lnTo>
                <a:cubicBezTo>
                  <a:pt x="53323" y="12716"/>
                  <a:pt x="53087" y="13044"/>
                  <a:pt x="52859" y="13348"/>
                </a:cubicBezTo>
                <a:cubicBezTo>
                  <a:pt x="52583" y="13296"/>
                  <a:pt x="52315" y="13252"/>
                  <a:pt x="52038" y="13216"/>
                </a:cubicBezTo>
                <a:cubicBezTo>
                  <a:pt x="52551" y="12916"/>
                  <a:pt x="53059" y="12632"/>
                  <a:pt x="53559" y="12371"/>
                </a:cubicBezTo>
                <a:close/>
                <a:moveTo>
                  <a:pt x="60457" y="10499"/>
                </a:moveTo>
                <a:cubicBezTo>
                  <a:pt x="60693" y="10607"/>
                  <a:pt x="60869" y="10772"/>
                  <a:pt x="60978" y="10999"/>
                </a:cubicBezTo>
                <a:cubicBezTo>
                  <a:pt x="61593" y="12308"/>
                  <a:pt x="60645" y="13856"/>
                  <a:pt x="59453" y="15213"/>
                </a:cubicBezTo>
                <a:cubicBezTo>
                  <a:pt x="58601" y="15592"/>
                  <a:pt x="57772" y="16017"/>
                  <a:pt x="56965" y="16465"/>
                </a:cubicBezTo>
                <a:cubicBezTo>
                  <a:pt x="57004" y="16417"/>
                  <a:pt x="57044" y="16369"/>
                  <a:pt x="57080" y="16325"/>
                </a:cubicBezTo>
                <a:cubicBezTo>
                  <a:pt x="58365" y="14737"/>
                  <a:pt x="59685" y="12648"/>
                  <a:pt x="60457" y="10499"/>
                </a:cubicBezTo>
                <a:close/>
                <a:moveTo>
                  <a:pt x="48430" y="17945"/>
                </a:moveTo>
                <a:lnTo>
                  <a:pt x="48430" y="17945"/>
                </a:lnTo>
                <a:cubicBezTo>
                  <a:pt x="47685" y="18670"/>
                  <a:pt x="46889" y="19346"/>
                  <a:pt x="46041" y="19985"/>
                </a:cubicBezTo>
                <a:cubicBezTo>
                  <a:pt x="45949" y="19542"/>
                  <a:pt x="45721" y="19121"/>
                  <a:pt x="45397" y="18766"/>
                </a:cubicBezTo>
                <a:cubicBezTo>
                  <a:pt x="46389" y="18382"/>
                  <a:pt x="47405" y="18098"/>
                  <a:pt x="48430" y="17945"/>
                </a:cubicBezTo>
                <a:close/>
                <a:moveTo>
                  <a:pt x="14204" y="18897"/>
                </a:moveTo>
                <a:lnTo>
                  <a:pt x="14204" y="18897"/>
                </a:lnTo>
                <a:cubicBezTo>
                  <a:pt x="11908" y="21130"/>
                  <a:pt x="9710" y="23439"/>
                  <a:pt x="7582" y="25787"/>
                </a:cubicBezTo>
                <a:cubicBezTo>
                  <a:pt x="8911" y="23163"/>
                  <a:pt x="11455" y="20874"/>
                  <a:pt x="14204" y="18897"/>
                </a:cubicBezTo>
                <a:close/>
                <a:moveTo>
                  <a:pt x="35198" y="24947"/>
                </a:moveTo>
                <a:cubicBezTo>
                  <a:pt x="35198" y="25015"/>
                  <a:pt x="35202" y="25084"/>
                  <a:pt x="35206" y="25152"/>
                </a:cubicBezTo>
                <a:cubicBezTo>
                  <a:pt x="34670" y="25728"/>
                  <a:pt x="34138" y="26304"/>
                  <a:pt x="33606" y="26880"/>
                </a:cubicBezTo>
                <a:cubicBezTo>
                  <a:pt x="32177" y="27564"/>
                  <a:pt x="30768" y="28253"/>
                  <a:pt x="29412" y="28960"/>
                </a:cubicBezTo>
                <a:cubicBezTo>
                  <a:pt x="31313" y="27600"/>
                  <a:pt x="33257" y="26275"/>
                  <a:pt x="35198" y="24947"/>
                </a:cubicBezTo>
                <a:close/>
                <a:moveTo>
                  <a:pt x="82050" y="30753"/>
                </a:moveTo>
                <a:cubicBezTo>
                  <a:pt x="83182" y="32002"/>
                  <a:pt x="81618" y="35483"/>
                  <a:pt x="80535" y="37715"/>
                </a:cubicBezTo>
                <a:cubicBezTo>
                  <a:pt x="80363" y="37691"/>
                  <a:pt x="80191" y="37683"/>
                  <a:pt x="80015" y="37679"/>
                </a:cubicBezTo>
                <a:cubicBezTo>
                  <a:pt x="80631" y="36171"/>
                  <a:pt x="81051" y="34635"/>
                  <a:pt x="81103" y="33122"/>
                </a:cubicBezTo>
                <a:cubicBezTo>
                  <a:pt x="81243" y="32969"/>
                  <a:pt x="81383" y="32829"/>
                  <a:pt x="81519" y="32677"/>
                </a:cubicBezTo>
                <a:cubicBezTo>
                  <a:pt x="81984" y="32162"/>
                  <a:pt x="82100" y="31625"/>
                  <a:pt x="81995" y="31133"/>
                </a:cubicBezTo>
                <a:cubicBezTo>
                  <a:pt x="82113" y="30996"/>
                  <a:pt x="82150" y="30866"/>
                  <a:pt x="82050" y="30753"/>
                </a:cubicBezTo>
                <a:close/>
                <a:moveTo>
                  <a:pt x="24039" y="37231"/>
                </a:moveTo>
                <a:lnTo>
                  <a:pt x="24039" y="37231"/>
                </a:lnTo>
                <a:cubicBezTo>
                  <a:pt x="21838" y="39604"/>
                  <a:pt x="19629" y="41972"/>
                  <a:pt x="17396" y="44321"/>
                </a:cubicBezTo>
                <a:cubicBezTo>
                  <a:pt x="17372" y="44333"/>
                  <a:pt x="17353" y="44341"/>
                  <a:pt x="17329" y="44353"/>
                </a:cubicBezTo>
                <a:lnTo>
                  <a:pt x="17329" y="44353"/>
                </a:lnTo>
                <a:cubicBezTo>
                  <a:pt x="18181" y="43385"/>
                  <a:pt x="19001" y="42448"/>
                  <a:pt x="19730" y="41552"/>
                </a:cubicBezTo>
                <a:cubicBezTo>
                  <a:pt x="20634" y="40444"/>
                  <a:pt x="21462" y="39287"/>
                  <a:pt x="22262" y="38116"/>
                </a:cubicBezTo>
                <a:cubicBezTo>
                  <a:pt x="22866" y="37823"/>
                  <a:pt x="23459" y="37527"/>
                  <a:pt x="24039" y="37231"/>
                </a:cubicBezTo>
                <a:close/>
                <a:moveTo>
                  <a:pt x="47909" y="45757"/>
                </a:moveTo>
                <a:lnTo>
                  <a:pt x="47909" y="45757"/>
                </a:lnTo>
                <a:cubicBezTo>
                  <a:pt x="47757" y="46286"/>
                  <a:pt x="47613" y="46818"/>
                  <a:pt x="47486" y="47350"/>
                </a:cubicBezTo>
                <a:cubicBezTo>
                  <a:pt x="45705" y="49346"/>
                  <a:pt x="43813" y="51271"/>
                  <a:pt x="41816" y="53144"/>
                </a:cubicBezTo>
                <a:cubicBezTo>
                  <a:pt x="41844" y="52991"/>
                  <a:pt x="41868" y="52843"/>
                  <a:pt x="41896" y="52695"/>
                </a:cubicBezTo>
                <a:cubicBezTo>
                  <a:pt x="41988" y="52195"/>
                  <a:pt x="42108" y="51703"/>
                  <a:pt x="42228" y="51207"/>
                </a:cubicBezTo>
                <a:cubicBezTo>
                  <a:pt x="42801" y="50491"/>
                  <a:pt x="43377" y="49778"/>
                  <a:pt x="43961" y="49067"/>
                </a:cubicBezTo>
                <a:cubicBezTo>
                  <a:pt x="45292" y="47974"/>
                  <a:pt x="46609" y="46873"/>
                  <a:pt x="47909" y="45757"/>
                </a:cubicBezTo>
                <a:close/>
                <a:moveTo>
                  <a:pt x="42628" y="36615"/>
                </a:moveTo>
                <a:lnTo>
                  <a:pt x="42628" y="36615"/>
                </a:lnTo>
                <a:cubicBezTo>
                  <a:pt x="42092" y="37539"/>
                  <a:pt x="41576" y="38483"/>
                  <a:pt x="41072" y="39440"/>
                </a:cubicBezTo>
                <a:cubicBezTo>
                  <a:pt x="38243" y="42389"/>
                  <a:pt x="35550" y="45409"/>
                  <a:pt x="33054" y="48386"/>
                </a:cubicBezTo>
                <a:cubicBezTo>
                  <a:pt x="32457" y="49094"/>
                  <a:pt x="31549" y="50295"/>
                  <a:pt x="30624" y="51719"/>
                </a:cubicBezTo>
                <a:cubicBezTo>
                  <a:pt x="29200" y="52808"/>
                  <a:pt x="27560" y="53999"/>
                  <a:pt x="25708" y="54564"/>
                </a:cubicBezTo>
                <a:cubicBezTo>
                  <a:pt x="25887" y="53667"/>
                  <a:pt x="26260" y="52788"/>
                  <a:pt x="26727" y="51927"/>
                </a:cubicBezTo>
                <a:cubicBezTo>
                  <a:pt x="30284" y="47514"/>
                  <a:pt x="34550" y="43436"/>
                  <a:pt x="38747" y="39324"/>
                </a:cubicBezTo>
                <a:cubicBezTo>
                  <a:pt x="40083" y="38479"/>
                  <a:pt x="41372" y="37571"/>
                  <a:pt x="42628" y="36615"/>
                </a:cubicBezTo>
                <a:close/>
                <a:moveTo>
                  <a:pt x="64182" y="53560"/>
                </a:moveTo>
                <a:lnTo>
                  <a:pt x="64182" y="53560"/>
                </a:lnTo>
                <a:cubicBezTo>
                  <a:pt x="63086" y="55377"/>
                  <a:pt x="61750" y="57681"/>
                  <a:pt x="60065" y="59650"/>
                </a:cubicBezTo>
                <a:cubicBezTo>
                  <a:pt x="60278" y="58717"/>
                  <a:pt x="60553" y="57777"/>
                  <a:pt x="60885" y="56836"/>
                </a:cubicBezTo>
                <a:cubicBezTo>
                  <a:pt x="60954" y="56708"/>
                  <a:pt x="61026" y="56581"/>
                  <a:pt x="61098" y="56452"/>
                </a:cubicBezTo>
                <a:cubicBezTo>
                  <a:pt x="62141" y="55504"/>
                  <a:pt x="63170" y="54536"/>
                  <a:pt x="64182" y="53560"/>
                </a:cubicBezTo>
                <a:close/>
                <a:moveTo>
                  <a:pt x="72865" y="51691"/>
                </a:moveTo>
                <a:cubicBezTo>
                  <a:pt x="71520" y="53840"/>
                  <a:pt x="70128" y="55876"/>
                  <a:pt x="68499" y="57901"/>
                </a:cubicBezTo>
                <a:cubicBezTo>
                  <a:pt x="67219" y="59497"/>
                  <a:pt x="65931" y="61085"/>
                  <a:pt x="64518" y="62598"/>
                </a:cubicBezTo>
                <a:cubicBezTo>
                  <a:pt x="65811" y="61118"/>
                  <a:pt x="66939" y="59521"/>
                  <a:pt x="67971" y="58012"/>
                </a:cubicBezTo>
                <a:cubicBezTo>
                  <a:pt x="69323" y="56044"/>
                  <a:pt x="70560" y="54020"/>
                  <a:pt x="71768" y="51983"/>
                </a:cubicBezTo>
                <a:cubicBezTo>
                  <a:pt x="72148" y="51903"/>
                  <a:pt x="72509" y="51803"/>
                  <a:pt x="72865" y="51691"/>
                </a:cubicBezTo>
                <a:close/>
                <a:moveTo>
                  <a:pt x="40544" y="62790"/>
                </a:moveTo>
                <a:lnTo>
                  <a:pt x="40544" y="62790"/>
                </a:lnTo>
                <a:cubicBezTo>
                  <a:pt x="40515" y="63059"/>
                  <a:pt x="40544" y="63323"/>
                  <a:pt x="40616" y="63578"/>
                </a:cubicBezTo>
                <a:cubicBezTo>
                  <a:pt x="39656" y="63839"/>
                  <a:pt x="38687" y="64010"/>
                  <a:pt x="37715" y="64067"/>
                </a:cubicBezTo>
                <a:cubicBezTo>
                  <a:pt x="38675" y="63694"/>
                  <a:pt x="39619" y="63266"/>
                  <a:pt x="40544" y="62790"/>
                </a:cubicBezTo>
                <a:close/>
                <a:moveTo>
                  <a:pt x="50186" y="0"/>
                </a:moveTo>
                <a:cubicBezTo>
                  <a:pt x="45685" y="0"/>
                  <a:pt x="40923" y="1348"/>
                  <a:pt x="36618" y="3181"/>
                </a:cubicBezTo>
                <a:cubicBezTo>
                  <a:pt x="36178" y="2361"/>
                  <a:pt x="35154" y="1729"/>
                  <a:pt x="34077" y="1729"/>
                </a:cubicBezTo>
                <a:cubicBezTo>
                  <a:pt x="33826" y="1729"/>
                  <a:pt x="33573" y="1764"/>
                  <a:pt x="33325" y="1836"/>
                </a:cubicBezTo>
                <a:cubicBezTo>
                  <a:pt x="27968" y="3409"/>
                  <a:pt x="24286" y="7651"/>
                  <a:pt x="21090" y="11575"/>
                </a:cubicBezTo>
                <a:cubicBezTo>
                  <a:pt x="19313" y="12495"/>
                  <a:pt x="17597" y="13472"/>
                  <a:pt x="15956" y="14456"/>
                </a:cubicBezTo>
                <a:cubicBezTo>
                  <a:pt x="10915" y="17477"/>
                  <a:pt x="5053" y="21594"/>
                  <a:pt x="3577" y="26860"/>
                </a:cubicBezTo>
                <a:cubicBezTo>
                  <a:pt x="3376" y="27580"/>
                  <a:pt x="3833" y="28441"/>
                  <a:pt x="4774" y="28609"/>
                </a:cubicBezTo>
                <a:cubicBezTo>
                  <a:pt x="4861" y="28624"/>
                  <a:pt x="4953" y="28628"/>
                  <a:pt x="5042" y="28640"/>
                </a:cubicBezTo>
                <a:cubicBezTo>
                  <a:pt x="3733" y="30133"/>
                  <a:pt x="2445" y="31629"/>
                  <a:pt x="1168" y="33126"/>
                </a:cubicBezTo>
                <a:cubicBezTo>
                  <a:pt x="0" y="34490"/>
                  <a:pt x="1320" y="36059"/>
                  <a:pt x="2937" y="36459"/>
                </a:cubicBezTo>
                <a:cubicBezTo>
                  <a:pt x="2625" y="37339"/>
                  <a:pt x="2429" y="38247"/>
                  <a:pt x="2373" y="39191"/>
                </a:cubicBezTo>
                <a:cubicBezTo>
                  <a:pt x="2329" y="39955"/>
                  <a:pt x="2933" y="40904"/>
                  <a:pt x="3789" y="41236"/>
                </a:cubicBezTo>
                <a:cubicBezTo>
                  <a:pt x="4061" y="41340"/>
                  <a:pt x="4342" y="41436"/>
                  <a:pt x="4621" y="41520"/>
                </a:cubicBezTo>
                <a:cubicBezTo>
                  <a:pt x="2949" y="44141"/>
                  <a:pt x="1600" y="46878"/>
                  <a:pt x="848" y="49826"/>
                </a:cubicBezTo>
                <a:cubicBezTo>
                  <a:pt x="484" y="51263"/>
                  <a:pt x="1876" y="52795"/>
                  <a:pt x="3544" y="52795"/>
                </a:cubicBezTo>
                <a:cubicBezTo>
                  <a:pt x="3813" y="52795"/>
                  <a:pt x="4089" y="52755"/>
                  <a:pt x="4366" y="52668"/>
                </a:cubicBezTo>
                <a:lnTo>
                  <a:pt x="4366" y="52668"/>
                </a:lnTo>
                <a:cubicBezTo>
                  <a:pt x="2809" y="55332"/>
                  <a:pt x="1720" y="58105"/>
                  <a:pt x="1568" y="60982"/>
                </a:cubicBezTo>
                <a:cubicBezTo>
                  <a:pt x="1496" y="62334"/>
                  <a:pt x="3016" y="63318"/>
                  <a:pt x="4497" y="63318"/>
                </a:cubicBezTo>
                <a:cubicBezTo>
                  <a:pt x="5182" y="63318"/>
                  <a:pt x="5858" y="63107"/>
                  <a:pt x="6370" y="62630"/>
                </a:cubicBezTo>
                <a:cubicBezTo>
                  <a:pt x="7862" y="61229"/>
                  <a:pt x="9330" y="59809"/>
                  <a:pt x="10791" y="58381"/>
                </a:cubicBezTo>
                <a:cubicBezTo>
                  <a:pt x="10867" y="59585"/>
                  <a:pt x="12395" y="60505"/>
                  <a:pt x="13856" y="60505"/>
                </a:cubicBezTo>
                <a:cubicBezTo>
                  <a:pt x="14344" y="60505"/>
                  <a:pt x="14824" y="60406"/>
                  <a:pt x="15241" y="60173"/>
                </a:cubicBezTo>
                <a:lnTo>
                  <a:pt x="15241" y="60173"/>
                </a:lnTo>
                <a:cubicBezTo>
                  <a:pt x="14912" y="60926"/>
                  <a:pt x="14604" y="61682"/>
                  <a:pt x="14332" y="62459"/>
                </a:cubicBezTo>
                <a:cubicBezTo>
                  <a:pt x="13856" y="63827"/>
                  <a:pt x="15272" y="65527"/>
                  <a:pt x="17001" y="65527"/>
                </a:cubicBezTo>
                <a:cubicBezTo>
                  <a:pt x="17281" y="65527"/>
                  <a:pt x="17573" y="65483"/>
                  <a:pt x="17861" y="65383"/>
                </a:cubicBezTo>
                <a:cubicBezTo>
                  <a:pt x="21290" y="64215"/>
                  <a:pt x="24371" y="62654"/>
                  <a:pt x="27228" y="60858"/>
                </a:cubicBezTo>
                <a:lnTo>
                  <a:pt x="27228" y="60858"/>
                </a:lnTo>
                <a:cubicBezTo>
                  <a:pt x="27076" y="61590"/>
                  <a:pt x="26960" y="62334"/>
                  <a:pt x="26919" y="63090"/>
                </a:cubicBezTo>
                <a:cubicBezTo>
                  <a:pt x="26847" y="64455"/>
                  <a:pt x="28296" y="65427"/>
                  <a:pt x="29820" y="65495"/>
                </a:cubicBezTo>
                <a:lnTo>
                  <a:pt x="29893" y="65495"/>
                </a:lnTo>
                <a:cubicBezTo>
                  <a:pt x="30513" y="66884"/>
                  <a:pt x="31729" y="68028"/>
                  <a:pt x="33778" y="68612"/>
                </a:cubicBezTo>
                <a:cubicBezTo>
                  <a:pt x="34958" y="68948"/>
                  <a:pt x="36158" y="69096"/>
                  <a:pt x="37355" y="69096"/>
                </a:cubicBezTo>
                <a:cubicBezTo>
                  <a:pt x="41888" y="69096"/>
                  <a:pt x="46441" y="66952"/>
                  <a:pt x="50262" y="64627"/>
                </a:cubicBezTo>
                <a:cubicBezTo>
                  <a:pt x="51059" y="64315"/>
                  <a:pt x="51822" y="63938"/>
                  <a:pt x="52543" y="63506"/>
                </a:cubicBezTo>
                <a:lnTo>
                  <a:pt x="52543" y="63506"/>
                </a:lnTo>
                <a:cubicBezTo>
                  <a:pt x="52419" y="64287"/>
                  <a:pt x="52339" y="65087"/>
                  <a:pt x="52311" y="65903"/>
                </a:cubicBezTo>
                <a:cubicBezTo>
                  <a:pt x="52271" y="67120"/>
                  <a:pt x="53479" y="68160"/>
                  <a:pt x="54871" y="68328"/>
                </a:cubicBezTo>
                <a:cubicBezTo>
                  <a:pt x="55900" y="69912"/>
                  <a:pt x="57833" y="71168"/>
                  <a:pt x="59977" y="71168"/>
                </a:cubicBezTo>
                <a:cubicBezTo>
                  <a:pt x="60169" y="71168"/>
                  <a:pt x="60365" y="71157"/>
                  <a:pt x="60561" y="71137"/>
                </a:cubicBezTo>
                <a:cubicBezTo>
                  <a:pt x="64062" y="70760"/>
                  <a:pt x="66615" y="68263"/>
                  <a:pt x="68712" y="66123"/>
                </a:cubicBezTo>
                <a:cubicBezTo>
                  <a:pt x="72237" y="62526"/>
                  <a:pt x="75282" y="58629"/>
                  <a:pt x="77870" y="54536"/>
                </a:cubicBezTo>
                <a:cubicBezTo>
                  <a:pt x="81003" y="49582"/>
                  <a:pt x="83964" y="44525"/>
                  <a:pt x="86285" y="39268"/>
                </a:cubicBezTo>
                <a:cubicBezTo>
                  <a:pt x="87789" y="35867"/>
                  <a:pt x="90190" y="30217"/>
                  <a:pt x="86388" y="27232"/>
                </a:cubicBezTo>
                <a:cubicBezTo>
                  <a:pt x="85184" y="26288"/>
                  <a:pt x="83904" y="25900"/>
                  <a:pt x="82615" y="25900"/>
                </a:cubicBezTo>
                <a:cubicBezTo>
                  <a:pt x="81579" y="25900"/>
                  <a:pt x="80539" y="26151"/>
                  <a:pt x="79539" y="26568"/>
                </a:cubicBezTo>
                <a:cubicBezTo>
                  <a:pt x="80971" y="24576"/>
                  <a:pt x="82451" y="22611"/>
                  <a:pt x="84048" y="20722"/>
                </a:cubicBezTo>
                <a:cubicBezTo>
                  <a:pt x="85533" y="18962"/>
                  <a:pt x="83504" y="17185"/>
                  <a:pt x="81419" y="17185"/>
                </a:cubicBezTo>
                <a:cubicBezTo>
                  <a:pt x="80743" y="17185"/>
                  <a:pt x="80063" y="17374"/>
                  <a:pt x="79495" y="17806"/>
                </a:cubicBezTo>
                <a:cubicBezTo>
                  <a:pt x="78102" y="18870"/>
                  <a:pt x="76818" y="19990"/>
                  <a:pt x="75602" y="21150"/>
                </a:cubicBezTo>
                <a:cubicBezTo>
                  <a:pt x="75057" y="20338"/>
                  <a:pt x="74061" y="19946"/>
                  <a:pt x="72948" y="19946"/>
                </a:cubicBezTo>
                <a:cubicBezTo>
                  <a:pt x="72732" y="19946"/>
                  <a:pt x="72512" y="19961"/>
                  <a:pt x="72292" y="19990"/>
                </a:cubicBezTo>
                <a:cubicBezTo>
                  <a:pt x="72213" y="20002"/>
                  <a:pt x="72132" y="20018"/>
                  <a:pt x="72052" y="20030"/>
                </a:cubicBezTo>
                <a:cubicBezTo>
                  <a:pt x="72252" y="19346"/>
                  <a:pt x="72364" y="18654"/>
                  <a:pt x="72348" y="17957"/>
                </a:cubicBezTo>
                <a:cubicBezTo>
                  <a:pt x="72292" y="15797"/>
                  <a:pt x="70576" y="14421"/>
                  <a:pt x="68416" y="13852"/>
                </a:cubicBezTo>
                <a:cubicBezTo>
                  <a:pt x="68023" y="13400"/>
                  <a:pt x="67447" y="13080"/>
                  <a:pt x="66735" y="13008"/>
                </a:cubicBezTo>
                <a:cubicBezTo>
                  <a:pt x="67147" y="11043"/>
                  <a:pt x="66675" y="9079"/>
                  <a:pt x="64738" y="7267"/>
                </a:cubicBezTo>
                <a:cubicBezTo>
                  <a:pt x="63678" y="6270"/>
                  <a:pt x="62385" y="5742"/>
                  <a:pt x="60974" y="5553"/>
                </a:cubicBezTo>
                <a:cubicBezTo>
                  <a:pt x="60561" y="3749"/>
                  <a:pt x="59312" y="2177"/>
                  <a:pt x="56773" y="1169"/>
                </a:cubicBezTo>
                <a:cubicBezTo>
                  <a:pt x="54708" y="353"/>
                  <a:pt x="52479" y="0"/>
                  <a:pt x="50186" y="0"/>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7"/>
          <p:cNvSpPr/>
          <p:nvPr/>
        </p:nvSpPr>
        <p:spPr>
          <a:xfrm>
            <a:off x="2774788" y="1094056"/>
            <a:ext cx="3595510" cy="2954037"/>
          </a:xfrm>
          <a:custGeom>
            <a:avLst/>
            <a:gdLst/>
            <a:ahLst/>
            <a:cxnLst/>
            <a:rect l="l" t="t" r="r" b="b"/>
            <a:pathLst>
              <a:path w="110793" h="91933" extrusionOk="0">
                <a:moveTo>
                  <a:pt x="50743" y="6275"/>
                </a:moveTo>
                <a:cubicBezTo>
                  <a:pt x="53200" y="6275"/>
                  <a:pt x="56857" y="7419"/>
                  <a:pt x="59430" y="8276"/>
                </a:cubicBezTo>
                <a:cubicBezTo>
                  <a:pt x="59393" y="8455"/>
                  <a:pt x="59374" y="8636"/>
                  <a:pt x="59374" y="8815"/>
                </a:cubicBezTo>
                <a:cubicBezTo>
                  <a:pt x="57073" y="8172"/>
                  <a:pt x="54732" y="7731"/>
                  <a:pt x="52420" y="7679"/>
                </a:cubicBezTo>
                <a:cubicBezTo>
                  <a:pt x="52191" y="7535"/>
                  <a:pt x="51975" y="7387"/>
                  <a:pt x="51744" y="7243"/>
                </a:cubicBezTo>
                <a:cubicBezTo>
                  <a:pt x="51131" y="6867"/>
                  <a:pt x="50503" y="6708"/>
                  <a:pt x="49899" y="6708"/>
                </a:cubicBezTo>
                <a:cubicBezTo>
                  <a:pt x="49727" y="6708"/>
                  <a:pt x="49555" y="6719"/>
                  <a:pt x="49387" y="6743"/>
                </a:cubicBezTo>
                <a:cubicBezTo>
                  <a:pt x="49259" y="6667"/>
                  <a:pt x="49139" y="6623"/>
                  <a:pt x="49022" y="6623"/>
                </a:cubicBezTo>
                <a:cubicBezTo>
                  <a:pt x="48943" y="6623"/>
                  <a:pt x="48867" y="6647"/>
                  <a:pt x="48795" y="6691"/>
                </a:cubicBezTo>
                <a:cubicBezTo>
                  <a:pt x="49263" y="6395"/>
                  <a:pt x="49940" y="6275"/>
                  <a:pt x="50743" y="6275"/>
                </a:cubicBezTo>
                <a:close/>
                <a:moveTo>
                  <a:pt x="80740" y="16318"/>
                </a:moveTo>
                <a:lnTo>
                  <a:pt x="80740" y="16318"/>
                </a:lnTo>
                <a:cubicBezTo>
                  <a:pt x="84017" y="17727"/>
                  <a:pt x="87121" y="19182"/>
                  <a:pt x="90214" y="20887"/>
                </a:cubicBezTo>
                <a:cubicBezTo>
                  <a:pt x="92648" y="22231"/>
                  <a:pt x="95072" y="23584"/>
                  <a:pt x="97381" y="25064"/>
                </a:cubicBezTo>
                <a:cubicBezTo>
                  <a:pt x="95116" y="23708"/>
                  <a:pt x="92687" y="22528"/>
                  <a:pt x="90386" y="21443"/>
                </a:cubicBezTo>
                <a:cubicBezTo>
                  <a:pt x="87382" y="20027"/>
                  <a:pt x="84293" y="18730"/>
                  <a:pt x="81188" y="17466"/>
                </a:cubicBezTo>
                <a:cubicBezTo>
                  <a:pt x="81068" y="17066"/>
                  <a:pt x="80916" y="16686"/>
                  <a:pt x="80740" y="16318"/>
                </a:cubicBezTo>
                <a:close/>
                <a:moveTo>
                  <a:pt x="83589" y="25417"/>
                </a:moveTo>
                <a:lnTo>
                  <a:pt x="83589" y="25417"/>
                </a:lnTo>
                <a:cubicBezTo>
                  <a:pt x="86362" y="26565"/>
                  <a:pt x="89878" y="27965"/>
                  <a:pt x="92883" y="29734"/>
                </a:cubicBezTo>
                <a:cubicBezTo>
                  <a:pt x="91459" y="29509"/>
                  <a:pt x="90022" y="29221"/>
                  <a:pt x="88591" y="28874"/>
                </a:cubicBezTo>
                <a:cubicBezTo>
                  <a:pt x="88399" y="28802"/>
                  <a:pt x="88202" y="28726"/>
                  <a:pt x="88006" y="28650"/>
                </a:cubicBezTo>
                <a:cubicBezTo>
                  <a:pt x="86554" y="27553"/>
                  <a:pt x="85081" y="26477"/>
                  <a:pt x="83589" y="25417"/>
                </a:cubicBezTo>
                <a:close/>
                <a:moveTo>
                  <a:pt x="20022" y="28573"/>
                </a:moveTo>
                <a:cubicBezTo>
                  <a:pt x="21687" y="28573"/>
                  <a:pt x="23488" y="29394"/>
                  <a:pt x="25108" y="30374"/>
                </a:cubicBezTo>
                <a:cubicBezTo>
                  <a:pt x="25688" y="31262"/>
                  <a:pt x="26332" y="32135"/>
                  <a:pt x="27017" y="32979"/>
                </a:cubicBezTo>
                <a:cubicBezTo>
                  <a:pt x="26949" y="32942"/>
                  <a:pt x="26873" y="32899"/>
                  <a:pt x="26801" y="32859"/>
                </a:cubicBezTo>
                <a:cubicBezTo>
                  <a:pt x="24384" y="31514"/>
                  <a:pt x="21199" y="30130"/>
                  <a:pt x="17918" y="29322"/>
                </a:cubicBezTo>
                <a:cubicBezTo>
                  <a:pt x="18086" y="29073"/>
                  <a:pt x="18338" y="28885"/>
                  <a:pt x="18683" y="28774"/>
                </a:cubicBezTo>
                <a:cubicBezTo>
                  <a:pt x="19115" y="28634"/>
                  <a:pt x="19562" y="28573"/>
                  <a:pt x="20022" y="28573"/>
                </a:cubicBezTo>
                <a:close/>
                <a:moveTo>
                  <a:pt x="20775" y="36552"/>
                </a:moveTo>
                <a:cubicBezTo>
                  <a:pt x="21299" y="36800"/>
                  <a:pt x="21799" y="37048"/>
                  <a:pt x="22263" y="37288"/>
                </a:cubicBezTo>
                <a:cubicBezTo>
                  <a:pt x="22183" y="37572"/>
                  <a:pt x="22119" y="37856"/>
                  <a:pt x="22063" y="38140"/>
                </a:cubicBezTo>
                <a:cubicBezTo>
                  <a:pt x="21603" y="37604"/>
                  <a:pt x="21175" y="37076"/>
                  <a:pt x="20775" y="36552"/>
                </a:cubicBezTo>
                <a:close/>
                <a:moveTo>
                  <a:pt x="29277" y="41930"/>
                </a:moveTo>
                <a:lnTo>
                  <a:pt x="29277" y="41930"/>
                </a:lnTo>
                <a:cubicBezTo>
                  <a:pt x="30378" y="42705"/>
                  <a:pt x="31414" y="43542"/>
                  <a:pt x="32386" y="44430"/>
                </a:cubicBezTo>
                <a:cubicBezTo>
                  <a:pt x="31710" y="44526"/>
                  <a:pt x="31070" y="44766"/>
                  <a:pt x="30526" y="45106"/>
                </a:cubicBezTo>
                <a:cubicBezTo>
                  <a:pt x="29946" y="44066"/>
                  <a:pt x="29505" y="43001"/>
                  <a:pt x="29277" y="41930"/>
                </a:cubicBezTo>
                <a:close/>
                <a:moveTo>
                  <a:pt x="11292" y="34587"/>
                </a:moveTo>
                <a:cubicBezTo>
                  <a:pt x="12905" y="38401"/>
                  <a:pt x="16042" y="42149"/>
                  <a:pt x="18174" y="44350"/>
                </a:cubicBezTo>
                <a:cubicBezTo>
                  <a:pt x="18270" y="44450"/>
                  <a:pt x="18374" y="44554"/>
                  <a:pt x="18474" y="44658"/>
                </a:cubicBezTo>
                <a:cubicBezTo>
                  <a:pt x="17710" y="44942"/>
                  <a:pt x="17078" y="45466"/>
                  <a:pt x="16733" y="46166"/>
                </a:cubicBezTo>
                <a:cubicBezTo>
                  <a:pt x="16077" y="45618"/>
                  <a:pt x="15337" y="45387"/>
                  <a:pt x="14621" y="45387"/>
                </a:cubicBezTo>
                <a:cubicBezTo>
                  <a:pt x="12788" y="45387"/>
                  <a:pt x="11112" y="46911"/>
                  <a:pt x="11361" y="48635"/>
                </a:cubicBezTo>
                <a:cubicBezTo>
                  <a:pt x="9872" y="45282"/>
                  <a:pt x="9040" y="41753"/>
                  <a:pt x="9195" y="38072"/>
                </a:cubicBezTo>
                <a:cubicBezTo>
                  <a:pt x="9280" y="36111"/>
                  <a:pt x="10088" y="35051"/>
                  <a:pt x="11292" y="34587"/>
                </a:cubicBezTo>
                <a:close/>
                <a:moveTo>
                  <a:pt x="71694" y="42469"/>
                </a:moveTo>
                <a:lnTo>
                  <a:pt x="71694" y="42469"/>
                </a:lnTo>
                <a:cubicBezTo>
                  <a:pt x="72497" y="42633"/>
                  <a:pt x="73310" y="42781"/>
                  <a:pt x="74122" y="42918"/>
                </a:cubicBezTo>
                <a:cubicBezTo>
                  <a:pt x="77167" y="44783"/>
                  <a:pt x="80104" y="46766"/>
                  <a:pt x="82957" y="48859"/>
                </a:cubicBezTo>
                <a:cubicBezTo>
                  <a:pt x="82728" y="48831"/>
                  <a:pt x="82497" y="48807"/>
                  <a:pt x="82272" y="48775"/>
                </a:cubicBezTo>
                <a:cubicBezTo>
                  <a:pt x="81516" y="48679"/>
                  <a:pt x="80760" y="48555"/>
                  <a:pt x="80008" y="48427"/>
                </a:cubicBezTo>
                <a:cubicBezTo>
                  <a:pt x="78911" y="47831"/>
                  <a:pt x="77823" y="47223"/>
                  <a:pt x="76739" y="46611"/>
                </a:cubicBezTo>
                <a:cubicBezTo>
                  <a:pt x="75075" y="45219"/>
                  <a:pt x="73394" y="43834"/>
                  <a:pt x="71694" y="42469"/>
                </a:cubicBezTo>
                <a:close/>
                <a:moveTo>
                  <a:pt x="98873" y="50120"/>
                </a:moveTo>
                <a:cubicBezTo>
                  <a:pt x="99269" y="51124"/>
                  <a:pt x="99529" y="52140"/>
                  <a:pt x="99617" y="53156"/>
                </a:cubicBezTo>
                <a:cubicBezTo>
                  <a:pt x="99053" y="52153"/>
                  <a:pt x="98397" y="51164"/>
                  <a:pt x="97673" y="50192"/>
                </a:cubicBezTo>
                <a:lnTo>
                  <a:pt x="97673" y="50192"/>
                </a:lnTo>
                <a:cubicBezTo>
                  <a:pt x="97780" y="50199"/>
                  <a:pt x="97889" y="50203"/>
                  <a:pt x="97996" y="50203"/>
                </a:cubicBezTo>
                <a:cubicBezTo>
                  <a:pt x="98297" y="50203"/>
                  <a:pt x="98589" y="50175"/>
                  <a:pt x="98873" y="50120"/>
                </a:cubicBezTo>
                <a:close/>
                <a:moveTo>
                  <a:pt x="40269" y="55789"/>
                </a:moveTo>
                <a:cubicBezTo>
                  <a:pt x="41144" y="56349"/>
                  <a:pt x="42025" y="56906"/>
                  <a:pt x="42906" y="57466"/>
                </a:cubicBezTo>
                <a:cubicBezTo>
                  <a:pt x="43946" y="58962"/>
                  <a:pt x="44994" y="60439"/>
                  <a:pt x="46074" y="61859"/>
                </a:cubicBezTo>
                <a:cubicBezTo>
                  <a:pt x="44001" y="59867"/>
                  <a:pt x="41981" y="57830"/>
                  <a:pt x="39957" y="55797"/>
                </a:cubicBezTo>
                <a:cubicBezTo>
                  <a:pt x="40060" y="55797"/>
                  <a:pt x="40164" y="55793"/>
                  <a:pt x="40269" y="55789"/>
                </a:cubicBezTo>
                <a:close/>
                <a:moveTo>
                  <a:pt x="57753" y="48007"/>
                </a:moveTo>
                <a:lnTo>
                  <a:pt x="57753" y="48007"/>
                </a:lnTo>
                <a:cubicBezTo>
                  <a:pt x="59162" y="48567"/>
                  <a:pt x="60602" y="49111"/>
                  <a:pt x="62054" y="49640"/>
                </a:cubicBezTo>
                <a:cubicBezTo>
                  <a:pt x="66556" y="52604"/>
                  <a:pt x="71165" y="55429"/>
                  <a:pt x="75699" y="58046"/>
                </a:cubicBezTo>
                <a:cubicBezTo>
                  <a:pt x="76783" y="58670"/>
                  <a:pt x="78611" y="59623"/>
                  <a:pt x="80784" y="60587"/>
                </a:cubicBezTo>
                <a:cubicBezTo>
                  <a:pt x="82449" y="62083"/>
                  <a:pt x="84265" y="63804"/>
                  <a:pt x="85125" y="65744"/>
                </a:cubicBezTo>
                <a:cubicBezTo>
                  <a:pt x="83757" y="65556"/>
                  <a:pt x="82416" y="65168"/>
                  <a:pt x="81100" y="64672"/>
                </a:cubicBezTo>
                <a:cubicBezTo>
                  <a:pt x="74370" y="60947"/>
                  <a:pt x="68156" y="56474"/>
                  <a:pt x="61879" y="52076"/>
                </a:cubicBezTo>
                <a:cubicBezTo>
                  <a:pt x="60594" y="50676"/>
                  <a:pt x="59206" y="49324"/>
                  <a:pt x="57753" y="48007"/>
                </a:cubicBezTo>
                <a:close/>
                <a:moveTo>
                  <a:pt x="58690" y="67497"/>
                </a:moveTo>
                <a:cubicBezTo>
                  <a:pt x="62311" y="69802"/>
                  <a:pt x="65919" y="72114"/>
                  <a:pt x="69505" y="74455"/>
                </a:cubicBezTo>
                <a:cubicBezTo>
                  <a:pt x="69521" y="74479"/>
                  <a:pt x="69533" y="74503"/>
                  <a:pt x="69548" y="74527"/>
                </a:cubicBezTo>
                <a:cubicBezTo>
                  <a:pt x="68076" y="73630"/>
                  <a:pt x="66648" y="72775"/>
                  <a:pt x="65284" y="72010"/>
                </a:cubicBezTo>
                <a:cubicBezTo>
                  <a:pt x="63587" y="71062"/>
                  <a:pt x="61827" y="70193"/>
                  <a:pt x="60038" y="69353"/>
                </a:cubicBezTo>
                <a:cubicBezTo>
                  <a:pt x="59594" y="68721"/>
                  <a:pt x="59142" y="68101"/>
                  <a:pt x="58690" y="67497"/>
                </a:cubicBezTo>
                <a:close/>
                <a:moveTo>
                  <a:pt x="30729" y="77800"/>
                </a:moveTo>
                <a:cubicBezTo>
                  <a:pt x="34134" y="80208"/>
                  <a:pt x="37656" y="82513"/>
                  <a:pt x="41240" y="84742"/>
                </a:cubicBezTo>
                <a:cubicBezTo>
                  <a:pt x="37235" y="83349"/>
                  <a:pt x="33743" y="80681"/>
                  <a:pt x="30729" y="77800"/>
                </a:cubicBezTo>
                <a:close/>
                <a:moveTo>
                  <a:pt x="50300" y="1"/>
                </a:moveTo>
                <a:cubicBezTo>
                  <a:pt x="47687" y="1"/>
                  <a:pt x="45246" y="557"/>
                  <a:pt x="43441" y="2138"/>
                </a:cubicBezTo>
                <a:cubicBezTo>
                  <a:pt x="40832" y="4418"/>
                  <a:pt x="41004" y="6967"/>
                  <a:pt x="42425" y="9319"/>
                </a:cubicBezTo>
                <a:cubicBezTo>
                  <a:pt x="39384" y="7820"/>
                  <a:pt x="36391" y="6263"/>
                  <a:pt x="33506" y="4590"/>
                </a:cubicBezTo>
                <a:cubicBezTo>
                  <a:pt x="32866" y="4218"/>
                  <a:pt x="32222" y="4058"/>
                  <a:pt x="31614" y="4058"/>
                </a:cubicBezTo>
                <a:cubicBezTo>
                  <a:pt x="28862" y="4058"/>
                  <a:pt x="26849" y="7367"/>
                  <a:pt x="29065" y="9364"/>
                </a:cubicBezTo>
                <a:cubicBezTo>
                  <a:pt x="30686" y="10824"/>
                  <a:pt x="32394" y="12172"/>
                  <a:pt x="34162" y="13445"/>
                </a:cubicBezTo>
                <a:cubicBezTo>
                  <a:pt x="32682" y="14130"/>
                  <a:pt x="32122" y="15482"/>
                  <a:pt x="32394" y="16918"/>
                </a:cubicBezTo>
                <a:cubicBezTo>
                  <a:pt x="32410" y="17002"/>
                  <a:pt x="32439" y="17082"/>
                  <a:pt x="32454" y="17166"/>
                </a:cubicBezTo>
                <a:cubicBezTo>
                  <a:pt x="31482" y="16970"/>
                  <a:pt x="30498" y="16854"/>
                  <a:pt x="29510" y="16854"/>
                </a:cubicBezTo>
                <a:cubicBezTo>
                  <a:pt x="29438" y="16854"/>
                  <a:pt x="29366" y="16854"/>
                  <a:pt x="29294" y="16858"/>
                </a:cubicBezTo>
                <a:cubicBezTo>
                  <a:pt x="25996" y="16914"/>
                  <a:pt x="23900" y="18715"/>
                  <a:pt x="23032" y="20975"/>
                </a:cubicBezTo>
                <a:cubicBezTo>
                  <a:pt x="22347" y="21391"/>
                  <a:pt x="21855" y="21995"/>
                  <a:pt x="21747" y="22736"/>
                </a:cubicBezTo>
                <a:cubicBezTo>
                  <a:pt x="21095" y="22643"/>
                  <a:pt x="20443" y="22595"/>
                  <a:pt x="19795" y="22591"/>
                </a:cubicBezTo>
                <a:cubicBezTo>
                  <a:pt x="17458" y="22591"/>
                  <a:pt x="15154" y="23244"/>
                  <a:pt x="12988" y="24833"/>
                </a:cubicBezTo>
                <a:cubicBezTo>
                  <a:pt x="11472" y="25945"/>
                  <a:pt x="10668" y="27297"/>
                  <a:pt x="10380" y="28781"/>
                </a:cubicBezTo>
                <a:cubicBezTo>
                  <a:pt x="7627" y="29210"/>
                  <a:pt x="5226" y="30518"/>
                  <a:pt x="3690" y="33182"/>
                </a:cubicBezTo>
                <a:cubicBezTo>
                  <a:pt x="0" y="39588"/>
                  <a:pt x="2541" y="47491"/>
                  <a:pt x="6759" y="54305"/>
                </a:cubicBezTo>
                <a:cubicBezTo>
                  <a:pt x="5222" y="54873"/>
                  <a:pt x="4118" y="56369"/>
                  <a:pt x="4711" y="57758"/>
                </a:cubicBezTo>
                <a:cubicBezTo>
                  <a:pt x="7111" y="63375"/>
                  <a:pt x="13573" y="67237"/>
                  <a:pt x="19562" y="70585"/>
                </a:cubicBezTo>
                <a:cubicBezTo>
                  <a:pt x="20967" y="72446"/>
                  <a:pt x="22456" y="74247"/>
                  <a:pt x="23952" y="75963"/>
                </a:cubicBezTo>
                <a:cubicBezTo>
                  <a:pt x="28561" y="81249"/>
                  <a:pt x="34843" y="87395"/>
                  <a:pt x="42877" y="88943"/>
                </a:cubicBezTo>
                <a:cubicBezTo>
                  <a:pt x="43045" y="88975"/>
                  <a:pt x="43221" y="88991"/>
                  <a:pt x="43397" y="88991"/>
                </a:cubicBezTo>
                <a:cubicBezTo>
                  <a:pt x="44354" y="88991"/>
                  <a:pt x="45322" y="88518"/>
                  <a:pt x="45538" y="87687"/>
                </a:cubicBezTo>
                <a:cubicBezTo>
                  <a:pt x="45562" y="87595"/>
                  <a:pt x="45570" y="87499"/>
                  <a:pt x="45589" y="87406"/>
                </a:cubicBezTo>
                <a:cubicBezTo>
                  <a:pt x="47862" y="88775"/>
                  <a:pt x="50143" y="90127"/>
                  <a:pt x="52428" y="91464"/>
                </a:cubicBezTo>
                <a:cubicBezTo>
                  <a:pt x="52980" y="91792"/>
                  <a:pt x="53556" y="91932"/>
                  <a:pt x="54117" y="91932"/>
                </a:cubicBezTo>
                <a:cubicBezTo>
                  <a:pt x="55657" y="91932"/>
                  <a:pt x="57065" y="90856"/>
                  <a:pt x="57513" y="89611"/>
                </a:cubicBezTo>
                <a:cubicBezTo>
                  <a:pt x="58854" y="89940"/>
                  <a:pt x="60242" y="90147"/>
                  <a:pt x="61679" y="90204"/>
                </a:cubicBezTo>
                <a:cubicBezTo>
                  <a:pt x="61718" y="90204"/>
                  <a:pt x="61759" y="90208"/>
                  <a:pt x="61799" y="90208"/>
                </a:cubicBezTo>
                <a:cubicBezTo>
                  <a:pt x="62939" y="90208"/>
                  <a:pt x="64307" y="89587"/>
                  <a:pt x="64795" y="88723"/>
                </a:cubicBezTo>
                <a:cubicBezTo>
                  <a:pt x="64959" y="88435"/>
                  <a:pt x="65099" y="88143"/>
                  <a:pt x="65232" y="87846"/>
                </a:cubicBezTo>
                <a:cubicBezTo>
                  <a:pt x="69225" y="89599"/>
                  <a:pt x="73402" y="91015"/>
                  <a:pt x="77895" y="91800"/>
                </a:cubicBezTo>
                <a:cubicBezTo>
                  <a:pt x="78135" y="91844"/>
                  <a:pt x="78375" y="91864"/>
                  <a:pt x="78615" y="91864"/>
                </a:cubicBezTo>
                <a:cubicBezTo>
                  <a:pt x="80928" y="91864"/>
                  <a:pt x="83093" y="90007"/>
                  <a:pt x="82233" y="88115"/>
                </a:cubicBezTo>
                <a:lnTo>
                  <a:pt x="82233" y="88115"/>
                </a:lnTo>
                <a:cubicBezTo>
                  <a:pt x="86297" y="89748"/>
                  <a:pt x="90527" y="90887"/>
                  <a:pt x="94912" y="91048"/>
                </a:cubicBezTo>
                <a:cubicBezTo>
                  <a:pt x="94960" y="91048"/>
                  <a:pt x="95008" y="91052"/>
                  <a:pt x="95056" y="91052"/>
                </a:cubicBezTo>
                <a:cubicBezTo>
                  <a:pt x="97985" y="91052"/>
                  <a:pt x="99697" y="87678"/>
                  <a:pt x="97425" y="86014"/>
                </a:cubicBezTo>
                <a:cubicBezTo>
                  <a:pt x="95289" y="84450"/>
                  <a:pt x="93123" y="82909"/>
                  <a:pt x="90947" y="81381"/>
                </a:cubicBezTo>
                <a:cubicBezTo>
                  <a:pt x="93392" y="81273"/>
                  <a:pt x="95080" y="78456"/>
                  <a:pt x="93684" y="76716"/>
                </a:cubicBezTo>
                <a:lnTo>
                  <a:pt x="93684" y="76716"/>
                </a:lnTo>
                <a:cubicBezTo>
                  <a:pt x="94824" y="77059"/>
                  <a:pt x="95980" y="77379"/>
                  <a:pt x="97165" y="77667"/>
                </a:cubicBezTo>
                <a:cubicBezTo>
                  <a:pt x="97444" y="77732"/>
                  <a:pt x="97732" y="77763"/>
                  <a:pt x="98020" y="77763"/>
                </a:cubicBezTo>
                <a:cubicBezTo>
                  <a:pt x="100249" y="77763"/>
                  <a:pt x="102582" y="75896"/>
                  <a:pt x="101626" y="73966"/>
                </a:cubicBezTo>
                <a:cubicBezTo>
                  <a:pt x="99845" y="70374"/>
                  <a:pt x="97464" y="67148"/>
                  <a:pt x="94720" y="64151"/>
                </a:cubicBezTo>
                <a:lnTo>
                  <a:pt x="94720" y="64151"/>
                </a:lnTo>
                <a:cubicBezTo>
                  <a:pt x="95841" y="64312"/>
                  <a:pt x="96973" y="64432"/>
                  <a:pt x="98129" y="64476"/>
                </a:cubicBezTo>
                <a:lnTo>
                  <a:pt x="98277" y="64476"/>
                </a:lnTo>
                <a:cubicBezTo>
                  <a:pt x="100277" y="64476"/>
                  <a:pt x="101694" y="62995"/>
                  <a:pt x="101794" y="61435"/>
                </a:cubicBezTo>
                <a:cubicBezTo>
                  <a:pt x="101798" y="61407"/>
                  <a:pt x="101794" y="61383"/>
                  <a:pt x="101798" y="61359"/>
                </a:cubicBezTo>
                <a:cubicBezTo>
                  <a:pt x="103911" y="60707"/>
                  <a:pt x="105659" y="59434"/>
                  <a:pt x="106548" y="57285"/>
                </a:cubicBezTo>
                <a:cubicBezTo>
                  <a:pt x="109000" y="51364"/>
                  <a:pt x="104955" y="45071"/>
                  <a:pt x="100469" y="40009"/>
                </a:cubicBezTo>
                <a:cubicBezTo>
                  <a:pt x="99994" y="39173"/>
                  <a:pt x="99422" y="38373"/>
                  <a:pt x="98761" y="37612"/>
                </a:cubicBezTo>
                <a:lnTo>
                  <a:pt x="98761" y="37612"/>
                </a:lnTo>
                <a:cubicBezTo>
                  <a:pt x="99954" y="37744"/>
                  <a:pt x="101174" y="37828"/>
                  <a:pt x="102419" y="37856"/>
                </a:cubicBezTo>
                <a:cubicBezTo>
                  <a:pt x="102450" y="37856"/>
                  <a:pt x="102478" y="37860"/>
                  <a:pt x="102510" y="37860"/>
                </a:cubicBezTo>
                <a:cubicBezTo>
                  <a:pt x="104327" y="37860"/>
                  <a:pt x="105863" y="36608"/>
                  <a:pt x="106119" y="35175"/>
                </a:cubicBezTo>
                <a:cubicBezTo>
                  <a:pt x="108752" y="33999"/>
                  <a:pt x="110792" y="31699"/>
                  <a:pt x="110400" y="29210"/>
                </a:cubicBezTo>
                <a:cubicBezTo>
                  <a:pt x="109824" y="25540"/>
                  <a:pt x="106020" y="22864"/>
                  <a:pt x="102755" y="20667"/>
                </a:cubicBezTo>
                <a:cubicBezTo>
                  <a:pt x="97269" y="16970"/>
                  <a:pt x="91327" y="13781"/>
                  <a:pt x="85081" y="11068"/>
                </a:cubicBezTo>
                <a:cubicBezTo>
                  <a:pt x="77523" y="7783"/>
                  <a:pt x="69817" y="4678"/>
                  <a:pt x="61794" y="2246"/>
                </a:cubicBezTo>
                <a:cubicBezTo>
                  <a:pt x="58666" y="1293"/>
                  <a:pt x="54280" y="1"/>
                  <a:pt x="50300" y="1"/>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7"/>
          <p:cNvSpPr txBox="1"/>
          <p:nvPr/>
        </p:nvSpPr>
        <p:spPr>
          <a:xfrm>
            <a:off x="2150335" y="1419764"/>
            <a:ext cx="4842600" cy="2657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4000">
                <a:solidFill>
                  <a:srgbClr val="F9CB9C"/>
                </a:solidFill>
                <a:latin typeface="Special Elite"/>
                <a:ea typeface="Special Elite"/>
                <a:cs typeface="Special Elite"/>
                <a:sym typeface="Special Elite"/>
              </a:rPr>
              <a:t>Demonstration</a:t>
            </a:r>
            <a:endParaRPr sz="4000">
              <a:solidFill>
                <a:srgbClr val="F9CB9C"/>
              </a:solidFill>
              <a:latin typeface="Special Elite"/>
              <a:ea typeface="Special Elite"/>
              <a:cs typeface="Special Elite"/>
              <a:sym typeface="Special Elit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19"/>
        <p:cNvGrpSpPr/>
        <p:nvPr/>
      </p:nvGrpSpPr>
      <p:grpSpPr>
        <a:xfrm>
          <a:off x="0" y="0"/>
          <a:ext cx="0" cy="0"/>
          <a:chOff x="0" y="0"/>
          <a:chExt cx="0" cy="0"/>
        </a:xfrm>
      </p:grpSpPr>
      <p:sp>
        <p:nvSpPr>
          <p:cNvPr id="720" name="Google Shape;720;p18"/>
          <p:cNvSpPr txBox="1"/>
          <p:nvPr/>
        </p:nvSpPr>
        <p:spPr>
          <a:xfrm>
            <a:off x="710250" y="457200"/>
            <a:ext cx="7723500" cy="402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000">
                <a:solidFill>
                  <a:srgbClr val="FFFFFF"/>
                </a:solidFill>
                <a:latin typeface="Special Elite"/>
                <a:ea typeface="Special Elite"/>
                <a:cs typeface="Special Elite"/>
                <a:sym typeface="Special Elite"/>
              </a:rPr>
              <a:t>In the Future</a:t>
            </a:r>
            <a:endParaRPr sz="4000">
              <a:solidFill>
                <a:srgbClr val="FFFFFF"/>
              </a:solidFill>
              <a:latin typeface="Special Elite"/>
              <a:ea typeface="Special Elite"/>
              <a:cs typeface="Special Elite"/>
              <a:sym typeface="Special Elite"/>
            </a:endParaRPr>
          </a:p>
        </p:txBody>
      </p:sp>
      <p:sp>
        <p:nvSpPr>
          <p:cNvPr id="721" name="Google Shape;721;p18"/>
          <p:cNvSpPr txBox="1"/>
          <p:nvPr/>
        </p:nvSpPr>
        <p:spPr>
          <a:xfrm>
            <a:off x="624300" y="1147475"/>
            <a:ext cx="7895400" cy="31794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3000">
                <a:solidFill>
                  <a:srgbClr val="FFFFFF"/>
                </a:solidFill>
                <a:latin typeface="Barlow Semi Condensed Light"/>
                <a:ea typeface="Barlow Semi Condensed Light"/>
                <a:cs typeface="Barlow Semi Condensed Light"/>
                <a:sym typeface="Barlow Semi Condensed Light"/>
              </a:rPr>
              <a:t>-large Scale database to store the information </a:t>
            </a:r>
            <a:endParaRPr sz="3000">
              <a:solidFill>
                <a:srgbClr val="FFFFFF"/>
              </a:solidFill>
              <a:latin typeface="Barlow Semi Condensed Light"/>
              <a:ea typeface="Barlow Semi Condensed Light"/>
              <a:cs typeface="Barlow Semi Condensed Light"/>
              <a:sym typeface="Barlow Semi Condensed Light"/>
            </a:endParaRPr>
          </a:p>
          <a:p>
            <a:pPr marL="0" lvl="0" indent="0" algn="l" rtl="0">
              <a:lnSpc>
                <a:spcPct val="115000"/>
              </a:lnSpc>
              <a:spcBef>
                <a:spcPts val="0"/>
              </a:spcBef>
              <a:spcAft>
                <a:spcPts val="0"/>
              </a:spcAft>
              <a:buNone/>
            </a:pPr>
            <a:r>
              <a:rPr lang="en" sz="3000">
                <a:solidFill>
                  <a:srgbClr val="FFFFFF"/>
                </a:solidFill>
                <a:latin typeface="Barlow Semi Condensed Light"/>
                <a:ea typeface="Barlow Semi Condensed Light"/>
                <a:cs typeface="Barlow Semi Condensed Light"/>
                <a:sym typeface="Barlow Semi Condensed Light"/>
              </a:rPr>
              <a:t>-inclusion of built in digital signature forms and payment </a:t>
            </a:r>
            <a:endParaRPr sz="3000">
              <a:solidFill>
                <a:srgbClr val="FFFFFF"/>
              </a:solidFill>
              <a:latin typeface="Barlow Semi Condensed Light"/>
              <a:ea typeface="Barlow Semi Condensed Light"/>
              <a:cs typeface="Barlow Semi Condensed Light"/>
              <a:sym typeface="Barlow Semi Condensed Light"/>
            </a:endParaRPr>
          </a:p>
          <a:p>
            <a:pPr marL="0" lvl="0" indent="0" algn="l" rtl="0">
              <a:lnSpc>
                <a:spcPct val="115000"/>
              </a:lnSpc>
              <a:spcBef>
                <a:spcPts val="0"/>
              </a:spcBef>
              <a:spcAft>
                <a:spcPts val="0"/>
              </a:spcAft>
              <a:buNone/>
            </a:pPr>
            <a:r>
              <a:rPr lang="en" sz="3000">
                <a:solidFill>
                  <a:srgbClr val="FFFFFF"/>
                </a:solidFill>
                <a:latin typeface="Barlow Semi Condensed Light"/>
                <a:ea typeface="Barlow Semi Condensed Light"/>
                <a:cs typeface="Barlow Semi Condensed Light"/>
                <a:sym typeface="Barlow Semi Condensed Light"/>
              </a:rPr>
              <a:t>-expand the scope to include the school in its entirety (blue slips, physicals, vaccinations, etc.)</a:t>
            </a:r>
            <a:endParaRPr sz="3000">
              <a:solidFill>
                <a:srgbClr val="FFFFFF"/>
              </a:solidFill>
              <a:latin typeface="Barlow Semi Condensed Light"/>
              <a:ea typeface="Barlow Semi Condensed Light"/>
              <a:cs typeface="Barlow Semi Condensed Light"/>
              <a:sym typeface="Barlow Semi Condensed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25"/>
        <p:cNvGrpSpPr/>
        <p:nvPr/>
      </p:nvGrpSpPr>
      <p:grpSpPr>
        <a:xfrm>
          <a:off x="0" y="0"/>
          <a:ext cx="0" cy="0"/>
          <a:chOff x="0" y="0"/>
          <a:chExt cx="0" cy="0"/>
        </a:xfrm>
      </p:grpSpPr>
      <p:sp>
        <p:nvSpPr>
          <p:cNvPr id="726" name="Google Shape;726;p19"/>
          <p:cNvSpPr/>
          <p:nvPr/>
        </p:nvSpPr>
        <p:spPr>
          <a:xfrm>
            <a:off x="2058825" y="606863"/>
            <a:ext cx="5026344" cy="3929774"/>
          </a:xfrm>
          <a:custGeom>
            <a:avLst/>
            <a:gdLst/>
            <a:ahLst/>
            <a:cxnLst/>
            <a:rect l="l" t="t" r="r" b="b"/>
            <a:pathLst>
              <a:path w="90191" h="71169" extrusionOk="0">
                <a:moveTo>
                  <a:pt x="51262" y="4765"/>
                </a:moveTo>
                <a:cubicBezTo>
                  <a:pt x="51543" y="4765"/>
                  <a:pt x="51822" y="4770"/>
                  <a:pt x="52107" y="4781"/>
                </a:cubicBezTo>
                <a:cubicBezTo>
                  <a:pt x="53975" y="4833"/>
                  <a:pt x="54987" y="5361"/>
                  <a:pt x="55432" y="6154"/>
                </a:cubicBezTo>
                <a:cubicBezTo>
                  <a:pt x="51794" y="7210"/>
                  <a:pt x="48217" y="9267"/>
                  <a:pt x="46121" y="10663"/>
                </a:cubicBezTo>
                <a:cubicBezTo>
                  <a:pt x="46025" y="10731"/>
                  <a:pt x="45925" y="10799"/>
                  <a:pt x="45825" y="10863"/>
                </a:cubicBezTo>
                <a:cubicBezTo>
                  <a:pt x="45553" y="10363"/>
                  <a:pt x="45052" y="9947"/>
                  <a:pt x="44389" y="9719"/>
                </a:cubicBezTo>
                <a:cubicBezTo>
                  <a:pt x="46153" y="8262"/>
                  <a:pt x="44493" y="6181"/>
                  <a:pt x="42360" y="6181"/>
                </a:cubicBezTo>
                <a:cubicBezTo>
                  <a:pt x="42252" y="6181"/>
                  <a:pt x="42140" y="6190"/>
                  <a:pt x="42032" y="6198"/>
                </a:cubicBezTo>
                <a:cubicBezTo>
                  <a:pt x="44973" y="5302"/>
                  <a:pt x="48058" y="4765"/>
                  <a:pt x="51262" y="4765"/>
                </a:cubicBezTo>
                <a:close/>
                <a:moveTo>
                  <a:pt x="53559" y="12371"/>
                </a:moveTo>
                <a:lnTo>
                  <a:pt x="53559" y="12371"/>
                </a:lnTo>
                <a:cubicBezTo>
                  <a:pt x="53323" y="12716"/>
                  <a:pt x="53087" y="13044"/>
                  <a:pt x="52859" y="13348"/>
                </a:cubicBezTo>
                <a:cubicBezTo>
                  <a:pt x="52583" y="13296"/>
                  <a:pt x="52315" y="13252"/>
                  <a:pt x="52038" y="13216"/>
                </a:cubicBezTo>
                <a:cubicBezTo>
                  <a:pt x="52551" y="12916"/>
                  <a:pt x="53059" y="12632"/>
                  <a:pt x="53559" y="12371"/>
                </a:cubicBezTo>
                <a:close/>
                <a:moveTo>
                  <a:pt x="60457" y="10499"/>
                </a:moveTo>
                <a:cubicBezTo>
                  <a:pt x="60693" y="10607"/>
                  <a:pt x="60869" y="10772"/>
                  <a:pt x="60978" y="10999"/>
                </a:cubicBezTo>
                <a:cubicBezTo>
                  <a:pt x="61593" y="12308"/>
                  <a:pt x="60645" y="13856"/>
                  <a:pt x="59453" y="15213"/>
                </a:cubicBezTo>
                <a:cubicBezTo>
                  <a:pt x="58601" y="15592"/>
                  <a:pt x="57772" y="16017"/>
                  <a:pt x="56965" y="16465"/>
                </a:cubicBezTo>
                <a:cubicBezTo>
                  <a:pt x="57004" y="16417"/>
                  <a:pt x="57044" y="16369"/>
                  <a:pt x="57080" y="16325"/>
                </a:cubicBezTo>
                <a:cubicBezTo>
                  <a:pt x="58365" y="14737"/>
                  <a:pt x="59685" y="12648"/>
                  <a:pt x="60457" y="10499"/>
                </a:cubicBezTo>
                <a:close/>
                <a:moveTo>
                  <a:pt x="48430" y="17945"/>
                </a:moveTo>
                <a:lnTo>
                  <a:pt x="48430" y="17945"/>
                </a:lnTo>
                <a:cubicBezTo>
                  <a:pt x="47685" y="18670"/>
                  <a:pt x="46889" y="19346"/>
                  <a:pt x="46041" y="19985"/>
                </a:cubicBezTo>
                <a:cubicBezTo>
                  <a:pt x="45949" y="19542"/>
                  <a:pt x="45721" y="19121"/>
                  <a:pt x="45397" y="18766"/>
                </a:cubicBezTo>
                <a:cubicBezTo>
                  <a:pt x="46389" y="18382"/>
                  <a:pt x="47405" y="18098"/>
                  <a:pt x="48430" y="17945"/>
                </a:cubicBezTo>
                <a:close/>
                <a:moveTo>
                  <a:pt x="14204" y="18897"/>
                </a:moveTo>
                <a:lnTo>
                  <a:pt x="14204" y="18897"/>
                </a:lnTo>
                <a:cubicBezTo>
                  <a:pt x="11908" y="21130"/>
                  <a:pt x="9710" y="23439"/>
                  <a:pt x="7582" y="25787"/>
                </a:cubicBezTo>
                <a:cubicBezTo>
                  <a:pt x="8911" y="23163"/>
                  <a:pt x="11455" y="20874"/>
                  <a:pt x="14204" y="18897"/>
                </a:cubicBezTo>
                <a:close/>
                <a:moveTo>
                  <a:pt x="35198" y="24947"/>
                </a:moveTo>
                <a:cubicBezTo>
                  <a:pt x="35198" y="25015"/>
                  <a:pt x="35202" y="25084"/>
                  <a:pt x="35206" y="25152"/>
                </a:cubicBezTo>
                <a:cubicBezTo>
                  <a:pt x="34670" y="25728"/>
                  <a:pt x="34138" y="26304"/>
                  <a:pt x="33606" y="26880"/>
                </a:cubicBezTo>
                <a:cubicBezTo>
                  <a:pt x="32177" y="27564"/>
                  <a:pt x="30768" y="28253"/>
                  <a:pt x="29412" y="28960"/>
                </a:cubicBezTo>
                <a:cubicBezTo>
                  <a:pt x="31313" y="27600"/>
                  <a:pt x="33257" y="26275"/>
                  <a:pt x="35198" y="24947"/>
                </a:cubicBezTo>
                <a:close/>
                <a:moveTo>
                  <a:pt x="82050" y="30753"/>
                </a:moveTo>
                <a:cubicBezTo>
                  <a:pt x="83182" y="32002"/>
                  <a:pt x="81618" y="35483"/>
                  <a:pt x="80535" y="37715"/>
                </a:cubicBezTo>
                <a:cubicBezTo>
                  <a:pt x="80363" y="37691"/>
                  <a:pt x="80191" y="37683"/>
                  <a:pt x="80015" y="37679"/>
                </a:cubicBezTo>
                <a:cubicBezTo>
                  <a:pt x="80631" y="36171"/>
                  <a:pt x="81051" y="34635"/>
                  <a:pt x="81103" y="33122"/>
                </a:cubicBezTo>
                <a:cubicBezTo>
                  <a:pt x="81243" y="32969"/>
                  <a:pt x="81383" y="32829"/>
                  <a:pt x="81519" y="32677"/>
                </a:cubicBezTo>
                <a:cubicBezTo>
                  <a:pt x="81984" y="32162"/>
                  <a:pt x="82100" y="31625"/>
                  <a:pt x="81995" y="31133"/>
                </a:cubicBezTo>
                <a:cubicBezTo>
                  <a:pt x="82113" y="30996"/>
                  <a:pt x="82150" y="30866"/>
                  <a:pt x="82050" y="30753"/>
                </a:cubicBezTo>
                <a:close/>
                <a:moveTo>
                  <a:pt x="24039" y="37231"/>
                </a:moveTo>
                <a:lnTo>
                  <a:pt x="24039" y="37231"/>
                </a:lnTo>
                <a:cubicBezTo>
                  <a:pt x="21838" y="39604"/>
                  <a:pt x="19629" y="41972"/>
                  <a:pt x="17396" y="44321"/>
                </a:cubicBezTo>
                <a:cubicBezTo>
                  <a:pt x="17372" y="44333"/>
                  <a:pt x="17353" y="44341"/>
                  <a:pt x="17329" y="44353"/>
                </a:cubicBezTo>
                <a:lnTo>
                  <a:pt x="17329" y="44353"/>
                </a:lnTo>
                <a:cubicBezTo>
                  <a:pt x="18181" y="43385"/>
                  <a:pt x="19001" y="42448"/>
                  <a:pt x="19730" y="41552"/>
                </a:cubicBezTo>
                <a:cubicBezTo>
                  <a:pt x="20634" y="40444"/>
                  <a:pt x="21462" y="39287"/>
                  <a:pt x="22262" y="38116"/>
                </a:cubicBezTo>
                <a:cubicBezTo>
                  <a:pt x="22866" y="37823"/>
                  <a:pt x="23459" y="37527"/>
                  <a:pt x="24039" y="37231"/>
                </a:cubicBezTo>
                <a:close/>
                <a:moveTo>
                  <a:pt x="47909" y="45757"/>
                </a:moveTo>
                <a:lnTo>
                  <a:pt x="47909" y="45757"/>
                </a:lnTo>
                <a:cubicBezTo>
                  <a:pt x="47757" y="46286"/>
                  <a:pt x="47613" y="46818"/>
                  <a:pt x="47486" y="47350"/>
                </a:cubicBezTo>
                <a:cubicBezTo>
                  <a:pt x="45705" y="49346"/>
                  <a:pt x="43813" y="51271"/>
                  <a:pt x="41816" y="53144"/>
                </a:cubicBezTo>
                <a:cubicBezTo>
                  <a:pt x="41844" y="52991"/>
                  <a:pt x="41868" y="52843"/>
                  <a:pt x="41896" y="52695"/>
                </a:cubicBezTo>
                <a:cubicBezTo>
                  <a:pt x="41988" y="52195"/>
                  <a:pt x="42108" y="51703"/>
                  <a:pt x="42228" y="51207"/>
                </a:cubicBezTo>
                <a:cubicBezTo>
                  <a:pt x="42801" y="50491"/>
                  <a:pt x="43377" y="49778"/>
                  <a:pt x="43961" y="49067"/>
                </a:cubicBezTo>
                <a:cubicBezTo>
                  <a:pt x="45292" y="47974"/>
                  <a:pt x="46609" y="46873"/>
                  <a:pt x="47909" y="45757"/>
                </a:cubicBezTo>
                <a:close/>
                <a:moveTo>
                  <a:pt x="42628" y="36615"/>
                </a:moveTo>
                <a:lnTo>
                  <a:pt x="42628" y="36615"/>
                </a:lnTo>
                <a:cubicBezTo>
                  <a:pt x="42092" y="37539"/>
                  <a:pt x="41576" y="38483"/>
                  <a:pt x="41072" y="39440"/>
                </a:cubicBezTo>
                <a:cubicBezTo>
                  <a:pt x="38243" y="42389"/>
                  <a:pt x="35550" y="45409"/>
                  <a:pt x="33054" y="48386"/>
                </a:cubicBezTo>
                <a:cubicBezTo>
                  <a:pt x="32457" y="49094"/>
                  <a:pt x="31549" y="50295"/>
                  <a:pt x="30624" y="51719"/>
                </a:cubicBezTo>
                <a:cubicBezTo>
                  <a:pt x="29200" y="52808"/>
                  <a:pt x="27560" y="53999"/>
                  <a:pt x="25708" y="54564"/>
                </a:cubicBezTo>
                <a:cubicBezTo>
                  <a:pt x="25887" y="53667"/>
                  <a:pt x="26260" y="52788"/>
                  <a:pt x="26727" y="51927"/>
                </a:cubicBezTo>
                <a:cubicBezTo>
                  <a:pt x="30284" y="47514"/>
                  <a:pt x="34550" y="43436"/>
                  <a:pt x="38747" y="39324"/>
                </a:cubicBezTo>
                <a:cubicBezTo>
                  <a:pt x="40083" y="38479"/>
                  <a:pt x="41372" y="37571"/>
                  <a:pt x="42628" y="36615"/>
                </a:cubicBezTo>
                <a:close/>
                <a:moveTo>
                  <a:pt x="64182" y="53560"/>
                </a:moveTo>
                <a:lnTo>
                  <a:pt x="64182" y="53560"/>
                </a:lnTo>
                <a:cubicBezTo>
                  <a:pt x="63086" y="55377"/>
                  <a:pt x="61750" y="57681"/>
                  <a:pt x="60065" y="59650"/>
                </a:cubicBezTo>
                <a:cubicBezTo>
                  <a:pt x="60278" y="58717"/>
                  <a:pt x="60553" y="57777"/>
                  <a:pt x="60885" y="56836"/>
                </a:cubicBezTo>
                <a:cubicBezTo>
                  <a:pt x="60954" y="56708"/>
                  <a:pt x="61026" y="56581"/>
                  <a:pt x="61098" y="56452"/>
                </a:cubicBezTo>
                <a:cubicBezTo>
                  <a:pt x="62141" y="55504"/>
                  <a:pt x="63170" y="54536"/>
                  <a:pt x="64182" y="53560"/>
                </a:cubicBezTo>
                <a:close/>
                <a:moveTo>
                  <a:pt x="72865" y="51691"/>
                </a:moveTo>
                <a:cubicBezTo>
                  <a:pt x="71520" y="53840"/>
                  <a:pt x="70128" y="55876"/>
                  <a:pt x="68499" y="57901"/>
                </a:cubicBezTo>
                <a:cubicBezTo>
                  <a:pt x="67219" y="59497"/>
                  <a:pt x="65931" y="61085"/>
                  <a:pt x="64518" y="62598"/>
                </a:cubicBezTo>
                <a:cubicBezTo>
                  <a:pt x="65811" y="61118"/>
                  <a:pt x="66939" y="59521"/>
                  <a:pt x="67971" y="58012"/>
                </a:cubicBezTo>
                <a:cubicBezTo>
                  <a:pt x="69323" y="56044"/>
                  <a:pt x="70560" y="54020"/>
                  <a:pt x="71768" y="51983"/>
                </a:cubicBezTo>
                <a:cubicBezTo>
                  <a:pt x="72148" y="51903"/>
                  <a:pt x="72509" y="51803"/>
                  <a:pt x="72865" y="51691"/>
                </a:cubicBezTo>
                <a:close/>
                <a:moveTo>
                  <a:pt x="40544" y="62790"/>
                </a:moveTo>
                <a:lnTo>
                  <a:pt x="40544" y="62790"/>
                </a:lnTo>
                <a:cubicBezTo>
                  <a:pt x="40515" y="63059"/>
                  <a:pt x="40544" y="63323"/>
                  <a:pt x="40616" y="63578"/>
                </a:cubicBezTo>
                <a:cubicBezTo>
                  <a:pt x="39656" y="63839"/>
                  <a:pt x="38687" y="64010"/>
                  <a:pt x="37715" y="64067"/>
                </a:cubicBezTo>
                <a:cubicBezTo>
                  <a:pt x="38675" y="63694"/>
                  <a:pt x="39619" y="63266"/>
                  <a:pt x="40544" y="62790"/>
                </a:cubicBezTo>
                <a:close/>
                <a:moveTo>
                  <a:pt x="50186" y="0"/>
                </a:moveTo>
                <a:cubicBezTo>
                  <a:pt x="45685" y="0"/>
                  <a:pt x="40923" y="1348"/>
                  <a:pt x="36618" y="3181"/>
                </a:cubicBezTo>
                <a:cubicBezTo>
                  <a:pt x="36178" y="2361"/>
                  <a:pt x="35154" y="1729"/>
                  <a:pt x="34077" y="1729"/>
                </a:cubicBezTo>
                <a:cubicBezTo>
                  <a:pt x="33826" y="1729"/>
                  <a:pt x="33573" y="1764"/>
                  <a:pt x="33325" y="1836"/>
                </a:cubicBezTo>
                <a:cubicBezTo>
                  <a:pt x="27968" y="3409"/>
                  <a:pt x="24286" y="7651"/>
                  <a:pt x="21090" y="11575"/>
                </a:cubicBezTo>
                <a:cubicBezTo>
                  <a:pt x="19313" y="12495"/>
                  <a:pt x="17597" y="13472"/>
                  <a:pt x="15956" y="14456"/>
                </a:cubicBezTo>
                <a:cubicBezTo>
                  <a:pt x="10915" y="17477"/>
                  <a:pt x="5053" y="21594"/>
                  <a:pt x="3577" y="26860"/>
                </a:cubicBezTo>
                <a:cubicBezTo>
                  <a:pt x="3376" y="27580"/>
                  <a:pt x="3833" y="28441"/>
                  <a:pt x="4774" y="28609"/>
                </a:cubicBezTo>
                <a:cubicBezTo>
                  <a:pt x="4861" y="28624"/>
                  <a:pt x="4953" y="28628"/>
                  <a:pt x="5042" y="28640"/>
                </a:cubicBezTo>
                <a:cubicBezTo>
                  <a:pt x="3733" y="30133"/>
                  <a:pt x="2445" y="31629"/>
                  <a:pt x="1168" y="33126"/>
                </a:cubicBezTo>
                <a:cubicBezTo>
                  <a:pt x="0" y="34490"/>
                  <a:pt x="1320" y="36059"/>
                  <a:pt x="2937" y="36459"/>
                </a:cubicBezTo>
                <a:cubicBezTo>
                  <a:pt x="2625" y="37339"/>
                  <a:pt x="2429" y="38247"/>
                  <a:pt x="2373" y="39191"/>
                </a:cubicBezTo>
                <a:cubicBezTo>
                  <a:pt x="2329" y="39955"/>
                  <a:pt x="2933" y="40904"/>
                  <a:pt x="3789" y="41236"/>
                </a:cubicBezTo>
                <a:cubicBezTo>
                  <a:pt x="4061" y="41340"/>
                  <a:pt x="4342" y="41436"/>
                  <a:pt x="4621" y="41520"/>
                </a:cubicBezTo>
                <a:cubicBezTo>
                  <a:pt x="2949" y="44141"/>
                  <a:pt x="1600" y="46878"/>
                  <a:pt x="848" y="49826"/>
                </a:cubicBezTo>
                <a:cubicBezTo>
                  <a:pt x="484" y="51263"/>
                  <a:pt x="1876" y="52795"/>
                  <a:pt x="3544" y="52795"/>
                </a:cubicBezTo>
                <a:cubicBezTo>
                  <a:pt x="3813" y="52795"/>
                  <a:pt x="4089" y="52755"/>
                  <a:pt x="4366" y="52668"/>
                </a:cubicBezTo>
                <a:lnTo>
                  <a:pt x="4366" y="52668"/>
                </a:lnTo>
                <a:cubicBezTo>
                  <a:pt x="2809" y="55332"/>
                  <a:pt x="1720" y="58105"/>
                  <a:pt x="1568" y="60982"/>
                </a:cubicBezTo>
                <a:cubicBezTo>
                  <a:pt x="1496" y="62334"/>
                  <a:pt x="3016" y="63318"/>
                  <a:pt x="4497" y="63318"/>
                </a:cubicBezTo>
                <a:cubicBezTo>
                  <a:pt x="5182" y="63318"/>
                  <a:pt x="5858" y="63107"/>
                  <a:pt x="6370" y="62630"/>
                </a:cubicBezTo>
                <a:cubicBezTo>
                  <a:pt x="7862" y="61229"/>
                  <a:pt x="9330" y="59809"/>
                  <a:pt x="10791" y="58381"/>
                </a:cubicBezTo>
                <a:cubicBezTo>
                  <a:pt x="10867" y="59585"/>
                  <a:pt x="12395" y="60505"/>
                  <a:pt x="13856" y="60505"/>
                </a:cubicBezTo>
                <a:cubicBezTo>
                  <a:pt x="14344" y="60505"/>
                  <a:pt x="14824" y="60406"/>
                  <a:pt x="15241" y="60173"/>
                </a:cubicBezTo>
                <a:lnTo>
                  <a:pt x="15241" y="60173"/>
                </a:lnTo>
                <a:cubicBezTo>
                  <a:pt x="14912" y="60926"/>
                  <a:pt x="14604" y="61682"/>
                  <a:pt x="14332" y="62459"/>
                </a:cubicBezTo>
                <a:cubicBezTo>
                  <a:pt x="13856" y="63827"/>
                  <a:pt x="15272" y="65527"/>
                  <a:pt x="17001" y="65527"/>
                </a:cubicBezTo>
                <a:cubicBezTo>
                  <a:pt x="17281" y="65527"/>
                  <a:pt x="17573" y="65483"/>
                  <a:pt x="17861" y="65383"/>
                </a:cubicBezTo>
                <a:cubicBezTo>
                  <a:pt x="21290" y="64215"/>
                  <a:pt x="24371" y="62654"/>
                  <a:pt x="27228" y="60858"/>
                </a:cubicBezTo>
                <a:lnTo>
                  <a:pt x="27228" y="60858"/>
                </a:lnTo>
                <a:cubicBezTo>
                  <a:pt x="27076" y="61590"/>
                  <a:pt x="26960" y="62334"/>
                  <a:pt x="26919" y="63090"/>
                </a:cubicBezTo>
                <a:cubicBezTo>
                  <a:pt x="26847" y="64455"/>
                  <a:pt x="28296" y="65427"/>
                  <a:pt x="29820" y="65495"/>
                </a:cubicBezTo>
                <a:lnTo>
                  <a:pt x="29893" y="65495"/>
                </a:lnTo>
                <a:cubicBezTo>
                  <a:pt x="30513" y="66884"/>
                  <a:pt x="31729" y="68028"/>
                  <a:pt x="33778" y="68612"/>
                </a:cubicBezTo>
                <a:cubicBezTo>
                  <a:pt x="34958" y="68948"/>
                  <a:pt x="36158" y="69096"/>
                  <a:pt x="37355" y="69096"/>
                </a:cubicBezTo>
                <a:cubicBezTo>
                  <a:pt x="41888" y="69096"/>
                  <a:pt x="46441" y="66952"/>
                  <a:pt x="50262" y="64627"/>
                </a:cubicBezTo>
                <a:cubicBezTo>
                  <a:pt x="51059" y="64315"/>
                  <a:pt x="51822" y="63938"/>
                  <a:pt x="52543" y="63506"/>
                </a:cubicBezTo>
                <a:lnTo>
                  <a:pt x="52543" y="63506"/>
                </a:lnTo>
                <a:cubicBezTo>
                  <a:pt x="52419" y="64287"/>
                  <a:pt x="52339" y="65087"/>
                  <a:pt x="52311" y="65903"/>
                </a:cubicBezTo>
                <a:cubicBezTo>
                  <a:pt x="52271" y="67120"/>
                  <a:pt x="53479" y="68160"/>
                  <a:pt x="54871" y="68328"/>
                </a:cubicBezTo>
                <a:cubicBezTo>
                  <a:pt x="55900" y="69912"/>
                  <a:pt x="57833" y="71168"/>
                  <a:pt x="59977" y="71168"/>
                </a:cubicBezTo>
                <a:cubicBezTo>
                  <a:pt x="60169" y="71168"/>
                  <a:pt x="60365" y="71157"/>
                  <a:pt x="60561" y="71137"/>
                </a:cubicBezTo>
                <a:cubicBezTo>
                  <a:pt x="64062" y="70760"/>
                  <a:pt x="66615" y="68263"/>
                  <a:pt x="68712" y="66123"/>
                </a:cubicBezTo>
                <a:cubicBezTo>
                  <a:pt x="72237" y="62526"/>
                  <a:pt x="75282" y="58629"/>
                  <a:pt x="77870" y="54536"/>
                </a:cubicBezTo>
                <a:cubicBezTo>
                  <a:pt x="81003" y="49582"/>
                  <a:pt x="83964" y="44525"/>
                  <a:pt x="86285" y="39268"/>
                </a:cubicBezTo>
                <a:cubicBezTo>
                  <a:pt x="87789" y="35867"/>
                  <a:pt x="90190" y="30217"/>
                  <a:pt x="86388" y="27232"/>
                </a:cubicBezTo>
                <a:cubicBezTo>
                  <a:pt x="85184" y="26288"/>
                  <a:pt x="83904" y="25900"/>
                  <a:pt x="82615" y="25900"/>
                </a:cubicBezTo>
                <a:cubicBezTo>
                  <a:pt x="81579" y="25900"/>
                  <a:pt x="80539" y="26151"/>
                  <a:pt x="79539" y="26568"/>
                </a:cubicBezTo>
                <a:cubicBezTo>
                  <a:pt x="80971" y="24576"/>
                  <a:pt x="82451" y="22611"/>
                  <a:pt x="84048" y="20722"/>
                </a:cubicBezTo>
                <a:cubicBezTo>
                  <a:pt x="85533" y="18962"/>
                  <a:pt x="83504" y="17185"/>
                  <a:pt x="81419" y="17185"/>
                </a:cubicBezTo>
                <a:cubicBezTo>
                  <a:pt x="80743" y="17185"/>
                  <a:pt x="80063" y="17374"/>
                  <a:pt x="79495" y="17806"/>
                </a:cubicBezTo>
                <a:cubicBezTo>
                  <a:pt x="78102" y="18870"/>
                  <a:pt x="76818" y="19990"/>
                  <a:pt x="75602" y="21150"/>
                </a:cubicBezTo>
                <a:cubicBezTo>
                  <a:pt x="75057" y="20338"/>
                  <a:pt x="74061" y="19946"/>
                  <a:pt x="72948" y="19946"/>
                </a:cubicBezTo>
                <a:cubicBezTo>
                  <a:pt x="72732" y="19946"/>
                  <a:pt x="72512" y="19961"/>
                  <a:pt x="72292" y="19990"/>
                </a:cubicBezTo>
                <a:cubicBezTo>
                  <a:pt x="72213" y="20002"/>
                  <a:pt x="72132" y="20018"/>
                  <a:pt x="72052" y="20030"/>
                </a:cubicBezTo>
                <a:cubicBezTo>
                  <a:pt x="72252" y="19346"/>
                  <a:pt x="72364" y="18654"/>
                  <a:pt x="72348" y="17957"/>
                </a:cubicBezTo>
                <a:cubicBezTo>
                  <a:pt x="72292" y="15797"/>
                  <a:pt x="70576" y="14421"/>
                  <a:pt x="68416" y="13852"/>
                </a:cubicBezTo>
                <a:cubicBezTo>
                  <a:pt x="68023" y="13400"/>
                  <a:pt x="67447" y="13080"/>
                  <a:pt x="66735" y="13008"/>
                </a:cubicBezTo>
                <a:cubicBezTo>
                  <a:pt x="67147" y="11043"/>
                  <a:pt x="66675" y="9079"/>
                  <a:pt x="64738" y="7267"/>
                </a:cubicBezTo>
                <a:cubicBezTo>
                  <a:pt x="63678" y="6270"/>
                  <a:pt x="62385" y="5742"/>
                  <a:pt x="60974" y="5553"/>
                </a:cubicBezTo>
                <a:cubicBezTo>
                  <a:pt x="60561" y="3749"/>
                  <a:pt x="59312" y="2177"/>
                  <a:pt x="56773" y="1169"/>
                </a:cubicBezTo>
                <a:cubicBezTo>
                  <a:pt x="54708" y="353"/>
                  <a:pt x="52479" y="0"/>
                  <a:pt x="50186" y="0"/>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9"/>
          <p:cNvSpPr/>
          <p:nvPr/>
        </p:nvSpPr>
        <p:spPr>
          <a:xfrm>
            <a:off x="2774788" y="1094056"/>
            <a:ext cx="3595510" cy="2954037"/>
          </a:xfrm>
          <a:custGeom>
            <a:avLst/>
            <a:gdLst/>
            <a:ahLst/>
            <a:cxnLst/>
            <a:rect l="l" t="t" r="r" b="b"/>
            <a:pathLst>
              <a:path w="110793" h="91933" extrusionOk="0">
                <a:moveTo>
                  <a:pt x="50743" y="6275"/>
                </a:moveTo>
                <a:cubicBezTo>
                  <a:pt x="53200" y="6275"/>
                  <a:pt x="56857" y="7419"/>
                  <a:pt x="59430" y="8276"/>
                </a:cubicBezTo>
                <a:cubicBezTo>
                  <a:pt x="59393" y="8455"/>
                  <a:pt x="59374" y="8636"/>
                  <a:pt x="59374" y="8815"/>
                </a:cubicBezTo>
                <a:cubicBezTo>
                  <a:pt x="57073" y="8172"/>
                  <a:pt x="54732" y="7731"/>
                  <a:pt x="52420" y="7679"/>
                </a:cubicBezTo>
                <a:cubicBezTo>
                  <a:pt x="52191" y="7535"/>
                  <a:pt x="51975" y="7387"/>
                  <a:pt x="51744" y="7243"/>
                </a:cubicBezTo>
                <a:cubicBezTo>
                  <a:pt x="51131" y="6867"/>
                  <a:pt x="50503" y="6708"/>
                  <a:pt x="49899" y="6708"/>
                </a:cubicBezTo>
                <a:cubicBezTo>
                  <a:pt x="49727" y="6708"/>
                  <a:pt x="49555" y="6719"/>
                  <a:pt x="49387" y="6743"/>
                </a:cubicBezTo>
                <a:cubicBezTo>
                  <a:pt x="49259" y="6667"/>
                  <a:pt x="49139" y="6623"/>
                  <a:pt x="49022" y="6623"/>
                </a:cubicBezTo>
                <a:cubicBezTo>
                  <a:pt x="48943" y="6623"/>
                  <a:pt x="48867" y="6647"/>
                  <a:pt x="48795" y="6691"/>
                </a:cubicBezTo>
                <a:cubicBezTo>
                  <a:pt x="49263" y="6395"/>
                  <a:pt x="49940" y="6275"/>
                  <a:pt x="50743" y="6275"/>
                </a:cubicBezTo>
                <a:close/>
                <a:moveTo>
                  <a:pt x="80740" y="16318"/>
                </a:moveTo>
                <a:lnTo>
                  <a:pt x="80740" y="16318"/>
                </a:lnTo>
                <a:cubicBezTo>
                  <a:pt x="84017" y="17727"/>
                  <a:pt x="87121" y="19182"/>
                  <a:pt x="90214" y="20887"/>
                </a:cubicBezTo>
                <a:cubicBezTo>
                  <a:pt x="92648" y="22231"/>
                  <a:pt x="95072" y="23584"/>
                  <a:pt x="97381" y="25064"/>
                </a:cubicBezTo>
                <a:cubicBezTo>
                  <a:pt x="95116" y="23708"/>
                  <a:pt x="92687" y="22528"/>
                  <a:pt x="90386" y="21443"/>
                </a:cubicBezTo>
                <a:cubicBezTo>
                  <a:pt x="87382" y="20027"/>
                  <a:pt x="84293" y="18730"/>
                  <a:pt x="81188" y="17466"/>
                </a:cubicBezTo>
                <a:cubicBezTo>
                  <a:pt x="81068" y="17066"/>
                  <a:pt x="80916" y="16686"/>
                  <a:pt x="80740" y="16318"/>
                </a:cubicBezTo>
                <a:close/>
                <a:moveTo>
                  <a:pt x="83589" y="25417"/>
                </a:moveTo>
                <a:lnTo>
                  <a:pt x="83589" y="25417"/>
                </a:lnTo>
                <a:cubicBezTo>
                  <a:pt x="86362" y="26565"/>
                  <a:pt x="89878" y="27965"/>
                  <a:pt x="92883" y="29734"/>
                </a:cubicBezTo>
                <a:cubicBezTo>
                  <a:pt x="91459" y="29509"/>
                  <a:pt x="90022" y="29221"/>
                  <a:pt x="88591" y="28874"/>
                </a:cubicBezTo>
                <a:cubicBezTo>
                  <a:pt x="88399" y="28802"/>
                  <a:pt x="88202" y="28726"/>
                  <a:pt x="88006" y="28650"/>
                </a:cubicBezTo>
                <a:cubicBezTo>
                  <a:pt x="86554" y="27553"/>
                  <a:pt x="85081" y="26477"/>
                  <a:pt x="83589" y="25417"/>
                </a:cubicBezTo>
                <a:close/>
                <a:moveTo>
                  <a:pt x="20022" y="28573"/>
                </a:moveTo>
                <a:cubicBezTo>
                  <a:pt x="21687" y="28573"/>
                  <a:pt x="23488" y="29394"/>
                  <a:pt x="25108" y="30374"/>
                </a:cubicBezTo>
                <a:cubicBezTo>
                  <a:pt x="25688" y="31262"/>
                  <a:pt x="26332" y="32135"/>
                  <a:pt x="27017" y="32979"/>
                </a:cubicBezTo>
                <a:cubicBezTo>
                  <a:pt x="26949" y="32942"/>
                  <a:pt x="26873" y="32899"/>
                  <a:pt x="26801" y="32859"/>
                </a:cubicBezTo>
                <a:cubicBezTo>
                  <a:pt x="24384" y="31514"/>
                  <a:pt x="21199" y="30130"/>
                  <a:pt x="17918" y="29322"/>
                </a:cubicBezTo>
                <a:cubicBezTo>
                  <a:pt x="18086" y="29073"/>
                  <a:pt x="18338" y="28885"/>
                  <a:pt x="18683" y="28774"/>
                </a:cubicBezTo>
                <a:cubicBezTo>
                  <a:pt x="19115" y="28634"/>
                  <a:pt x="19562" y="28573"/>
                  <a:pt x="20022" y="28573"/>
                </a:cubicBezTo>
                <a:close/>
                <a:moveTo>
                  <a:pt x="20775" y="36552"/>
                </a:moveTo>
                <a:cubicBezTo>
                  <a:pt x="21299" y="36800"/>
                  <a:pt x="21799" y="37048"/>
                  <a:pt x="22263" y="37288"/>
                </a:cubicBezTo>
                <a:cubicBezTo>
                  <a:pt x="22183" y="37572"/>
                  <a:pt x="22119" y="37856"/>
                  <a:pt x="22063" y="38140"/>
                </a:cubicBezTo>
                <a:cubicBezTo>
                  <a:pt x="21603" y="37604"/>
                  <a:pt x="21175" y="37076"/>
                  <a:pt x="20775" y="36552"/>
                </a:cubicBezTo>
                <a:close/>
                <a:moveTo>
                  <a:pt x="29277" y="41930"/>
                </a:moveTo>
                <a:lnTo>
                  <a:pt x="29277" y="41930"/>
                </a:lnTo>
                <a:cubicBezTo>
                  <a:pt x="30378" y="42705"/>
                  <a:pt x="31414" y="43542"/>
                  <a:pt x="32386" y="44430"/>
                </a:cubicBezTo>
                <a:cubicBezTo>
                  <a:pt x="31710" y="44526"/>
                  <a:pt x="31070" y="44766"/>
                  <a:pt x="30526" y="45106"/>
                </a:cubicBezTo>
                <a:cubicBezTo>
                  <a:pt x="29946" y="44066"/>
                  <a:pt x="29505" y="43001"/>
                  <a:pt x="29277" y="41930"/>
                </a:cubicBezTo>
                <a:close/>
                <a:moveTo>
                  <a:pt x="11292" y="34587"/>
                </a:moveTo>
                <a:cubicBezTo>
                  <a:pt x="12905" y="38401"/>
                  <a:pt x="16042" y="42149"/>
                  <a:pt x="18174" y="44350"/>
                </a:cubicBezTo>
                <a:cubicBezTo>
                  <a:pt x="18270" y="44450"/>
                  <a:pt x="18374" y="44554"/>
                  <a:pt x="18474" y="44658"/>
                </a:cubicBezTo>
                <a:cubicBezTo>
                  <a:pt x="17710" y="44942"/>
                  <a:pt x="17078" y="45466"/>
                  <a:pt x="16733" y="46166"/>
                </a:cubicBezTo>
                <a:cubicBezTo>
                  <a:pt x="16077" y="45618"/>
                  <a:pt x="15337" y="45387"/>
                  <a:pt x="14621" y="45387"/>
                </a:cubicBezTo>
                <a:cubicBezTo>
                  <a:pt x="12788" y="45387"/>
                  <a:pt x="11112" y="46911"/>
                  <a:pt x="11361" y="48635"/>
                </a:cubicBezTo>
                <a:cubicBezTo>
                  <a:pt x="9872" y="45282"/>
                  <a:pt x="9040" y="41753"/>
                  <a:pt x="9195" y="38072"/>
                </a:cubicBezTo>
                <a:cubicBezTo>
                  <a:pt x="9280" y="36111"/>
                  <a:pt x="10088" y="35051"/>
                  <a:pt x="11292" y="34587"/>
                </a:cubicBezTo>
                <a:close/>
                <a:moveTo>
                  <a:pt x="71694" y="42469"/>
                </a:moveTo>
                <a:lnTo>
                  <a:pt x="71694" y="42469"/>
                </a:lnTo>
                <a:cubicBezTo>
                  <a:pt x="72497" y="42633"/>
                  <a:pt x="73310" y="42781"/>
                  <a:pt x="74122" y="42918"/>
                </a:cubicBezTo>
                <a:cubicBezTo>
                  <a:pt x="77167" y="44783"/>
                  <a:pt x="80104" y="46766"/>
                  <a:pt x="82957" y="48859"/>
                </a:cubicBezTo>
                <a:cubicBezTo>
                  <a:pt x="82728" y="48831"/>
                  <a:pt x="82497" y="48807"/>
                  <a:pt x="82272" y="48775"/>
                </a:cubicBezTo>
                <a:cubicBezTo>
                  <a:pt x="81516" y="48679"/>
                  <a:pt x="80760" y="48555"/>
                  <a:pt x="80008" y="48427"/>
                </a:cubicBezTo>
                <a:cubicBezTo>
                  <a:pt x="78911" y="47831"/>
                  <a:pt x="77823" y="47223"/>
                  <a:pt x="76739" y="46611"/>
                </a:cubicBezTo>
                <a:cubicBezTo>
                  <a:pt x="75075" y="45219"/>
                  <a:pt x="73394" y="43834"/>
                  <a:pt x="71694" y="42469"/>
                </a:cubicBezTo>
                <a:close/>
                <a:moveTo>
                  <a:pt x="98873" y="50120"/>
                </a:moveTo>
                <a:cubicBezTo>
                  <a:pt x="99269" y="51124"/>
                  <a:pt x="99529" y="52140"/>
                  <a:pt x="99617" y="53156"/>
                </a:cubicBezTo>
                <a:cubicBezTo>
                  <a:pt x="99053" y="52153"/>
                  <a:pt x="98397" y="51164"/>
                  <a:pt x="97673" y="50192"/>
                </a:cubicBezTo>
                <a:lnTo>
                  <a:pt x="97673" y="50192"/>
                </a:lnTo>
                <a:cubicBezTo>
                  <a:pt x="97780" y="50199"/>
                  <a:pt x="97889" y="50203"/>
                  <a:pt x="97996" y="50203"/>
                </a:cubicBezTo>
                <a:cubicBezTo>
                  <a:pt x="98297" y="50203"/>
                  <a:pt x="98589" y="50175"/>
                  <a:pt x="98873" y="50120"/>
                </a:cubicBezTo>
                <a:close/>
                <a:moveTo>
                  <a:pt x="40269" y="55789"/>
                </a:moveTo>
                <a:cubicBezTo>
                  <a:pt x="41144" y="56349"/>
                  <a:pt x="42025" y="56906"/>
                  <a:pt x="42906" y="57466"/>
                </a:cubicBezTo>
                <a:cubicBezTo>
                  <a:pt x="43946" y="58962"/>
                  <a:pt x="44994" y="60439"/>
                  <a:pt x="46074" y="61859"/>
                </a:cubicBezTo>
                <a:cubicBezTo>
                  <a:pt x="44001" y="59867"/>
                  <a:pt x="41981" y="57830"/>
                  <a:pt x="39957" y="55797"/>
                </a:cubicBezTo>
                <a:cubicBezTo>
                  <a:pt x="40060" y="55797"/>
                  <a:pt x="40164" y="55793"/>
                  <a:pt x="40269" y="55789"/>
                </a:cubicBezTo>
                <a:close/>
                <a:moveTo>
                  <a:pt x="57753" y="48007"/>
                </a:moveTo>
                <a:lnTo>
                  <a:pt x="57753" y="48007"/>
                </a:lnTo>
                <a:cubicBezTo>
                  <a:pt x="59162" y="48567"/>
                  <a:pt x="60602" y="49111"/>
                  <a:pt x="62054" y="49640"/>
                </a:cubicBezTo>
                <a:cubicBezTo>
                  <a:pt x="66556" y="52604"/>
                  <a:pt x="71165" y="55429"/>
                  <a:pt x="75699" y="58046"/>
                </a:cubicBezTo>
                <a:cubicBezTo>
                  <a:pt x="76783" y="58670"/>
                  <a:pt x="78611" y="59623"/>
                  <a:pt x="80784" y="60587"/>
                </a:cubicBezTo>
                <a:cubicBezTo>
                  <a:pt x="82449" y="62083"/>
                  <a:pt x="84265" y="63804"/>
                  <a:pt x="85125" y="65744"/>
                </a:cubicBezTo>
                <a:cubicBezTo>
                  <a:pt x="83757" y="65556"/>
                  <a:pt x="82416" y="65168"/>
                  <a:pt x="81100" y="64672"/>
                </a:cubicBezTo>
                <a:cubicBezTo>
                  <a:pt x="74370" y="60947"/>
                  <a:pt x="68156" y="56474"/>
                  <a:pt x="61879" y="52076"/>
                </a:cubicBezTo>
                <a:cubicBezTo>
                  <a:pt x="60594" y="50676"/>
                  <a:pt x="59206" y="49324"/>
                  <a:pt x="57753" y="48007"/>
                </a:cubicBezTo>
                <a:close/>
                <a:moveTo>
                  <a:pt x="58690" y="67497"/>
                </a:moveTo>
                <a:cubicBezTo>
                  <a:pt x="62311" y="69802"/>
                  <a:pt x="65919" y="72114"/>
                  <a:pt x="69505" y="74455"/>
                </a:cubicBezTo>
                <a:cubicBezTo>
                  <a:pt x="69521" y="74479"/>
                  <a:pt x="69533" y="74503"/>
                  <a:pt x="69548" y="74527"/>
                </a:cubicBezTo>
                <a:cubicBezTo>
                  <a:pt x="68076" y="73630"/>
                  <a:pt x="66648" y="72775"/>
                  <a:pt x="65284" y="72010"/>
                </a:cubicBezTo>
                <a:cubicBezTo>
                  <a:pt x="63587" y="71062"/>
                  <a:pt x="61827" y="70193"/>
                  <a:pt x="60038" y="69353"/>
                </a:cubicBezTo>
                <a:cubicBezTo>
                  <a:pt x="59594" y="68721"/>
                  <a:pt x="59142" y="68101"/>
                  <a:pt x="58690" y="67497"/>
                </a:cubicBezTo>
                <a:close/>
                <a:moveTo>
                  <a:pt x="30729" y="77800"/>
                </a:moveTo>
                <a:cubicBezTo>
                  <a:pt x="34134" y="80208"/>
                  <a:pt x="37656" y="82513"/>
                  <a:pt x="41240" y="84742"/>
                </a:cubicBezTo>
                <a:cubicBezTo>
                  <a:pt x="37235" y="83349"/>
                  <a:pt x="33743" y="80681"/>
                  <a:pt x="30729" y="77800"/>
                </a:cubicBezTo>
                <a:close/>
                <a:moveTo>
                  <a:pt x="50300" y="1"/>
                </a:moveTo>
                <a:cubicBezTo>
                  <a:pt x="47687" y="1"/>
                  <a:pt x="45246" y="557"/>
                  <a:pt x="43441" y="2138"/>
                </a:cubicBezTo>
                <a:cubicBezTo>
                  <a:pt x="40832" y="4418"/>
                  <a:pt x="41004" y="6967"/>
                  <a:pt x="42425" y="9319"/>
                </a:cubicBezTo>
                <a:cubicBezTo>
                  <a:pt x="39384" y="7820"/>
                  <a:pt x="36391" y="6263"/>
                  <a:pt x="33506" y="4590"/>
                </a:cubicBezTo>
                <a:cubicBezTo>
                  <a:pt x="32866" y="4218"/>
                  <a:pt x="32222" y="4058"/>
                  <a:pt x="31614" y="4058"/>
                </a:cubicBezTo>
                <a:cubicBezTo>
                  <a:pt x="28862" y="4058"/>
                  <a:pt x="26849" y="7367"/>
                  <a:pt x="29065" y="9364"/>
                </a:cubicBezTo>
                <a:cubicBezTo>
                  <a:pt x="30686" y="10824"/>
                  <a:pt x="32394" y="12172"/>
                  <a:pt x="34162" y="13445"/>
                </a:cubicBezTo>
                <a:cubicBezTo>
                  <a:pt x="32682" y="14130"/>
                  <a:pt x="32122" y="15482"/>
                  <a:pt x="32394" y="16918"/>
                </a:cubicBezTo>
                <a:cubicBezTo>
                  <a:pt x="32410" y="17002"/>
                  <a:pt x="32439" y="17082"/>
                  <a:pt x="32454" y="17166"/>
                </a:cubicBezTo>
                <a:cubicBezTo>
                  <a:pt x="31482" y="16970"/>
                  <a:pt x="30498" y="16854"/>
                  <a:pt x="29510" y="16854"/>
                </a:cubicBezTo>
                <a:cubicBezTo>
                  <a:pt x="29438" y="16854"/>
                  <a:pt x="29366" y="16854"/>
                  <a:pt x="29294" y="16858"/>
                </a:cubicBezTo>
                <a:cubicBezTo>
                  <a:pt x="25996" y="16914"/>
                  <a:pt x="23900" y="18715"/>
                  <a:pt x="23032" y="20975"/>
                </a:cubicBezTo>
                <a:cubicBezTo>
                  <a:pt x="22347" y="21391"/>
                  <a:pt x="21855" y="21995"/>
                  <a:pt x="21747" y="22736"/>
                </a:cubicBezTo>
                <a:cubicBezTo>
                  <a:pt x="21095" y="22643"/>
                  <a:pt x="20443" y="22595"/>
                  <a:pt x="19795" y="22591"/>
                </a:cubicBezTo>
                <a:cubicBezTo>
                  <a:pt x="17458" y="22591"/>
                  <a:pt x="15154" y="23244"/>
                  <a:pt x="12988" y="24833"/>
                </a:cubicBezTo>
                <a:cubicBezTo>
                  <a:pt x="11472" y="25945"/>
                  <a:pt x="10668" y="27297"/>
                  <a:pt x="10380" y="28781"/>
                </a:cubicBezTo>
                <a:cubicBezTo>
                  <a:pt x="7627" y="29210"/>
                  <a:pt x="5226" y="30518"/>
                  <a:pt x="3690" y="33182"/>
                </a:cubicBezTo>
                <a:cubicBezTo>
                  <a:pt x="0" y="39588"/>
                  <a:pt x="2541" y="47491"/>
                  <a:pt x="6759" y="54305"/>
                </a:cubicBezTo>
                <a:cubicBezTo>
                  <a:pt x="5222" y="54873"/>
                  <a:pt x="4118" y="56369"/>
                  <a:pt x="4711" y="57758"/>
                </a:cubicBezTo>
                <a:cubicBezTo>
                  <a:pt x="7111" y="63375"/>
                  <a:pt x="13573" y="67237"/>
                  <a:pt x="19562" y="70585"/>
                </a:cubicBezTo>
                <a:cubicBezTo>
                  <a:pt x="20967" y="72446"/>
                  <a:pt x="22456" y="74247"/>
                  <a:pt x="23952" y="75963"/>
                </a:cubicBezTo>
                <a:cubicBezTo>
                  <a:pt x="28561" y="81249"/>
                  <a:pt x="34843" y="87395"/>
                  <a:pt x="42877" y="88943"/>
                </a:cubicBezTo>
                <a:cubicBezTo>
                  <a:pt x="43045" y="88975"/>
                  <a:pt x="43221" y="88991"/>
                  <a:pt x="43397" y="88991"/>
                </a:cubicBezTo>
                <a:cubicBezTo>
                  <a:pt x="44354" y="88991"/>
                  <a:pt x="45322" y="88518"/>
                  <a:pt x="45538" y="87687"/>
                </a:cubicBezTo>
                <a:cubicBezTo>
                  <a:pt x="45562" y="87595"/>
                  <a:pt x="45570" y="87499"/>
                  <a:pt x="45589" y="87406"/>
                </a:cubicBezTo>
                <a:cubicBezTo>
                  <a:pt x="47862" y="88775"/>
                  <a:pt x="50143" y="90127"/>
                  <a:pt x="52428" y="91464"/>
                </a:cubicBezTo>
                <a:cubicBezTo>
                  <a:pt x="52980" y="91792"/>
                  <a:pt x="53556" y="91932"/>
                  <a:pt x="54117" y="91932"/>
                </a:cubicBezTo>
                <a:cubicBezTo>
                  <a:pt x="55657" y="91932"/>
                  <a:pt x="57065" y="90856"/>
                  <a:pt x="57513" y="89611"/>
                </a:cubicBezTo>
                <a:cubicBezTo>
                  <a:pt x="58854" y="89940"/>
                  <a:pt x="60242" y="90147"/>
                  <a:pt x="61679" y="90204"/>
                </a:cubicBezTo>
                <a:cubicBezTo>
                  <a:pt x="61718" y="90204"/>
                  <a:pt x="61759" y="90208"/>
                  <a:pt x="61799" y="90208"/>
                </a:cubicBezTo>
                <a:cubicBezTo>
                  <a:pt x="62939" y="90208"/>
                  <a:pt x="64307" y="89587"/>
                  <a:pt x="64795" y="88723"/>
                </a:cubicBezTo>
                <a:cubicBezTo>
                  <a:pt x="64959" y="88435"/>
                  <a:pt x="65099" y="88143"/>
                  <a:pt x="65232" y="87846"/>
                </a:cubicBezTo>
                <a:cubicBezTo>
                  <a:pt x="69225" y="89599"/>
                  <a:pt x="73402" y="91015"/>
                  <a:pt x="77895" y="91800"/>
                </a:cubicBezTo>
                <a:cubicBezTo>
                  <a:pt x="78135" y="91844"/>
                  <a:pt x="78375" y="91864"/>
                  <a:pt x="78615" y="91864"/>
                </a:cubicBezTo>
                <a:cubicBezTo>
                  <a:pt x="80928" y="91864"/>
                  <a:pt x="83093" y="90007"/>
                  <a:pt x="82233" y="88115"/>
                </a:cubicBezTo>
                <a:lnTo>
                  <a:pt x="82233" y="88115"/>
                </a:lnTo>
                <a:cubicBezTo>
                  <a:pt x="86297" y="89748"/>
                  <a:pt x="90527" y="90887"/>
                  <a:pt x="94912" y="91048"/>
                </a:cubicBezTo>
                <a:cubicBezTo>
                  <a:pt x="94960" y="91048"/>
                  <a:pt x="95008" y="91052"/>
                  <a:pt x="95056" y="91052"/>
                </a:cubicBezTo>
                <a:cubicBezTo>
                  <a:pt x="97985" y="91052"/>
                  <a:pt x="99697" y="87678"/>
                  <a:pt x="97425" y="86014"/>
                </a:cubicBezTo>
                <a:cubicBezTo>
                  <a:pt x="95289" y="84450"/>
                  <a:pt x="93123" y="82909"/>
                  <a:pt x="90947" y="81381"/>
                </a:cubicBezTo>
                <a:cubicBezTo>
                  <a:pt x="93392" y="81273"/>
                  <a:pt x="95080" y="78456"/>
                  <a:pt x="93684" y="76716"/>
                </a:cubicBezTo>
                <a:lnTo>
                  <a:pt x="93684" y="76716"/>
                </a:lnTo>
                <a:cubicBezTo>
                  <a:pt x="94824" y="77059"/>
                  <a:pt x="95980" y="77379"/>
                  <a:pt x="97165" y="77667"/>
                </a:cubicBezTo>
                <a:cubicBezTo>
                  <a:pt x="97444" y="77732"/>
                  <a:pt x="97732" y="77763"/>
                  <a:pt x="98020" y="77763"/>
                </a:cubicBezTo>
                <a:cubicBezTo>
                  <a:pt x="100249" y="77763"/>
                  <a:pt x="102582" y="75896"/>
                  <a:pt x="101626" y="73966"/>
                </a:cubicBezTo>
                <a:cubicBezTo>
                  <a:pt x="99845" y="70374"/>
                  <a:pt x="97464" y="67148"/>
                  <a:pt x="94720" y="64151"/>
                </a:cubicBezTo>
                <a:lnTo>
                  <a:pt x="94720" y="64151"/>
                </a:lnTo>
                <a:cubicBezTo>
                  <a:pt x="95841" y="64312"/>
                  <a:pt x="96973" y="64432"/>
                  <a:pt x="98129" y="64476"/>
                </a:cubicBezTo>
                <a:lnTo>
                  <a:pt x="98277" y="64476"/>
                </a:lnTo>
                <a:cubicBezTo>
                  <a:pt x="100277" y="64476"/>
                  <a:pt x="101694" y="62995"/>
                  <a:pt x="101794" y="61435"/>
                </a:cubicBezTo>
                <a:cubicBezTo>
                  <a:pt x="101798" y="61407"/>
                  <a:pt x="101794" y="61383"/>
                  <a:pt x="101798" y="61359"/>
                </a:cubicBezTo>
                <a:cubicBezTo>
                  <a:pt x="103911" y="60707"/>
                  <a:pt x="105659" y="59434"/>
                  <a:pt x="106548" y="57285"/>
                </a:cubicBezTo>
                <a:cubicBezTo>
                  <a:pt x="109000" y="51364"/>
                  <a:pt x="104955" y="45071"/>
                  <a:pt x="100469" y="40009"/>
                </a:cubicBezTo>
                <a:cubicBezTo>
                  <a:pt x="99994" y="39173"/>
                  <a:pt x="99422" y="38373"/>
                  <a:pt x="98761" y="37612"/>
                </a:cubicBezTo>
                <a:lnTo>
                  <a:pt x="98761" y="37612"/>
                </a:lnTo>
                <a:cubicBezTo>
                  <a:pt x="99954" y="37744"/>
                  <a:pt x="101174" y="37828"/>
                  <a:pt x="102419" y="37856"/>
                </a:cubicBezTo>
                <a:cubicBezTo>
                  <a:pt x="102450" y="37856"/>
                  <a:pt x="102478" y="37860"/>
                  <a:pt x="102510" y="37860"/>
                </a:cubicBezTo>
                <a:cubicBezTo>
                  <a:pt x="104327" y="37860"/>
                  <a:pt x="105863" y="36608"/>
                  <a:pt x="106119" y="35175"/>
                </a:cubicBezTo>
                <a:cubicBezTo>
                  <a:pt x="108752" y="33999"/>
                  <a:pt x="110792" y="31699"/>
                  <a:pt x="110400" y="29210"/>
                </a:cubicBezTo>
                <a:cubicBezTo>
                  <a:pt x="109824" y="25540"/>
                  <a:pt x="106020" y="22864"/>
                  <a:pt x="102755" y="20667"/>
                </a:cubicBezTo>
                <a:cubicBezTo>
                  <a:pt x="97269" y="16970"/>
                  <a:pt x="91327" y="13781"/>
                  <a:pt x="85081" y="11068"/>
                </a:cubicBezTo>
                <a:cubicBezTo>
                  <a:pt x="77523" y="7783"/>
                  <a:pt x="69817" y="4678"/>
                  <a:pt x="61794" y="2246"/>
                </a:cubicBezTo>
                <a:cubicBezTo>
                  <a:pt x="58666" y="1293"/>
                  <a:pt x="54280" y="1"/>
                  <a:pt x="50300" y="1"/>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9"/>
          <p:cNvSpPr txBox="1"/>
          <p:nvPr/>
        </p:nvSpPr>
        <p:spPr>
          <a:xfrm>
            <a:off x="2150335" y="1419764"/>
            <a:ext cx="4842600" cy="2657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4000">
                <a:solidFill>
                  <a:srgbClr val="F9CB9C"/>
                </a:solidFill>
                <a:latin typeface="Special Elite"/>
                <a:ea typeface="Special Elite"/>
                <a:cs typeface="Special Elite"/>
                <a:sym typeface="Special Elite"/>
              </a:rPr>
              <a:t>Questions?</a:t>
            </a:r>
            <a:endParaRPr sz="4000">
              <a:solidFill>
                <a:srgbClr val="F9CB9C"/>
              </a:solidFill>
              <a:latin typeface="Special Elite"/>
              <a:ea typeface="Special Elite"/>
              <a:cs typeface="Special Elite"/>
              <a:sym typeface="Special Elite"/>
            </a:endParaRPr>
          </a:p>
        </p:txBody>
      </p:sp>
    </p:spTree>
  </p:cSld>
  <p:clrMapOvr>
    <a:masterClrMapping/>
  </p:clrMapOvr>
</p:sld>
</file>

<file path=ppt/theme/theme1.xml><?xml version="1.0" encoding="utf-8"?>
<a:theme xmlns:a="http://schemas.openxmlformats.org/drawingml/2006/main" name="Chalboard Background Infographics by Slidesgo">
  <a:themeElements>
    <a:clrScheme name="Simple Light">
      <a:dk1>
        <a:srgbClr val="FFFFFF"/>
      </a:dk1>
      <a:lt1>
        <a:srgbClr val="FFFFFF"/>
      </a:lt1>
      <a:dk2>
        <a:srgbClr val="FFFFFF"/>
      </a:dk2>
      <a:lt2>
        <a:srgbClr val="D5A6BD"/>
      </a:lt2>
      <a:accent1>
        <a:srgbClr val="DD7E6B"/>
      </a:accent1>
      <a:accent2>
        <a:srgbClr val="EA9999"/>
      </a:accent2>
      <a:accent3>
        <a:srgbClr val="FFE599"/>
      </a:accent3>
      <a:accent4>
        <a:srgbClr val="B6D7A8"/>
      </a:accent4>
      <a:accent5>
        <a:srgbClr val="9FC5E8"/>
      </a:accent5>
      <a:accent6>
        <a:srgbClr val="B4A7D6"/>
      </a:accent6>
      <a:hlink>
        <a:srgbClr val="F9CB9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563</Words>
  <Application>Microsoft Office PowerPoint</Application>
  <PresentationFormat>On-screen Show (16:9)</PresentationFormat>
  <Paragraphs>54</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Barlow Semi Condensed</vt:lpstr>
      <vt:lpstr>Times New Roman</vt:lpstr>
      <vt:lpstr>Special Elite</vt:lpstr>
      <vt:lpstr>Arial</vt:lpstr>
      <vt:lpstr>Barlow Semi Condensed Light</vt:lpstr>
      <vt:lpstr>Chalboard Background Infographics by Slidesgo</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Denny, Lavina</cp:lastModifiedBy>
  <cp:revision>1</cp:revision>
  <dcterms:modified xsi:type="dcterms:W3CDTF">2023-12-07T23:00:54Z</dcterms:modified>
</cp:coreProperties>
</file>