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rés Marimón Gil" userId="ecbca082c46736a1" providerId="LiveId" clId="{B374CC4C-3192-4443-9AD9-6B391C978D88}"/>
    <pc:docChg chg="undo custSel addSld modSld">
      <pc:chgData name="David Andrés Marimón Gil" userId="ecbca082c46736a1" providerId="LiveId" clId="{B374CC4C-3192-4443-9AD9-6B391C978D88}" dt="2023-10-19T02:17:12.067" v="333" actId="1076"/>
      <pc:docMkLst>
        <pc:docMk/>
      </pc:docMkLst>
      <pc:sldChg chg="addSp delSp modSp add mod">
        <pc:chgData name="David Andrés Marimón Gil" userId="ecbca082c46736a1" providerId="LiveId" clId="{B374CC4C-3192-4443-9AD9-6B391C978D88}" dt="2023-10-19T02:17:12.067" v="333" actId="1076"/>
        <pc:sldMkLst>
          <pc:docMk/>
          <pc:sldMk cId="2414788768" sldId="256"/>
        </pc:sldMkLst>
        <pc:spChg chg="del">
          <ac:chgData name="David Andrés Marimón Gil" userId="ecbca082c46736a1" providerId="LiveId" clId="{B374CC4C-3192-4443-9AD9-6B391C978D88}" dt="2023-10-19T02:03:09" v="1" actId="478"/>
          <ac:spMkLst>
            <pc:docMk/>
            <pc:sldMk cId="2414788768" sldId="256"/>
            <ac:spMk id="2" creationId="{588FCA54-B319-91AA-55A0-E12FDDE12744}"/>
          </ac:spMkLst>
        </pc:spChg>
        <pc:spChg chg="del">
          <ac:chgData name="David Andrés Marimón Gil" userId="ecbca082c46736a1" providerId="LiveId" clId="{B374CC4C-3192-4443-9AD9-6B391C978D88}" dt="2023-10-19T02:03:09" v="1" actId="478"/>
          <ac:spMkLst>
            <pc:docMk/>
            <pc:sldMk cId="2414788768" sldId="256"/>
            <ac:spMk id="3" creationId="{0521DFD5-A3ED-BAAB-952A-813738628AE7}"/>
          </ac:spMkLst>
        </pc:spChg>
        <pc:spChg chg="add mod">
          <ac:chgData name="David Andrés Marimón Gil" userId="ecbca082c46736a1" providerId="LiveId" clId="{B374CC4C-3192-4443-9AD9-6B391C978D88}" dt="2023-10-19T02:10:35.232" v="74" actId="1076"/>
          <ac:spMkLst>
            <pc:docMk/>
            <pc:sldMk cId="2414788768" sldId="256"/>
            <ac:spMk id="4" creationId="{06598265-AB76-251C-C559-9B47D8127CAE}"/>
          </ac:spMkLst>
        </pc:spChg>
        <pc:spChg chg="add del mod">
          <ac:chgData name="David Andrés Marimón Gil" userId="ecbca082c46736a1" providerId="LiveId" clId="{B374CC4C-3192-4443-9AD9-6B391C978D88}" dt="2023-10-19T02:07:58.917" v="14" actId="478"/>
          <ac:spMkLst>
            <pc:docMk/>
            <pc:sldMk cId="2414788768" sldId="256"/>
            <ac:spMk id="5" creationId="{855D7C89-4626-DE48-39A6-CE07A8D5E9E9}"/>
          </ac:spMkLst>
        </pc:spChg>
        <pc:spChg chg="add mod">
          <ac:chgData name="David Andrés Marimón Gil" userId="ecbca082c46736a1" providerId="LiveId" clId="{B374CC4C-3192-4443-9AD9-6B391C978D88}" dt="2023-10-19T02:09:25.749" v="35" actId="164"/>
          <ac:spMkLst>
            <pc:docMk/>
            <pc:sldMk cId="2414788768" sldId="256"/>
            <ac:spMk id="6" creationId="{18FA5A42-C5FB-1438-0F7A-94BA08CEB340}"/>
          </ac:spMkLst>
        </pc:spChg>
        <pc:spChg chg="add mod">
          <ac:chgData name="David Andrés Marimón Gil" userId="ecbca082c46736a1" providerId="LiveId" clId="{B374CC4C-3192-4443-9AD9-6B391C978D88}" dt="2023-10-19T02:09:25.749" v="35" actId="164"/>
          <ac:spMkLst>
            <pc:docMk/>
            <pc:sldMk cId="2414788768" sldId="256"/>
            <ac:spMk id="7" creationId="{18EADC4F-50A9-4BD2-F2EB-D136742E3AAA}"/>
          </ac:spMkLst>
        </pc:spChg>
        <pc:spChg chg="mod">
          <ac:chgData name="David Andrés Marimón Gil" userId="ecbca082c46736a1" providerId="LiveId" clId="{B374CC4C-3192-4443-9AD9-6B391C978D88}" dt="2023-10-19T02:09:47.517" v="41"/>
          <ac:spMkLst>
            <pc:docMk/>
            <pc:sldMk cId="2414788768" sldId="256"/>
            <ac:spMk id="10" creationId="{C713D3E5-CE6D-97D2-C6F1-3100F0BCBFDD}"/>
          </ac:spMkLst>
        </pc:spChg>
        <pc:spChg chg="mod">
          <ac:chgData name="David Andrés Marimón Gil" userId="ecbca082c46736a1" providerId="LiveId" clId="{B374CC4C-3192-4443-9AD9-6B391C978D88}" dt="2023-10-19T02:09:47.517" v="41"/>
          <ac:spMkLst>
            <pc:docMk/>
            <pc:sldMk cId="2414788768" sldId="256"/>
            <ac:spMk id="11" creationId="{78DBEC85-02D1-7499-7291-FF8784C788A7}"/>
          </ac:spMkLst>
        </pc:spChg>
        <pc:spChg chg="mod">
          <ac:chgData name="David Andrés Marimón Gil" userId="ecbca082c46736a1" providerId="LiveId" clId="{B374CC4C-3192-4443-9AD9-6B391C978D88}" dt="2023-10-19T02:09:50.754" v="43"/>
          <ac:spMkLst>
            <pc:docMk/>
            <pc:sldMk cId="2414788768" sldId="256"/>
            <ac:spMk id="13" creationId="{3BC2B7EB-3B40-B4C3-7C74-CF84E0A25979}"/>
          </ac:spMkLst>
        </pc:spChg>
        <pc:spChg chg="mod">
          <ac:chgData name="David Andrés Marimón Gil" userId="ecbca082c46736a1" providerId="LiveId" clId="{B374CC4C-3192-4443-9AD9-6B391C978D88}" dt="2023-10-19T02:09:50.754" v="43"/>
          <ac:spMkLst>
            <pc:docMk/>
            <pc:sldMk cId="2414788768" sldId="256"/>
            <ac:spMk id="14" creationId="{824F65E7-2D52-FCD7-B1E0-DB737A0F0010}"/>
          </ac:spMkLst>
        </pc:spChg>
        <pc:spChg chg="mod">
          <ac:chgData name="David Andrés Marimón Gil" userId="ecbca082c46736a1" providerId="LiveId" clId="{B374CC4C-3192-4443-9AD9-6B391C978D88}" dt="2023-10-19T02:09:56.845" v="45"/>
          <ac:spMkLst>
            <pc:docMk/>
            <pc:sldMk cId="2414788768" sldId="256"/>
            <ac:spMk id="16" creationId="{E406FD4F-5884-71F6-D386-2110EDA0D5E8}"/>
          </ac:spMkLst>
        </pc:spChg>
        <pc:spChg chg="mod">
          <ac:chgData name="David Andrés Marimón Gil" userId="ecbca082c46736a1" providerId="LiveId" clId="{B374CC4C-3192-4443-9AD9-6B391C978D88}" dt="2023-10-19T02:09:56.845" v="45"/>
          <ac:spMkLst>
            <pc:docMk/>
            <pc:sldMk cId="2414788768" sldId="256"/>
            <ac:spMk id="17" creationId="{67361A8B-CD01-2AC5-51F8-36A98470D731}"/>
          </ac:spMkLst>
        </pc:spChg>
        <pc:spChg chg="add mod">
          <ac:chgData name="David Andrés Marimón Gil" userId="ecbca082c46736a1" providerId="LiveId" clId="{B374CC4C-3192-4443-9AD9-6B391C978D88}" dt="2023-10-19T02:10:51.718" v="82" actId="20577"/>
          <ac:spMkLst>
            <pc:docMk/>
            <pc:sldMk cId="2414788768" sldId="256"/>
            <ac:spMk id="18" creationId="{6CE854A8-3072-592C-17B0-27568B5DEC4E}"/>
          </ac:spMkLst>
        </pc:spChg>
        <pc:spChg chg="add mod">
          <ac:chgData name="David Andrés Marimón Gil" userId="ecbca082c46736a1" providerId="LiveId" clId="{B374CC4C-3192-4443-9AD9-6B391C978D88}" dt="2023-10-19T02:10:58.388" v="86" actId="20577"/>
          <ac:spMkLst>
            <pc:docMk/>
            <pc:sldMk cId="2414788768" sldId="256"/>
            <ac:spMk id="19" creationId="{3F0B8D82-2942-B4CB-4E7D-722F79E2B8FD}"/>
          </ac:spMkLst>
        </pc:spChg>
        <pc:spChg chg="add mod">
          <ac:chgData name="David Andrés Marimón Gil" userId="ecbca082c46736a1" providerId="LiveId" clId="{B374CC4C-3192-4443-9AD9-6B391C978D88}" dt="2023-10-19T02:11:31.783" v="107" actId="20577"/>
          <ac:spMkLst>
            <pc:docMk/>
            <pc:sldMk cId="2414788768" sldId="256"/>
            <ac:spMk id="20" creationId="{E7C2B13C-C5BE-85A2-6C72-F4736F90CA7B}"/>
          </ac:spMkLst>
        </pc:spChg>
        <pc:spChg chg="add mod">
          <ac:chgData name="David Andrés Marimón Gil" userId="ecbca082c46736a1" providerId="LiveId" clId="{B374CC4C-3192-4443-9AD9-6B391C978D88}" dt="2023-10-19T02:11:33.792" v="108" actId="20577"/>
          <ac:spMkLst>
            <pc:docMk/>
            <pc:sldMk cId="2414788768" sldId="256"/>
            <ac:spMk id="21" creationId="{25E561D1-C70E-89F4-7D34-8D17B82B4F42}"/>
          </ac:spMkLst>
        </pc:spChg>
        <pc:spChg chg="add mod">
          <ac:chgData name="David Andrés Marimón Gil" userId="ecbca082c46736a1" providerId="LiveId" clId="{B374CC4C-3192-4443-9AD9-6B391C978D88}" dt="2023-10-19T02:17:12.067" v="333" actId="1076"/>
          <ac:spMkLst>
            <pc:docMk/>
            <pc:sldMk cId="2414788768" sldId="256"/>
            <ac:spMk id="34" creationId="{D68B8A6A-5014-BE6C-BEA7-0C03FE78B13F}"/>
          </ac:spMkLst>
        </pc:spChg>
        <pc:grpChg chg="add mod">
          <ac:chgData name="David Andrés Marimón Gil" userId="ecbca082c46736a1" providerId="LiveId" clId="{B374CC4C-3192-4443-9AD9-6B391C978D88}" dt="2023-10-19T02:09:46.100" v="40" actId="14100"/>
          <ac:grpSpMkLst>
            <pc:docMk/>
            <pc:sldMk cId="2414788768" sldId="256"/>
            <ac:grpSpMk id="8" creationId="{27AC4DAF-8EA7-365D-58F4-AD1622B23C64}"/>
          </ac:grpSpMkLst>
        </pc:grpChg>
        <pc:grpChg chg="add mod">
          <ac:chgData name="David Andrés Marimón Gil" userId="ecbca082c46736a1" providerId="LiveId" clId="{B374CC4C-3192-4443-9AD9-6B391C978D88}" dt="2023-10-19T02:09:49.777" v="42" actId="1076"/>
          <ac:grpSpMkLst>
            <pc:docMk/>
            <pc:sldMk cId="2414788768" sldId="256"/>
            <ac:grpSpMk id="9" creationId="{C4E5F75F-D3A2-631B-E3CD-C120D04C91DB}"/>
          </ac:grpSpMkLst>
        </pc:grpChg>
        <pc:grpChg chg="add mod">
          <ac:chgData name="David Andrés Marimón Gil" userId="ecbca082c46736a1" providerId="LiveId" clId="{B374CC4C-3192-4443-9AD9-6B391C978D88}" dt="2023-10-19T02:09:55.452" v="44" actId="1076"/>
          <ac:grpSpMkLst>
            <pc:docMk/>
            <pc:sldMk cId="2414788768" sldId="256"/>
            <ac:grpSpMk id="12" creationId="{8294A729-2365-AB94-D37F-653415EB6403}"/>
          </ac:grpSpMkLst>
        </pc:grpChg>
        <pc:grpChg chg="add mod">
          <ac:chgData name="David Andrés Marimón Gil" userId="ecbca082c46736a1" providerId="LiveId" clId="{B374CC4C-3192-4443-9AD9-6B391C978D88}" dt="2023-10-19T02:10:00.197" v="46" actId="1076"/>
          <ac:grpSpMkLst>
            <pc:docMk/>
            <pc:sldMk cId="2414788768" sldId="256"/>
            <ac:grpSpMk id="15" creationId="{675BD213-8679-61BA-540D-056690FD0413}"/>
          </ac:grpSpMkLst>
        </pc:grpChg>
        <pc:graphicFrameChg chg="add mod">
          <ac:chgData name="David Andrés Marimón Gil" userId="ecbca082c46736a1" providerId="LiveId" clId="{B374CC4C-3192-4443-9AD9-6B391C978D88}" dt="2023-10-19T02:16:17.171" v="261" actId="1076"/>
          <ac:graphicFrameMkLst>
            <pc:docMk/>
            <pc:sldMk cId="2414788768" sldId="256"/>
            <ac:graphicFrameMk id="24" creationId="{E2DFC20B-730F-3462-F154-FCD02DB9AD20}"/>
          </ac:graphicFrameMkLst>
        </pc:graphicFrameChg>
        <pc:graphicFrameChg chg="add mod">
          <ac:chgData name="David Andrés Marimón Gil" userId="ecbca082c46736a1" providerId="LiveId" clId="{B374CC4C-3192-4443-9AD9-6B391C978D88}" dt="2023-10-19T02:16:23.492" v="264" actId="1076"/>
          <ac:graphicFrameMkLst>
            <pc:docMk/>
            <pc:sldMk cId="2414788768" sldId="256"/>
            <ac:graphicFrameMk id="27" creationId="{9DB39360-4D20-6169-5463-8030C34C92B5}"/>
          </ac:graphicFrameMkLst>
        </pc:graphicFrameChg>
        <pc:graphicFrameChg chg="add mod">
          <ac:chgData name="David Andrés Marimón Gil" userId="ecbca082c46736a1" providerId="LiveId" clId="{B374CC4C-3192-4443-9AD9-6B391C978D88}" dt="2023-10-19T02:15:12.744" v="229" actId="20577"/>
          <ac:graphicFrameMkLst>
            <pc:docMk/>
            <pc:sldMk cId="2414788768" sldId="256"/>
            <ac:graphicFrameMk id="30" creationId="{BCA56B89-BDA2-B698-F883-ABE61245C657}"/>
          </ac:graphicFrameMkLst>
        </pc:graphicFrameChg>
        <pc:graphicFrameChg chg="add mod">
          <ac:chgData name="David Andrés Marimón Gil" userId="ecbca082c46736a1" providerId="LiveId" clId="{B374CC4C-3192-4443-9AD9-6B391C978D88}" dt="2023-10-19T02:16:20.295" v="263" actId="14100"/>
          <ac:graphicFrameMkLst>
            <pc:docMk/>
            <pc:sldMk cId="2414788768" sldId="256"/>
            <ac:graphicFrameMk id="33" creationId="{2877E114-4A11-DEDD-157E-C3523C82A05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Ventas </a:t>
            </a:r>
            <a:r>
              <a:rPr lang="en-US" dirty="0" err="1"/>
              <a:t>por</a:t>
            </a:r>
            <a:r>
              <a:rPr lang="en-US" dirty="0"/>
              <a:t> Ciudad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Hoja1!$C$2:$C$4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91F-41C3-BD84-FA314CEB7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14067391"/>
        <c:axId val="678019439"/>
      </c:bubbleChart>
      <c:valAx>
        <c:axId val="414067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8019439"/>
        <c:crosses val="autoZero"/>
        <c:crossBetween val="midCat"/>
      </c:valAx>
      <c:valAx>
        <c:axId val="67801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140673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Ventas por</a:t>
            </a:r>
            <a:r>
              <a:rPr lang="es-CO" baseline="0" dirty="0"/>
              <a:t> </a:t>
            </a:r>
            <a:r>
              <a:rPr lang="es-CO" dirty="0"/>
              <a:t>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5-47AE-B16B-0D2C9CBECDD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5-47AE-B16B-0D2C9CBECDDC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5-47AE-B16B-0D2C9CBEC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6295583"/>
        <c:axId val="677274799"/>
      </c:barChart>
      <c:catAx>
        <c:axId val="68629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7274799"/>
        <c:crosses val="autoZero"/>
        <c:auto val="1"/>
        <c:lblAlgn val="ctr"/>
        <c:lblOffset val="100"/>
        <c:noMultiLvlLbl val="0"/>
      </c:catAx>
      <c:valAx>
        <c:axId val="67727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629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Total de ventas</a:t>
            </a:r>
            <a:r>
              <a:rPr lang="es-CO" baseline="0" dirty="0"/>
              <a:t> por fecha de orden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F-457A-BCDF-958FF5A421B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F-457A-BCDF-958FF5A421B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1F-457A-BCDF-958FF5A42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0722639"/>
        <c:axId val="1149455407"/>
      </c:lineChart>
      <c:catAx>
        <c:axId val="115072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49455407"/>
        <c:crosses val="autoZero"/>
        <c:auto val="1"/>
        <c:lblAlgn val="ctr"/>
        <c:lblOffset val="100"/>
        <c:noMultiLvlLbl val="0"/>
      </c:catAx>
      <c:valAx>
        <c:axId val="114945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5072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Top 10 venta por 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0170130757537186"/>
          <c:y val="0.17887369002418901"/>
          <c:w val="0.74417867551750139"/>
          <c:h val="0.6084985241616186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7-40A6-9EB1-ECA044D6845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7-40A6-9EB1-ECA044D6845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27-40A6-9EB1-ECA044D68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0729839"/>
        <c:axId val="677274303"/>
      </c:barChart>
      <c:catAx>
        <c:axId val="115072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7274303"/>
        <c:crosses val="autoZero"/>
        <c:auto val="1"/>
        <c:lblAlgn val="ctr"/>
        <c:lblOffset val="100"/>
        <c:noMultiLvlLbl val="0"/>
      </c:catAx>
      <c:valAx>
        <c:axId val="67727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5072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2D6C-78F3-4DB6-A798-A2D0225CC3A3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C894-D9FB-40C4-ACC5-E678C14A1F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80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894-D9FB-40C4-ACC5-E678C14A1FA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9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F4EE-A311-B63F-230A-70543367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A5281-5B40-37C1-FC89-439EA724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3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3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598265-AB76-251C-C559-9B47D8127CAE}"/>
              </a:ext>
            </a:extLst>
          </p:cNvPr>
          <p:cNvSpPr/>
          <p:nvPr/>
        </p:nvSpPr>
        <p:spPr>
          <a:xfrm>
            <a:off x="10564427" y="17427"/>
            <a:ext cx="162757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7AC4DAF-8EA7-365D-58F4-AD1622B23C64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1" y="834501"/>
            <a:ext cx="497149" cy="266988"/>
            <a:chOff x="2574523" y="1828799"/>
            <a:chExt cx="958789" cy="514905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18FA5A42-C5FB-1438-0F7A-94BA08CEB340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8EADC4F-50A9-4BD2-F2EB-D136742E3AAA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4E5F75F-D3A2-631B-E3CD-C120D04C91DB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1553921"/>
            <a:ext cx="497149" cy="266988"/>
            <a:chOff x="2574523" y="1828799"/>
            <a:chExt cx="958789" cy="514905"/>
          </a:xfrm>
        </p:grpSpPr>
        <p:sp>
          <p:nvSpPr>
            <p:cNvPr id="10" name="Trapecio 9">
              <a:extLst>
                <a:ext uri="{FF2B5EF4-FFF2-40B4-BE49-F238E27FC236}">
                  <a16:creationId xmlns:a16="http://schemas.microsoft.com/office/drawing/2014/main" id="{C713D3E5-CE6D-97D2-C6F1-3100F0BCBFDD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8DBEC85-02D1-7499-7291-FF8784C788A7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294A729-2365-AB94-D37F-653415EB6403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2273341"/>
            <a:ext cx="497149" cy="266988"/>
            <a:chOff x="2574523" y="1828799"/>
            <a:chExt cx="958789" cy="514905"/>
          </a:xfrm>
        </p:grpSpPr>
        <p:sp>
          <p:nvSpPr>
            <p:cNvPr id="13" name="Trapecio 12">
              <a:extLst>
                <a:ext uri="{FF2B5EF4-FFF2-40B4-BE49-F238E27FC236}">
                  <a16:creationId xmlns:a16="http://schemas.microsoft.com/office/drawing/2014/main" id="{3BC2B7EB-3B40-B4C3-7C74-CF84E0A25979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24F65E7-2D52-FCD7-B1E0-DB737A0F0010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5BD213-8679-61BA-540D-056690FD0413}"/>
              </a:ext>
            </a:extLst>
          </p:cNvPr>
          <p:cNvGrpSpPr>
            <a:grpSpLocks noChangeAspect="1"/>
          </p:cNvGrpSpPr>
          <p:nvPr/>
        </p:nvGrpSpPr>
        <p:grpSpPr>
          <a:xfrm>
            <a:off x="10626570" y="2962511"/>
            <a:ext cx="497149" cy="266988"/>
            <a:chOff x="2574523" y="1828799"/>
            <a:chExt cx="958789" cy="514905"/>
          </a:xfrm>
        </p:grpSpPr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E406FD4F-5884-71F6-D386-2110EDA0D5E8}"/>
                </a:ext>
              </a:extLst>
            </p:cNvPr>
            <p:cNvSpPr/>
            <p:nvPr/>
          </p:nvSpPr>
          <p:spPr>
            <a:xfrm flipV="1">
              <a:off x="2574523" y="1828799"/>
              <a:ext cx="958789" cy="292963"/>
            </a:xfrm>
            <a:prstGeom prst="trapezoid">
              <a:avLst>
                <a:gd name="adj" fmla="val 7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7361A8B-CD01-2AC5-51F8-36A98470D731}"/>
                </a:ext>
              </a:extLst>
            </p:cNvPr>
            <p:cNvSpPr/>
            <p:nvPr/>
          </p:nvSpPr>
          <p:spPr>
            <a:xfrm>
              <a:off x="2794244" y="2050741"/>
              <a:ext cx="519346" cy="29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E854A8-3072-592C-17B0-27568B5DEC4E}"/>
              </a:ext>
            </a:extLst>
          </p:cNvPr>
          <p:cNvSpPr txBox="1"/>
          <p:nvPr/>
        </p:nvSpPr>
        <p:spPr>
          <a:xfrm>
            <a:off x="10626570" y="110081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Fecha de orden.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0B8D82-2942-B4CB-4E7D-722F79E2B8FD}"/>
              </a:ext>
            </a:extLst>
          </p:cNvPr>
          <p:cNvSpPr txBox="1"/>
          <p:nvPr/>
        </p:nvSpPr>
        <p:spPr>
          <a:xfrm>
            <a:off x="10620653" y="179493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País.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C2B13C-C5BE-85A2-6C72-F4736F90CA7B}"/>
              </a:ext>
            </a:extLst>
          </p:cNvPr>
          <p:cNvSpPr txBox="1"/>
          <p:nvPr/>
        </p:nvSpPr>
        <p:spPr>
          <a:xfrm>
            <a:off x="10626570" y="2539991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Ciudad.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E561D1-C70E-89F4-7D34-8D17B82B4F42}"/>
              </a:ext>
            </a:extLst>
          </p:cNvPr>
          <p:cNvSpPr txBox="1"/>
          <p:nvPr/>
        </p:nvSpPr>
        <p:spPr>
          <a:xfrm>
            <a:off x="10595498" y="3187393"/>
            <a:ext cx="156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Producto.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E2DFC20B-730F-3462-F154-FCD02DB9A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754594"/>
              </p:ext>
            </p:extLst>
          </p:nvPr>
        </p:nvGraphicFramePr>
        <p:xfrm>
          <a:off x="648562" y="955829"/>
          <a:ext cx="4473853" cy="261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9DB39360-4D20-6169-5463-8030C34C9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324703"/>
              </p:ext>
            </p:extLst>
          </p:nvPr>
        </p:nvGraphicFramePr>
        <p:xfrm>
          <a:off x="5465685" y="1174155"/>
          <a:ext cx="4473853" cy="2502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BCA56B89-BDA2-B698-F883-ABE61245C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284902"/>
              </p:ext>
            </p:extLst>
          </p:nvPr>
        </p:nvGraphicFramePr>
        <p:xfrm>
          <a:off x="585678" y="3805889"/>
          <a:ext cx="4599619" cy="264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2877E114-4A11-DEDD-157E-C3523C82A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79300"/>
              </p:ext>
            </p:extLst>
          </p:nvPr>
        </p:nvGraphicFramePr>
        <p:xfrm>
          <a:off x="5831887" y="3805888"/>
          <a:ext cx="4085949" cy="284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D68B8A6A-5014-BE6C-BEA7-0C03FE78B13F}"/>
              </a:ext>
            </a:extLst>
          </p:cNvPr>
          <p:cNvSpPr txBox="1"/>
          <p:nvPr/>
        </p:nvSpPr>
        <p:spPr>
          <a:xfrm>
            <a:off x="2157766" y="269519"/>
            <a:ext cx="710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Cantidad de ventas totales: XXX MILLONES</a:t>
            </a:r>
          </a:p>
        </p:txBody>
      </p:sp>
    </p:spTree>
    <p:extLst>
      <p:ext uri="{BB962C8B-B14F-4D97-AF65-F5344CB8AC3E}">
        <p14:creationId xmlns:p14="http://schemas.microsoft.com/office/powerpoint/2010/main" val="2414788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Andrés Marimón Gil</dc:creator>
  <cp:lastModifiedBy>David Andrés Marimón Gil</cp:lastModifiedBy>
  <cp:revision>1</cp:revision>
  <dcterms:created xsi:type="dcterms:W3CDTF">2023-10-19T01:59:41Z</dcterms:created>
  <dcterms:modified xsi:type="dcterms:W3CDTF">2023-10-19T02:17:45Z</dcterms:modified>
</cp:coreProperties>
</file>