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5F584-D502-44F9-99CF-081D185CC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533" y="1913467"/>
            <a:ext cx="11700933" cy="1746315"/>
          </a:xfrm>
        </p:spPr>
        <p:txBody>
          <a:bodyPr/>
          <a:lstStyle/>
          <a:p>
            <a:pPr algn="ctr"/>
            <a:r>
              <a:rPr lang="de-DE" sz="13800" dirty="0"/>
              <a:t>Peer Review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6B48FF1-5835-4C6A-B8C4-D90EF0873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6216713"/>
            <a:ext cx="12191999" cy="641287"/>
          </a:xfrm>
        </p:spPr>
        <p:txBody>
          <a:bodyPr>
            <a:normAutofit fontScale="92500"/>
          </a:bodyPr>
          <a:lstStyle/>
          <a:p>
            <a:r>
              <a:rPr lang="de-DE" sz="2800" dirty="0"/>
              <a:t>E-PORTFOLIO, 08.07.17 													    </a:t>
            </a:r>
            <a:r>
              <a:rPr lang="de-DE" sz="2800" dirty="0" err="1"/>
              <a:t>AnDREAS</a:t>
            </a:r>
            <a:r>
              <a:rPr lang="de-DE" sz="2800" dirty="0"/>
              <a:t> RIEPL</a:t>
            </a:r>
          </a:p>
        </p:txBody>
      </p:sp>
    </p:spTree>
    <p:extLst>
      <p:ext uri="{BB962C8B-B14F-4D97-AF65-F5344CB8AC3E}">
        <p14:creationId xmlns:p14="http://schemas.microsoft.com/office/powerpoint/2010/main" val="2609762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F6B48FF1-5835-4C6A-B8C4-D90EF0873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6216713"/>
            <a:ext cx="12191999" cy="641287"/>
          </a:xfrm>
        </p:spPr>
        <p:txBody>
          <a:bodyPr>
            <a:normAutofit fontScale="92500"/>
          </a:bodyPr>
          <a:lstStyle/>
          <a:p>
            <a:r>
              <a:rPr lang="de-DE" sz="2800" dirty="0"/>
              <a:t>E-PORTFOLIO, 08.07.17 													    </a:t>
            </a:r>
            <a:r>
              <a:rPr lang="de-DE" sz="2800" dirty="0" err="1"/>
              <a:t>AnDREAS</a:t>
            </a:r>
            <a:r>
              <a:rPr lang="de-DE" sz="2800" dirty="0"/>
              <a:t> RIEPL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18859BC4-2B09-46E3-82D7-F75CDC113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307732"/>
            <a:ext cx="9404607" cy="5723792"/>
          </a:xfrm>
        </p:spPr>
        <p:txBody>
          <a:bodyPr anchor="t"/>
          <a:lstStyle/>
          <a:p>
            <a:r>
              <a:rPr lang="de-DE" sz="2800" dirty="0" err="1"/>
              <a:t>public</a:t>
            </a:r>
            <a:r>
              <a:rPr lang="de-DE" sz="2800" dirty="0"/>
              <a:t> </a:t>
            </a:r>
            <a:r>
              <a:rPr lang="de-DE" sz="2800" dirty="0" err="1"/>
              <a:t>void</a:t>
            </a:r>
            <a:r>
              <a:rPr lang="de-DE" sz="2800" dirty="0"/>
              <a:t> </a:t>
            </a:r>
            <a:r>
              <a:rPr lang="de-DE" sz="2800" dirty="0" err="1"/>
              <a:t>explainPeerReview</a:t>
            </a:r>
            <a:r>
              <a:rPr lang="de-DE" sz="2800" dirty="0"/>
              <a:t>()</a:t>
            </a:r>
            <a:br>
              <a:rPr lang="de-DE" sz="2800" dirty="0"/>
            </a:br>
            <a:r>
              <a:rPr lang="de-DE" sz="2800" dirty="0"/>
              <a:t>{	</a:t>
            </a:r>
            <a:br>
              <a:rPr lang="de-DE" sz="2800" dirty="0"/>
            </a:br>
            <a:r>
              <a:rPr lang="de-DE" sz="2800" dirty="0"/>
              <a:t>	</a:t>
            </a:r>
            <a:r>
              <a:rPr lang="de-DE" sz="2800" dirty="0" err="1"/>
              <a:t>show</a:t>
            </a:r>
            <a:r>
              <a:rPr lang="de-DE" sz="2800" dirty="0"/>
              <a:t>(</a:t>
            </a:r>
            <a:r>
              <a:rPr lang="de-DE" sz="2800" dirty="0" err="1"/>
              <a:t>PeerReview.getSuperclass</a:t>
            </a:r>
            <a:r>
              <a:rPr lang="de-DE" sz="2800" dirty="0"/>
              <a:t>());</a:t>
            </a:r>
            <a:br>
              <a:rPr lang="de-DE" sz="2800" dirty="0"/>
            </a:br>
            <a:r>
              <a:rPr lang="de-DE" sz="2800" dirty="0"/>
              <a:t>	</a:t>
            </a:r>
            <a:br>
              <a:rPr lang="de-DE" sz="2800" dirty="0"/>
            </a:br>
            <a:r>
              <a:rPr lang="de-DE" sz="2800" dirty="0"/>
              <a:t>	</a:t>
            </a:r>
            <a:r>
              <a:rPr lang="de-DE" sz="2800" dirty="0" err="1"/>
              <a:t>PeerReview.getInformation</a:t>
            </a:r>
            <a:r>
              <a:rPr lang="de-DE" sz="2800" dirty="0"/>
              <a:t>();</a:t>
            </a:r>
            <a:br>
              <a:rPr lang="de-DE" sz="2800" dirty="0"/>
            </a:br>
            <a:br>
              <a:rPr lang="de-DE" sz="2800" dirty="0"/>
            </a:br>
            <a:r>
              <a:rPr lang="de-DE" sz="2800" dirty="0"/>
              <a:t>	</a:t>
            </a:r>
            <a:r>
              <a:rPr lang="de-DE" sz="2800" dirty="0" err="1"/>
              <a:t>for</a:t>
            </a:r>
            <a:r>
              <a:rPr lang="de-DE" sz="2800" dirty="0"/>
              <a:t> (</a:t>
            </a:r>
            <a:r>
              <a:rPr lang="de-DE" sz="2800" dirty="0" err="1"/>
              <a:t>PeerReview</a:t>
            </a:r>
            <a:r>
              <a:rPr lang="de-DE" sz="2800" dirty="0"/>
              <a:t> </a:t>
            </a:r>
            <a:r>
              <a:rPr lang="de-DE" sz="2800" dirty="0" err="1"/>
              <a:t>each</a:t>
            </a:r>
            <a:r>
              <a:rPr lang="de-DE" sz="2800" dirty="0"/>
              <a:t> : </a:t>
            </a:r>
            <a:r>
              <a:rPr lang="de-DE" sz="2800" dirty="0" err="1"/>
              <a:t>Set_PeerReviews</a:t>
            </a:r>
            <a:r>
              <a:rPr lang="de-DE" sz="2800" dirty="0"/>
              <a:t>)</a:t>
            </a:r>
            <a:br>
              <a:rPr lang="de-DE" sz="2800" dirty="0"/>
            </a:br>
            <a:r>
              <a:rPr lang="de-DE" sz="2800" dirty="0"/>
              <a:t>	{</a:t>
            </a:r>
            <a:br>
              <a:rPr lang="de-DE" sz="2800" dirty="0"/>
            </a:br>
            <a:r>
              <a:rPr lang="de-DE" sz="2800" dirty="0"/>
              <a:t>		</a:t>
            </a:r>
            <a:r>
              <a:rPr lang="de-DE" sz="2800" dirty="0" err="1"/>
              <a:t>explain</a:t>
            </a:r>
            <a:r>
              <a:rPr lang="de-DE" sz="2800" dirty="0"/>
              <a:t>(</a:t>
            </a:r>
            <a:r>
              <a:rPr lang="de-DE" sz="2800" dirty="0" err="1"/>
              <a:t>each</a:t>
            </a:r>
            <a:r>
              <a:rPr lang="de-DE" sz="2800" dirty="0"/>
              <a:t>);</a:t>
            </a:r>
            <a:br>
              <a:rPr lang="de-DE" sz="2800" dirty="0"/>
            </a:br>
            <a:r>
              <a:rPr lang="de-DE" sz="2800" dirty="0"/>
              <a:t>	}</a:t>
            </a:r>
            <a:br>
              <a:rPr lang="de-DE" sz="2800" dirty="0"/>
            </a:br>
            <a:br>
              <a:rPr lang="de-DE" sz="2800" dirty="0"/>
            </a:br>
            <a:r>
              <a:rPr lang="de-DE" sz="2800" dirty="0"/>
              <a:t>	</a:t>
            </a:r>
            <a:r>
              <a:rPr lang="de-DE" sz="2800" dirty="0" err="1"/>
              <a:t>execute</a:t>
            </a:r>
            <a:r>
              <a:rPr lang="de-DE" sz="2800" dirty="0"/>
              <a:t>(</a:t>
            </a:r>
            <a:r>
              <a:rPr lang="de-DE" sz="2800" dirty="0" err="1"/>
              <a:t>PeerReview.getDemonstration</a:t>
            </a:r>
            <a:r>
              <a:rPr lang="de-DE" sz="2800" dirty="0"/>
              <a:t>());</a:t>
            </a:r>
            <a:br>
              <a:rPr lang="de-DE" sz="2800" dirty="0"/>
            </a:br>
            <a:r>
              <a:rPr lang="de-DE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7113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F6B48FF1-5835-4C6A-B8C4-D90EF0873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6216713"/>
            <a:ext cx="12191999" cy="641287"/>
          </a:xfrm>
        </p:spPr>
        <p:txBody>
          <a:bodyPr>
            <a:normAutofit fontScale="92500"/>
          </a:bodyPr>
          <a:lstStyle/>
          <a:p>
            <a:r>
              <a:rPr lang="de-DE" sz="2800" dirty="0"/>
              <a:t>E-PORTFOLIO, 08.07.17 													    </a:t>
            </a:r>
            <a:r>
              <a:rPr lang="de-DE" sz="2800" dirty="0" err="1"/>
              <a:t>AnDREAS</a:t>
            </a:r>
            <a:r>
              <a:rPr lang="de-DE" sz="2800" dirty="0"/>
              <a:t> RIEPL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18859BC4-2B09-46E3-82D7-F75CDC113E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9316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F6B48FF1-5835-4C6A-B8C4-D90EF0873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6216713"/>
            <a:ext cx="12191999" cy="641287"/>
          </a:xfrm>
        </p:spPr>
        <p:txBody>
          <a:bodyPr>
            <a:normAutofit fontScale="92500"/>
          </a:bodyPr>
          <a:lstStyle/>
          <a:p>
            <a:r>
              <a:rPr lang="de-DE" sz="2800" dirty="0"/>
              <a:t>E-PORTFOLIO, 08.07.17 													    </a:t>
            </a:r>
            <a:r>
              <a:rPr lang="de-DE" sz="2800" dirty="0" err="1"/>
              <a:t>AnDREAS</a:t>
            </a:r>
            <a:r>
              <a:rPr lang="de-DE" sz="2800" dirty="0"/>
              <a:t> RIEPL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18859BC4-2B09-46E3-82D7-F75CDC113E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02178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18</Words>
  <Application>Microsoft Office PowerPoint</Application>
  <PresentationFormat>Breitbild</PresentationFormat>
  <Paragraphs>6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Peer Review</vt:lpstr>
      <vt:lpstr>public void explainPeerReview() {   show(PeerReview.getSuperclass());    PeerReview.getInformation();   for (PeerReview each : Set_PeerReviews)  {   explain(each);  }   execute(PeerReview.getDemonstration()); }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Peer Review</dc:title>
  <dc:creator>Andreas Riepl</dc:creator>
  <cp:lastModifiedBy>Andreas Riepl</cp:lastModifiedBy>
  <cp:revision>4</cp:revision>
  <dcterms:created xsi:type="dcterms:W3CDTF">2017-06-02T20:28:04Z</dcterms:created>
  <dcterms:modified xsi:type="dcterms:W3CDTF">2017-06-02T21:13:38Z</dcterms:modified>
</cp:coreProperties>
</file>