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</a:t>
            </a:r>
            <a:r>
              <a:rPr lang="de-DE" sz="4800">
                <a:solidFill>
                  <a:schemeClr val="tx1"/>
                </a:solidFill>
                <a:latin typeface="+mj-lt"/>
              </a:rPr>
              <a:t>QUALITY MANAGEMENT</a:t>
            </a:r>
            <a:endParaRPr lang="de-DE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4210048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219071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[3. </a:t>
            </a:r>
            <a:r>
              <a:rPr lang="de-DE" dirty="0" err="1">
                <a:latin typeface="+mj-lt"/>
              </a:rPr>
              <a:t>Process</a:t>
            </a:r>
            <a:r>
              <a:rPr lang="de-DE" dirty="0">
                <a:latin typeface="+mj-lt"/>
              </a:rPr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Preparation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Procedures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Preperations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Examination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07808DE-3D8B-436E-AE79-565C85B2AFA4}"/>
              </a:ext>
            </a:extLst>
          </p:cNvPr>
          <p:cNvSpPr txBox="1">
            <a:spLocks/>
          </p:cNvSpPr>
          <p:nvPr/>
        </p:nvSpPr>
        <p:spPr>
          <a:xfrm>
            <a:off x="1123949" y="895961"/>
            <a:ext cx="100298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400" dirty="0"/>
              <a:t>Live Demonstration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F810D1D-8AB9-4887-A3B1-BCFA7EEE41ED}"/>
              </a:ext>
            </a:extLst>
          </p:cNvPr>
          <p:cNvSpPr/>
          <p:nvPr/>
        </p:nvSpPr>
        <p:spPr>
          <a:xfrm>
            <a:off x="1222131" y="5442411"/>
            <a:ext cx="10040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Code Review be documented in Jira?</a:t>
            </a: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Times New Roman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25</cp:revision>
  <dcterms:created xsi:type="dcterms:W3CDTF">2017-06-05T10:51:40Z</dcterms:created>
  <dcterms:modified xsi:type="dcterms:W3CDTF">2017-06-07T19:00:55Z</dcterms:modified>
</cp:coreProperties>
</file>