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4BEF-3DDC-4E53-94C9-CC70A10F1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D663EC-C223-46B1-8E3A-2CDCB93F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01E98-58E7-402A-BAEC-362A50F7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C3349-33CF-4D4D-B1DB-C7F2E3B8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3D187-B302-4390-A1BF-959C8424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1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93587-D94F-4F3C-9985-A23B04BF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099972-26D9-47B5-B0AA-F17480AA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BCDF1-2B9B-47DE-A4A5-ACF2D9C6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B4B485-4D91-4C45-832C-16F8CA26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21396-19F3-4475-8B0E-72F3213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2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32B3B9-9426-4E4B-81CF-9D3C1B5DB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EBF83F-8921-41C6-A524-1AEB5F15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D912A-10C4-4BE3-ACE3-AB2ADAF1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5F7C6-5F2F-4014-A5E5-4280BF7D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2AC4C-CC68-4366-ADB8-D1D652DF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6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F4D54-85D7-4B64-BA29-E4B9F9A3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0D939-4438-44B1-A10E-47CAA4C8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8EB5C-C52A-4CA7-8711-E09EAEFF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DD2EB-D4A7-4A6D-9823-2947E150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829E7-1ED2-45DE-A6D8-AA788AB6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99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2613C-F03B-47A6-92E9-B20821A5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4131BF-2D47-4E73-90A9-EDCA1A6D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9A76E-9A71-4472-BB45-E4346AAB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141E7-C86B-42CD-A683-EEAD0FE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FFBA73-3561-4855-BEF8-7A14B479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3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4A5BD-CB95-4AAD-8C37-D88D961A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49015-A9F5-4720-AA85-FBFFFB320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A80700-D621-431A-B774-90D56945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FDF94-72D1-478D-AE91-2A7B3660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BACEF5-4F5D-4100-9185-776B8F8F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85E632-E139-4D73-B4B4-6881ECA5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2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A4DD6-E15E-4BAD-899B-AA0C822E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ACB80-EEFA-4D4E-9475-6897E07E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ECB64E-C1FD-4B22-8917-A949BE80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AFFB96-5AD0-4768-AD01-D7A638F9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157CC6-1992-4D8E-9836-71B742860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3DAB91-E927-474C-894A-6EAA7B95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3F4E91-7342-4C80-B8C5-C2E9C1A9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F5DA44-0A41-4D60-A521-01842505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88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8F8-22BF-4401-B61A-0B38C38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0EF75C-9645-4F52-AD3E-77794A41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129D46-C029-443C-848D-542EBAA6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08FF8-BDEC-4C7B-8CEF-4E7F95B3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4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150785-9012-42E1-9EF2-E3C9070B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107219-6A26-46BB-BBC7-517ADF3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656869-B615-4B8B-A0AE-2D475045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8F9DF-14CC-4C3C-8977-1794225C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34105-70D9-4933-B67F-9B3825C6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58EF8E-09F4-4E3C-B458-6954FF43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1CF58-8E92-419C-8AB5-2CB0AC71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4C986C-6F6D-4128-B445-4DF9CF90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3A959-9D83-4381-A362-1140337C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1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8B92C-C2A6-4BA3-82AB-393DFE60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C355F4-D194-422B-98B4-96936CB29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7AC99C-AE2F-48D1-917C-DEF4E33ED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138C9-DB84-4ADF-AE3D-752CB969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D05E3F-CB2D-40CA-9FFC-E0FBF1C4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983FAD-47A0-4E15-B7FB-510B1B17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2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0CB2E5-9230-4C6B-B0B1-4B5728D9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02335-C0BB-4187-971B-45269477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BF04C-94BF-4C92-8DE1-EAF2EFB94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AC43-59F3-4FD1-81FF-6E3F82C4E0F9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F3BE0-43A7-46E9-BD8D-B422A7279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6CEE2-7DC3-40D5-A141-C42296CD6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quality_managemen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1oftware.blogspot.de/2013/09/ieee-1028-generic-process-for-formal.html" TargetMode="External"/><Relationship Id="rId4" Type="http://schemas.openxmlformats.org/officeDocument/2006/relationships/hyperlink" Target="http://athena.ecs.csus.edu/~buckley/CSc233/Reviews_Types_Intro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54CA6-6FD5-445A-B0A5-B0CB3EBD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463"/>
            <a:ext cx="9144000" cy="2387600"/>
          </a:xfrm>
        </p:spPr>
        <p:txBody>
          <a:bodyPr anchor="ctr">
            <a:noAutofit/>
          </a:bodyPr>
          <a:lstStyle/>
          <a:p>
            <a:r>
              <a:rPr lang="de-DE" sz="12400" dirty="0"/>
              <a:t>Peer Review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080D75-8464-4C3A-B2AD-084B634AC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8" y="3371850"/>
            <a:ext cx="11477624" cy="3600450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+mj-lt"/>
              </a:rPr>
              <a:t>E-Portfolio 2017 June 8th</a:t>
            </a:r>
          </a:p>
          <a:p>
            <a:endParaRPr lang="de-DE" sz="4800" dirty="0">
              <a:latin typeface="+mj-lt"/>
            </a:endParaRPr>
          </a:p>
          <a:p>
            <a:r>
              <a:rPr lang="de-DE" sz="4800" dirty="0">
                <a:latin typeface="+mj-lt"/>
              </a:rPr>
              <a:t>Andreas Riepl</a:t>
            </a:r>
          </a:p>
        </p:txBody>
      </p:sp>
    </p:spTree>
    <p:extLst>
      <p:ext uri="{BB962C8B-B14F-4D97-AF65-F5344CB8AC3E}">
        <p14:creationId xmlns:p14="http://schemas.microsoft.com/office/powerpoint/2010/main" val="24133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5850A10-AADE-45E1-B32F-F4BFB0A03C65}"/>
              </a:ext>
            </a:extLst>
          </p:cNvPr>
          <p:cNvSpPr/>
          <p:nvPr/>
        </p:nvSpPr>
        <p:spPr>
          <a:xfrm>
            <a:off x="3086100" y="133351"/>
            <a:ext cx="5943599" cy="3371849"/>
          </a:xfrm>
          <a:prstGeom prst="ellipse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tx1"/>
                </a:solidFill>
                <a:latin typeface="+mj-lt"/>
              </a:rPr>
              <a:t>SOFTWARE QUALITY MAMAGEMENT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E47C49-77D9-46B2-96C2-6A4EB7B34BB0}"/>
              </a:ext>
            </a:extLst>
          </p:cNvPr>
          <p:cNvSpPr/>
          <p:nvPr/>
        </p:nvSpPr>
        <p:spPr>
          <a:xfrm>
            <a:off x="200025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Plan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7E10BC-60F5-4808-B199-85423DA3A6D9}"/>
              </a:ext>
            </a:extLst>
          </p:cNvPr>
          <p:cNvSpPr/>
          <p:nvPr/>
        </p:nvSpPr>
        <p:spPr>
          <a:xfrm>
            <a:off x="4210050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Assurance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63706C-8107-4D6B-A455-8B71CC8914F9}"/>
              </a:ext>
            </a:extLst>
          </p:cNvPr>
          <p:cNvSpPr/>
          <p:nvPr/>
        </p:nvSpPr>
        <p:spPr>
          <a:xfrm>
            <a:off x="8201025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Control Layer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D358CB3-4902-4703-954F-837CC88B94A8}"/>
              </a:ext>
            </a:extLst>
          </p:cNvPr>
          <p:cNvSpPr/>
          <p:nvPr/>
        </p:nvSpPr>
        <p:spPr>
          <a:xfrm rot="2496901">
            <a:off x="2002629" y="2676525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B8EE5EC-5E8D-4F7F-B6B6-5223BDC96AEE}"/>
              </a:ext>
            </a:extLst>
          </p:cNvPr>
          <p:cNvSpPr/>
          <p:nvPr/>
        </p:nvSpPr>
        <p:spPr>
          <a:xfrm rot="18810569">
            <a:off x="8711503" y="2693909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77BC219-8B1C-4CAA-BC78-F0B411014D3F}"/>
              </a:ext>
            </a:extLst>
          </p:cNvPr>
          <p:cNvSpPr/>
          <p:nvPr/>
        </p:nvSpPr>
        <p:spPr>
          <a:xfrm>
            <a:off x="5634927" y="3689271"/>
            <a:ext cx="988819" cy="904487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E0DEE34-2A99-492B-9CEA-82541A8EECB8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[1. Ian </a:t>
            </a:r>
            <a:r>
              <a:rPr lang="de-DE" dirty="0" err="1"/>
              <a:t>Sommerville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3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ern: 5 Zacken 5">
            <a:extLst>
              <a:ext uri="{FF2B5EF4-FFF2-40B4-BE49-F238E27FC236}">
                <a16:creationId xmlns:a16="http://schemas.microsoft.com/office/drawing/2014/main" id="{6FAF7EE5-073F-449A-94D3-384B96995C67}"/>
              </a:ext>
            </a:extLst>
          </p:cNvPr>
          <p:cNvSpPr/>
          <p:nvPr/>
        </p:nvSpPr>
        <p:spPr>
          <a:xfrm>
            <a:off x="3962399" y="1828800"/>
            <a:ext cx="4438650" cy="3724275"/>
          </a:xfrm>
          <a:prstGeom prst="star5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Peer Review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324D5443-665F-4BB1-AB46-D831F30385C9}"/>
              </a:ext>
            </a:extLst>
          </p:cNvPr>
          <p:cNvSpPr/>
          <p:nvPr/>
        </p:nvSpPr>
        <p:spPr>
          <a:xfrm>
            <a:off x="3890961" y="119062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Code Review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27C3D5E2-3B2C-491A-A345-B18A387D6DF8}"/>
              </a:ext>
            </a:extLst>
          </p:cNvPr>
          <p:cNvSpPr/>
          <p:nvPr/>
        </p:nvSpPr>
        <p:spPr>
          <a:xfrm>
            <a:off x="76200" y="2276473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Technical Review</a:t>
            </a:r>
          </a:p>
        </p:txBody>
      </p:sp>
      <p:sp>
        <p:nvSpPr>
          <p:cNvPr id="10" name="Flussdiagramm: Alternativer Prozess 9">
            <a:extLst>
              <a:ext uri="{FF2B5EF4-FFF2-40B4-BE49-F238E27FC236}">
                <a16:creationId xmlns:a16="http://schemas.microsoft.com/office/drawing/2014/main" id="{ED240CA6-8A3B-4F7F-80D8-434D5A678031}"/>
              </a:ext>
            </a:extLst>
          </p:cNvPr>
          <p:cNvSpPr/>
          <p:nvPr/>
        </p:nvSpPr>
        <p:spPr>
          <a:xfrm>
            <a:off x="7543799" y="2276473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Pair </a:t>
            </a:r>
            <a:r>
              <a:rPr lang="de-DE" sz="4000" dirty="0" err="1">
                <a:solidFill>
                  <a:schemeClr val="tx1"/>
                </a:solidFill>
                <a:latin typeface="+mj-lt"/>
              </a:rPr>
              <a:t>Programming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9B7263EE-6A2B-421B-89AB-D5DB6BFE420C}"/>
              </a:ext>
            </a:extLst>
          </p:cNvPr>
          <p:cNvSpPr/>
          <p:nvPr/>
        </p:nvSpPr>
        <p:spPr>
          <a:xfrm>
            <a:off x="285749" y="5695949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 err="1">
                <a:solidFill>
                  <a:schemeClr val="tx1"/>
                </a:solidFill>
                <a:latin typeface="+mj-lt"/>
              </a:rPr>
              <a:t>Walkthrough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DE1D8C5-358D-468C-B124-EE20279472B0}"/>
              </a:ext>
            </a:extLst>
          </p:cNvPr>
          <p:cNvSpPr/>
          <p:nvPr/>
        </p:nvSpPr>
        <p:spPr>
          <a:xfrm>
            <a:off x="7305674" y="5695950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 err="1">
                <a:solidFill>
                  <a:schemeClr val="tx1"/>
                </a:solidFill>
                <a:latin typeface="+mj-lt"/>
              </a:rPr>
              <a:t>Inspection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767858-F7AB-4106-BCFD-8D1506873BBB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[2. Review </a:t>
            </a:r>
            <a:r>
              <a:rPr lang="de-DE" dirty="0" err="1"/>
              <a:t>Types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6391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CC530E2-823C-4F33-A636-0E3EF1F8296E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[3. </a:t>
            </a:r>
            <a:r>
              <a:rPr lang="de-DE" dirty="0" err="1"/>
              <a:t>Process</a:t>
            </a:r>
            <a:r>
              <a:rPr lang="de-DE" dirty="0"/>
              <a:t>]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6A42405-2ADA-440E-8BC1-563E86D0511E}"/>
              </a:ext>
            </a:extLst>
          </p:cNvPr>
          <p:cNvSpPr/>
          <p:nvPr/>
        </p:nvSpPr>
        <p:spPr>
          <a:xfrm>
            <a:off x="0" y="6076950"/>
            <a:ext cx="12192000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Management </a:t>
            </a:r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Preparation</a:t>
            </a:r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8D1314-1E45-4762-91F4-E0D4E275F488}"/>
              </a:ext>
            </a:extLst>
          </p:cNvPr>
          <p:cNvSpPr/>
          <p:nvPr/>
        </p:nvSpPr>
        <p:spPr>
          <a:xfrm>
            <a:off x="1400174" y="5295900"/>
            <a:ext cx="10791825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Planning</a:t>
            </a:r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 The Review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2B3C2EC-EB54-47D8-8A8D-25A2D32B7A12}"/>
              </a:ext>
            </a:extLst>
          </p:cNvPr>
          <p:cNvSpPr/>
          <p:nvPr/>
        </p:nvSpPr>
        <p:spPr>
          <a:xfrm>
            <a:off x="2800349" y="4514850"/>
            <a:ext cx="9391649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Overview</a:t>
            </a:r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 </a:t>
            </a:r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Of</a:t>
            </a:r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 Review </a:t>
            </a:r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Procedures</a:t>
            </a:r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9B70DFC-B6EE-40B9-8F0E-AC92265AA836}"/>
              </a:ext>
            </a:extLst>
          </p:cNvPr>
          <p:cNvSpPr/>
          <p:nvPr/>
        </p:nvSpPr>
        <p:spPr>
          <a:xfrm>
            <a:off x="4267200" y="3733800"/>
            <a:ext cx="7924798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Indicidual</a:t>
            </a:r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 </a:t>
            </a:r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Preperations</a:t>
            </a:r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EDB0995-DFCA-41A1-9B5E-6E2D9BC091DF}"/>
              </a:ext>
            </a:extLst>
          </p:cNvPr>
          <p:cNvSpPr/>
          <p:nvPr/>
        </p:nvSpPr>
        <p:spPr>
          <a:xfrm>
            <a:off x="5600700" y="2952750"/>
            <a:ext cx="6591300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Group </a:t>
            </a:r>
            <a:r>
              <a:rPr lang="de-DE" sz="4400" dirty="0" err="1">
                <a:solidFill>
                  <a:schemeClr val="tx1"/>
                </a:solidFill>
                <a:latin typeface="Centaur" panose="02030504050205020304" pitchFamily="18" charset="0"/>
              </a:rPr>
              <a:t>Examination</a:t>
            </a:r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7603C7A-C20A-4C74-BB65-D1AAB1AF373C}"/>
              </a:ext>
            </a:extLst>
          </p:cNvPr>
          <p:cNvSpPr/>
          <p:nvPr/>
        </p:nvSpPr>
        <p:spPr>
          <a:xfrm>
            <a:off x="7096122" y="2171700"/>
            <a:ext cx="5095875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Review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51BE17A-D5C9-4E3E-B200-4A5022F48F74}"/>
              </a:ext>
            </a:extLst>
          </p:cNvPr>
          <p:cNvSpPr/>
          <p:nvPr/>
        </p:nvSpPr>
        <p:spPr>
          <a:xfrm>
            <a:off x="8601074" y="1390650"/>
            <a:ext cx="3590923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Centaur" panose="02030504050205020304" pitchFamily="18" charset="0"/>
              </a:rPr>
              <a:t>Follow Up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B6E9B8B1-65C9-4D11-9174-6CF028F50D5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1914528" y="2562225"/>
            <a:ext cx="5181595" cy="2628898"/>
          </a:xfrm>
          <a:prstGeom prst="bentConnector3">
            <a:avLst>
              <a:gd name="adj1" fmla="val 100000"/>
            </a:avLst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4BEF2AF-1901-4478-A161-85DD393CE9C7}"/>
              </a:ext>
            </a:extLst>
          </p:cNvPr>
          <p:cNvCxnSpPr/>
          <p:nvPr/>
        </p:nvCxnSpPr>
        <p:spPr>
          <a:xfrm flipV="1">
            <a:off x="11811000" y="560070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224C701-93B0-4296-A266-1F4A75D38FBF}"/>
              </a:ext>
            </a:extLst>
          </p:cNvPr>
          <p:cNvCxnSpPr/>
          <p:nvPr/>
        </p:nvCxnSpPr>
        <p:spPr>
          <a:xfrm flipV="1">
            <a:off x="11811000" y="4824411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3362E2D-6BA8-4728-8E91-89C23252B9B1}"/>
              </a:ext>
            </a:extLst>
          </p:cNvPr>
          <p:cNvCxnSpPr/>
          <p:nvPr/>
        </p:nvCxnSpPr>
        <p:spPr>
          <a:xfrm flipV="1">
            <a:off x="11811000" y="405765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B6B5074-7414-4AEC-B4F0-D446597409EE}"/>
              </a:ext>
            </a:extLst>
          </p:cNvPr>
          <p:cNvCxnSpPr/>
          <p:nvPr/>
        </p:nvCxnSpPr>
        <p:spPr>
          <a:xfrm flipV="1">
            <a:off x="11801475" y="3276599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C5BDEF-AA78-43E0-8CB3-E2E5C70C67E8}"/>
              </a:ext>
            </a:extLst>
          </p:cNvPr>
          <p:cNvCxnSpPr/>
          <p:nvPr/>
        </p:nvCxnSpPr>
        <p:spPr>
          <a:xfrm flipV="1">
            <a:off x="11801475" y="249555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ED267C7-06D7-4558-A9EF-B6995B0A6570}"/>
              </a:ext>
            </a:extLst>
          </p:cNvPr>
          <p:cNvCxnSpPr/>
          <p:nvPr/>
        </p:nvCxnSpPr>
        <p:spPr>
          <a:xfrm flipV="1">
            <a:off x="11801475" y="1724025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el 1">
            <a:extLst>
              <a:ext uri="{FF2B5EF4-FFF2-40B4-BE49-F238E27FC236}">
                <a16:creationId xmlns:a16="http://schemas.microsoft.com/office/drawing/2014/main" id="{C582ED7C-1D55-4938-848D-48E2BDDB629A}"/>
              </a:ext>
            </a:extLst>
          </p:cNvPr>
          <p:cNvSpPr txBox="1">
            <a:spLocks/>
          </p:cNvSpPr>
          <p:nvPr/>
        </p:nvSpPr>
        <p:spPr>
          <a:xfrm>
            <a:off x="1524000" y="37505"/>
            <a:ext cx="9144000" cy="1272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b="1" dirty="0" err="1"/>
              <a:t>Process</a:t>
            </a:r>
            <a:r>
              <a:rPr lang="de-DE" sz="5400" b="1" dirty="0"/>
              <a:t> </a:t>
            </a:r>
            <a:r>
              <a:rPr lang="de-DE" sz="5400" b="1" dirty="0" err="1"/>
              <a:t>of</a:t>
            </a:r>
            <a:r>
              <a:rPr lang="de-DE" sz="5400" b="1" dirty="0"/>
              <a:t> Formal Review</a:t>
            </a:r>
          </a:p>
          <a:p>
            <a:pPr algn="ctr"/>
            <a:r>
              <a:rPr lang="de-DE" sz="2800" dirty="0"/>
              <a:t>(IEEE 1028 </a:t>
            </a:r>
            <a:r>
              <a:rPr lang="de-DE" sz="2800" dirty="0" err="1"/>
              <a:t>by</a:t>
            </a:r>
            <a:r>
              <a:rPr lang="de-DE" sz="2800" dirty="0"/>
              <a:t> Michael </a:t>
            </a:r>
            <a:r>
              <a:rPr lang="de-DE" sz="2800" dirty="0" err="1"/>
              <a:t>Fagan</a:t>
            </a:r>
            <a:r>
              <a:rPr lang="de-DE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4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8DDBE-B9FA-4314-B5D1-1390E793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7"/>
            <a:ext cx="10515600" cy="1325563"/>
          </a:xfrm>
        </p:spPr>
        <p:txBody>
          <a:bodyPr/>
          <a:lstStyle/>
          <a:p>
            <a:pPr algn="ctr"/>
            <a:r>
              <a:rPr lang="de-DE" sz="6000" dirty="0"/>
              <a:t>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E0E3E4-6F18-4A21-BB50-BFF346D7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4" y="1692275"/>
            <a:ext cx="894397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Ian </a:t>
            </a:r>
            <a:r>
              <a:rPr lang="de-DE" sz="2400" dirty="0" err="1"/>
              <a:t>Sommerville</a:t>
            </a:r>
            <a:r>
              <a:rPr lang="de-DE" sz="2400" dirty="0"/>
              <a:t>: </a:t>
            </a:r>
            <a:r>
              <a:rPr lang="de-DE" sz="2400" u="sng" dirty="0">
                <a:hlinkClick r:id="rId3"/>
              </a:rPr>
              <a:t>https://en.wikipedia.org/wiki/Software_quality_management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Review </a:t>
            </a:r>
            <a:r>
              <a:rPr lang="de-DE" sz="2400" dirty="0" err="1"/>
              <a:t>Types</a:t>
            </a:r>
            <a:r>
              <a:rPr lang="de-DE" sz="2400" dirty="0"/>
              <a:t>:</a:t>
            </a:r>
            <a:br>
              <a:rPr lang="de-DE" sz="2400" dirty="0"/>
            </a:br>
            <a:r>
              <a:rPr lang="de-DE" sz="2400" u="sng" dirty="0">
                <a:hlinkClick r:id="rId4"/>
              </a:rPr>
              <a:t>http://athena.ecs.csus.edu/~buckley/CSc233/Reviews_Types_Intro.pdf</a:t>
            </a: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 err="1"/>
              <a:t>Process</a:t>
            </a:r>
            <a:r>
              <a:rPr lang="de-DE" sz="2400" dirty="0"/>
              <a:t>:</a:t>
            </a:r>
            <a:br>
              <a:rPr lang="de-DE" sz="2400" u="sng" dirty="0"/>
            </a:br>
            <a:r>
              <a:rPr lang="de-DE" sz="2400" u="sng" dirty="0">
                <a:hlinkClick r:id="rId5"/>
              </a:rPr>
              <a:t>http://s1oftware.blogspot.de/2013/09/ieee-1028-generic-process-for-formal.html</a:t>
            </a: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58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65000"/>
          </a:schemeClr>
        </a:solidFill>
        <a:ln w="25400">
          <a:solidFill>
            <a:schemeClr val="tx1">
              <a:alpha val="50000"/>
            </a:schemeClr>
          </a:solidFill>
        </a:ln>
      </a:spPr>
      <a:bodyPr rtlCol="0" anchor="ctr"/>
      <a:lstStyle>
        <a:defPPr algn="ctr">
          <a:defRPr sz="4400" dirty="0" smtClean="0">
            <a:solidFill>
              <a:schemeClr val="tx1"/>
            </a:solidFill>
            <a:latin typeface="Centaur" panose="020305040502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Centaur</vt:lpstr>
      <vt:lpstr>Office</vt:lpstr>
      <vt:lpstr>Peer Review</vt:lpstr>
      <vt:lpstr>PowerPoint-Präsentation</vt:lpstr>
      <vt:lpstr>PowerPoint-Präsentation</vt:lpstr>
      <vt:lpstr>PowerPoint-Präsentation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Review</dc:title>
  <dc:creator>Andreas Riepl</dc:creator>
  <cp:lastModifiedBy>Andreas Riepl</cp:lastModifiedBy>
  <cp:revision>17</cp:revision>
  <dcterms:created xsi:type="dcterms:W3CDTF">2017-06-05T10:51:40Z</dcterms:created>
  <dcterms:modified xsi:type="dcterms:W3CDTF">2017-06-05T14:01:55Z</dcterms:modified>
</cp:coreProperties>
</file>