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20" d="100"/>
          <a:sy n="120" d="100"/>
        </p:scale>
        <p:origin x="22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ACC4-1706-439D-8511-A2ADA9C1CF6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61BD-91CC-4130-91B0-176583BC7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29365"/>
              </p:ext>
            </p:extLst>
          </p:nvPr>
        </p:nvGraphicFramePr>
        <p:xfrm>
          <a:off x="76200" y="93610"/>
          <a:ext cx="12039600" cy="6274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Monday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Tuesday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Wednesday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Thursday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Friday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6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0845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Team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Daily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KPI Data Update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in Monday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1130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DXs LDR Sync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1315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CIC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WBR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1800-2000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PRD Meeting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0845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Team Daily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0800-1000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dXp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Update Meeting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Platform Huddle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1800-2000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CS HQ Update Sync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0845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Team Daily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1200-1300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Training Plan Review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0845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Team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Daily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KPI Data Update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in Monday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DXs LDR Sync</a:t>
                      </a: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1200-1500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Training Time</a:t>
                      </a: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1400-1530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CIC WBR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0845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Team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Daily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1000-1130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en-US" sz="105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Platform WIP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6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0845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Team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Daily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KPI Data Update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in Monday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1130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DXs LDR Sync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1315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CIC WBR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1800-2000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PRD Meeting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0845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Team Daily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0800-1000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dXp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Update Meeting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Platform Huddle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1830-1930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H&amp;A PCC Update Sync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0845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Team Daily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1200-1300</a:t>
                      </a: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Training Plan Review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0845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Team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Daily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KPI Data Update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in Monday</a:t>
                      </a:r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DXs LDR Sync</a:t>
                      </a: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1200-1500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Training Time</a:t>
                      </a: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1400-1530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: CIC WBR</a:t>
                      </a: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1500-1600</a:t>
                      </a:r>
                      <a:r>
                        <a:rPr lang="en-US" sz="1050" b="0" baseline="0" dirty="0" smtClean="0">
                          <a:solidFill>
                            <a:sysClr val="windowText" lastClr="000000"/>
                          </a:solidFill>
                        </a:rPr>
                        <a:t>: FX </a:t>
                      </a:r>
                      <a:r>
                        <a:rPr lang="en-US" sz="1050" b="0" baseline="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b="0" baseline="0" dirty="0" smtClean="0">
                          <a:solidFill>
                            <a:sysClr val="windowText" lastClr="000000"/>
                          </a:solidFill>
                        </a:rPr>
                        <a:t> NEXT Forum</a:t>
                      </a:r>
                      <a:endParaRPr lang="en-US" sz="1050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0845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Team 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Daily</a:t>
                      </a:r>
                    </a:p>
                    <a:p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1000-1130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en-US" sz="1050" dirty="0" err="1" smtClean="0">
                          <a:solidFill>
                            <a:sysClr val="windowText" lastClr="000000"/>
                          </a:solidFill>
                        </a:rPr>
                        <a:t>ThinQ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 Platform WIP</a:t>
                      </a:r>
                    </a:p>
                    <a:p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1230-1330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 President Yoon’s New Biz Committee</a:t>
                      </a:r>
                    </a:p>
                    <a:p>
                      <a:endParaRPr lang="en-US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</a:rPr>
                        <a:t>1400-1500</a:t>
                      </a:r>
                      <a:r>
                        <a:rPr lang="en-US" sz="105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en-US" sz="1050" baseline="0" dirty="0" smtClean="0">
                          <a:solidFill>
                            <a:sysClr val="windowText" lastClr="000000"/>
                          </a:solidFill>
                        </a:rPr>
                        <a:t> DXs Weekly Wrap-up</a:t>
                      </a:r>
                    </a:p>
                    <a:p>
                      <a:endParaRPr 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1" baseline="0" dirty="0" smtClean="0">
                          <a:solidFill>
                            <a:sysClr val="windowText" lastClr="000000"/>
                          </a:solidFill>
                        </a:rPr>
                        <a:t>1500-UTC</a:t>
                      </a:r>
                      <a:r>
                        <a:rPr lang="en-US" sz="1050" b="0" baseline="0" dirty="0" smtClean="0">
                          <a:solidFill>
                            <a:sysClr val="windowText" lastClr="000000"/>
                          </a:solidFill>
                        </a:rPr>
                        <a:t>: DXs LDR Sync</a:t>
                      </a:r>
                      <a:endParaRPr lang="en-US" sz="105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21330" y="6431280"/>
            <a:ext cx="6149340" cy="373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miley Face 2"/>
          <p:cNvSpPr/>
          <p:nvPr/>
        </p:nvSpPr>
        <p:spPr>
          <a:xfrm>
            <a:off x="3154680" y="65265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>
            <a:off x="4888230" y="6526530"/>
            <a:ext cx="144780" cy="182880"/>
          </a:xfrm>
          <a:prstGeom prst="lightningBolt">
            <a:avLst/>
          </a:prstGeom>
          <a:solidFill>
            <a:srgbClr val="FC3E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6444826" y="6526530"/>
            <a:ext cx="182880" cy="182880"/>
          </a:xfrm>
          <a:prstGeom prst="hear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068830" y="44564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300980" y="59042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2971800" y="59042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2068830" y="15481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2971800" y="29959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5142230" y="29959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8964930" y="185928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228590" y="9004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5033010" y="12179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2326640" y="12179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5033010" y="41262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2326640" y="41262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0825480" y="429604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8964930" y="477102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1758930" y="38087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11758930" y="9004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37560" y="6464081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Enoch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2633" y="6464080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Angie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7706" y="6464080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Sarah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2780" y="6464080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Fill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9654541" y="5083068"/>
            <a:ext cx="144780" cy="182880"/>
          </a:xfrm>
          <a:prstGeom prst="lightningBolt">
            <a:avLst/>
          </a:prstGeom>
          <a:solidFill>
            <a:srgbClr val="FC3E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art 32"/>
          <p:cNvSpPr/>
          <p:nvPr/>
        </p:nvSpPr>
        <p:spPr>
          <a:xfrm>
            <a:off x="5379721" y="900430"/>
            <a:ext cx="182880" cy="182880"/>
          </a:xfrm>
          <a:prstGeom prst="hear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/>
          <p:cNvSpPr/>
          <p:nvPr/>
        </p:nvSpPr>
        <p:spPr>
          <a:xfrm>
            <a:off x="2536825" y="4130675"/>
            <a:ext cx="144780" cy="182880"/>
          </a:xfrm>
          <a:prstGeom prst="lightningBolt">
            <a:avLst/>
          </a:prstGeom>
          <a:solidFill>
            <a:srgbClr val="FC3E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art 34"/>
          <p:cNvSpPr/>
          <p:nvPr/>
        </p:nvSpPr>
        <p:spPr>
          <a:xfrm>
            <a:off x="2723515" y="4126230"/>
            <a:ext cx="182880" cy="182880"/>
          </a:xfrm>
          <a:prstGeom prst="hear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326640" y="1217930"/>
            <a:ext cx="579755" cy="187325"/>
            <a:chOff x="2479040" y="4278630"/>
            <a:chExt cx="579755" cy="187325"/>
          </a:xfrm>
        </p:grpSpPr>
        <p:sp>
          <p:nvSpPr>
            <p:cNvPr id="36" name="Smiley Face 35"/>
            <p:cNvSpPr/>
            <p:nvPr/>
          </p:nvSpPr>
          <p:spPr>
            <a:xfrm>
              <a:off x="2479040" y="4278630"/>
              <a:ext cx="182880" cy="18288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ightning Bolt 36"/>
            <p:cNvSpPr/>
            <p:nvPr/>
          </p:nvSpPr>
          <p:spPr>
            <a:xfrm>
              <a:off x="2689225" y="4283075"/>
              <a:ext cx="144780" cy="182880"/>
            </a:xfrm>
            <a:prstGeom prst="lightningBolt">
              <a:avLst/>
            </a:prstGeom>
            <a:solidFill>
              <a:srgbClr val="FC3E9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art 37"/>
            <p:cNvSpPr/>
            <p:nvPr/>
          </p:nvSpPr>
          <p:spPr>
            <a:xfrm>
              <a:off x="2875915" y="4278630"/>
              <a:ext cx="182880" cy="182880"/>
            </a:xfrm>
            <a:prstGeom prst="hear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12542" y="1213485"/>
            <a:ext cx="579755" cy="187325"/>
            <a:chOff x="2479040" y="4278630"/>
            <a:chExt cx="579755" cy="187325"/>
          </a:xfrm>
        </p:grpSpPr>
        <p:sp>
          <p:nvSpPr>
            <p:cNvPr id="41" name="Smiley Face 40"/>
            <p:cNvSpPr/>
            <p:nvPr/>
          </p:nvSpPr>
          <p:spPr>
            <a:xfrm>
              <a:off x="2479040" y="4278630"/>
              <a:ext cx="182880" cy="18288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ightning Bolt 41"/>
            <p:cNvSpPr/>
            <p:nvPr/>
          </p:nvSpPr>
          <p:spPr>
            <a:xfrm>
              <a:off x="2689225" y="4283075"/>
              <a:ext cx="144780" cy="182880"/>
            </a:xfrm>
            <a:prstGeom prst="lightningBolt">
              <a:avLst/>
            </a:prstGeom>
            <a:solidFill>
              <a:srgbClr val="FC3E9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art 42"/>
            <p:cNvSpPr/>
            <p:nvPr/>
          </p:nvSpPr>
          <p:spPr>
            <a:xfrm>
              <a:off x="2875915" y="4278630"/>
              <a:ext cx="182880" cy="182880"/>
            </a:xfrm>
            <a:prstGeom prst="hear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13942" y="1543685"/>
            <a:ext cx="376555" cy="187325"/>
            <a:chOff x="2479040" y="4278630"/>
            <a:chExt cx="376555" cy="187325"/>
          </a:xfrm>
        </p:grpSpPr>
        <p:sp>
          <p:nvSpPr>
            <p:cNvPr id="45" name="Smiley Face 44"/>
            <p:cNvSpPr/>
            <p:nvPr/>
          </p:nvSpPr>
          <p:spPr>
            <a:xfrm>
              <a:off x="2479040" y="4278630"/>
              <a:ext cx="182880" cy="18288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ightning Bolt 45"/>
            <p:cNvSpPr/>
            <p:nvPr/>
          </p:nvSpPr>
          <p:spPr>
            <a:xfrm>
              <a:off x="2574925" y="4283075"/>
              <a:ext cx="144780" cy="182880"/>
            </a:xfrm>
            <a:prstGeom prst="lightningBolt">
              <a:avLst/>
            </a:prstGeom>
            <a:solidFill>
              <a:srgbClr val="FC3E9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art 46"/>
            <p:cNvSpPr/>
            <p:nvPr/>
          </p:nvSpPr>
          <p:spPr>
            <a:xfrm>
              <a:off x="2672715" y="4278630"/>
              <a:ext cx="182880" cy="182880"/>
            </a:xfrm>
            <a:prstGeom prst="hear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Smiley Face 47"/>
          <p:cNvSpPr/>
          <p:nvPr/>
        </p:nvSpPr>
        <p:spPr>
          <a:xfrm>
            <a:off x="5228590" y="3808730"/>
            <a:ext cx="182880" cy="1828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art 48"/>
          <p:cNvSpPr/>
          <p:nvPr/>
        </p:nvSpPr>
        <p:spPr>
          <a:xfrm>
            <a:off x="5379721" y="3808730"/>
            <a:ext cx="182880" cy="182880"/>
          </a:xfrm>
          <a:prstGeom prst="hear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393939" y="4451985"/>
            <a:ext cx="376555" cy="187325"/>
            <a:chOff x="2479040" y="4278630"/>
            <a:chExt cx="376555" cy="187325"/>
          </a:xfrm>
        </p:grpSpPr>
        <p:sp>
          <p:nvSpPr>
            <p:cNvPr id="51" name="Smiley Face 50"/>
            <p:cNvSpPr/>
            <p:nvPr/>
          </p:nvSpPr>
          <p:spPr>
            <a:xfrm>
              <a:off x="2479040" y="4278630"/>
              <a:ext cx="182880" cy="18288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>
              <a:off x="2574925" y="4283075"/>
              <a:ext cx="144780" cy="182880"/>
            </a:xfrm>
            <a:prstGeom prst="lightningBolt">
              <a:avLst/>
            </a:prstGeom>
            <a:solidFill>
              <a:srgbClr val="FC3E9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art 52"/>
            <p:cNvSpPr/>
            <p:nvPr/>
          </p:nvSpPr>
          <p:spPr>
            <a:xfrm>
              <a:off x="2672715" y="4278630"/>
              <a:ext cx="182880" cy="182880"/>
            </a:xfrm>
            <a:prstGeom prst="hear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911272" y="4125225"/>
            <a:ext cx="579755" cy="187325"/>
            <a:chOff x="2479040" y="4278630"/>
            <a:chExt cx="579755" cy="187325"/>
          </a:xfrm>
        </p:grpSpPr>
        <p:sp>
          <p:nvSpPr>
            <p:cNvPr id="55" name="Smiley Face 54"/>
            <p:cNvSpPr/>
            <p:nvPr/>
          </p:nvSpPr>
          <p:spPr>
            <a:xfrm>
              <a:off x="2479040" y="4278630"/>
              <a:ext cx="182880" cy="18288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ightning Bolt 55"/>
            <p:cNvSpPr/>
            <p:nvPr/>
          </p:nvSpPr>
          <p:spPr>
            <a:xfrm>
              <a:off x="2689225" y="4283075"/>
              <a:ext cx="144780" cy="182880"/>
            </a:xfrm>
            <a:prstGeom prst="lightningBolt">
              <a:avLst/>
            </a:prstGeom>
            <a:solidFill>
              <a:srgbClr val="FC3E9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art 56"/>
            <p:cNvSpPr/>
            <p:nvPr/>
          </p:nvSpPr>
          <p:spPr>
            <a:xfrm>
              <a:off x="2875915" y="4278630"/>
              <a:ext cx="182880" cy="182880"/>
            </a:xfrm>
            <a:prstGeom prst="hear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374755" y="4924320"/>
            <a:ext cx="579755" cy="187325"/>
            <a:chOff x="2479040" y="4278630"/>
            <a:chExt cx="579755" cy="187325"/>
          </a:xfrm>
        </p:grpSpPr>
        <p:sp>
          <p:nvSpPr>
            <p:cNvPr id="59" name="Smiley Face 58"/>
            <p:cNvSpPr/>
            <p:nvPr/>
          </p:nvSpPr>
          <p:spPr>
            <a:xfrm>
              <a:off x="2479040" y="4278630"/>
              <a:ext cx="182880" cy="18288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>
              <a:off x="2689225" y="4283075"/>
              <a:ext cx="144780" cy="182880"/>
            </a:xfrm>
            <a:prstGeom prst="lightningBolt">
              <a:avLst/>
            </a:prstGeom>
            <a:solidFill>
              <a:srgbClr val="FC3E9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art 60"/>
            <p:cNvSpPr/>
            <p:nvPr/>
          </p:nvSpPr>
          <p:spPr>
            <a:xfrm>
              <a:off x="2875915" y="4278630"/>
              <a:ext cx="182880" cy="182880"/>
            </a:xfrm>
            <a:prstGeom prst="hear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66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209</Words>
  <Application>Microsoft Office PowerPoint</Application>
  <PresentationFormat>Widescreen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SKIPPER/LGEAI Customer Care Proactive Service(angela.skipper@lge.com)</dc:creator>
  <cp:lastModifiedBy>VPCAdmin</cp:lastModifiedBy>
  <cp:revision>15</cp:revision>
  <dcterms:created xsi:type="dcterms:W3CDTF">2020-09-28T19:53:28Z</dcterms:created>
  <dcterms:modified xsi:type="dcterms:W3CDTF">2020-10-09T20:16:16Z</dcterms:modified>
</cp:coreProperties>
</file>