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6" r:id="rId2"/>
    <p:sldId id="344" r:id="rId3"/>
    <p:sldId id="321" r:id="rId4"/>
    <p:sldId id="388" r:id="rId5"/>
    <p:sldId id="387" r:id="rId6"/>
    <p:sldId id="322" r:id="rId7"/>
    <p:sldId id="389" r:id="rId8"/>
    <p:sldId id="323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475"/>
    <a:srgbClr val="5BD1D1"/>
    <a:srgbClr val="4E9BCF"/>
    <a:srgbClr val="E16B6B"/>
    <a:srgbClr val="6E7D82"/>
    <a:srgbClr val="92A5AB"/>
    <a:srgbClr val="EA3F33"/>
    <a:srgbClr val="F9EA4F"/>
    <a:srgbClr val="C55A11"/>
    <a:srgbClr val="90E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8092D-4D19-4BAB-BF5F-B9C9844D33EE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E6BC-E23E-4C0A-9D75-955AA666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90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90E4D4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09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697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rgbClr val="F9E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E1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E16B6B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2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9E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EFE125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3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69B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69B9D2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57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D3F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D3F36E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8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697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697C8A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80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90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rgbClr val="69B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E1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61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5" r:id="rId3"/>
    <p:sldLayoutId id="2147483656" r:id="rId4"/>
    <p:sldLayoutId id="2147483664" r:id="rId5"/>
    <p:sldLayoutId id="2147483650" r:id="rId6"/>
    <p:sldLayoutId id="2147483658" r:id="rId7"/>
    <p:sldLayoutId id="2147483660" r:id="rId8"/>
    <p:sldLayoutId id="2147483665" r:id="rId9"/>
    <p:sldLayoutId id="2147483659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FavoritC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1515" y="1158594"/>
            <a:ext cx="4382545" cy="2729581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uk-UA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ВЕБ-ПРОГРАМУВАННЯ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7" y="727685"/>
            <a:ext cx="4166350" cy="41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</a:rPr>
              <a:t>Лабораторне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</a:rPr>
              <a:t>заняття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179" y="829185"/>
            <a:ext cx="125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Тема 1.</a:t>
            </a:r>
            <a:endParaRPr lang="en-US" sz="1800" dirty="0">
              <a:solidFill>
                <a:srgbClr val="D63E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6418" y="829185"/>
            <a:ext cx="175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Заняття </a:t>
            </a:r>
            <a:r>
              <a:rPr lang="uk-UA" sz="1800" dirty="0" smtClean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</a:t>
            </a:r>
            <a:r>
              <a:rPr lang="ru-RU" sz="1800" dirty="0" smtClean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800" dirty="0">
              <a:solidFill>
                <a:srgbClr val="D63E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6418" y="1122529"/>
            <a:ext cx="701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Дослідження можливостей системи контролю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версій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Git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1" name="Flowchart: Off-page Connector 10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EDAEE-F7EE-114C-8F6A-9B1296DD4556}"/>
              </a:ext>
            </a:extLst>
          </p:cNvPr>
          <p:cNvSpPr txBox="1"/>
          <p:nvPr/>
        </p:nvSpPr>
        <p:spPr>
          <a:xfrm>
            <a:off x="759194" y="2154538"/>
            <a:ext cx="76386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Постановка завдань щодо практики роботи з системою контролю версій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uk-UA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Виконання завдань щодо практики роботи з системою контроля версій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Git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  <a:endParaRPr lang="uk-UA" sz="1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4642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</a:rPr>
              <a:t>Підготовка до виконання </a:t>
            </a:r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</a:rPr>
              <a:t>лабораторного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</a:rPr>
              <a:t>заняття</a:t>
            </a: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082" y="1200440"/>
            <a:ext cx="790457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Зайти в каталог з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попереднім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</a:rPr>
              <a:t>лаборатор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ним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заняттям (ПЗ 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1.10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flex, grid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),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на основі існуючих файлів – створити локальний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git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-</a:t>
            </a:r>
            <a:r>
              <a:rPr lang="uk-UA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репозиторій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, зробити перший </a:t>
            </a:r>
            <a:r>
              <a:rPr lang="uk-UA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коміт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з повідомленням </a:t>
            </a:r>
            <a:r>
              <a:rPr lang="en-US" sz="1600" dirty="0">
                <a:solidFill>
                  <a:srgbClr val="5BD1D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“Version 1.0.0”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На основі гілки </a:t>
            </a:r>
            <a:r>
              <a:rPr lang="en-US" sz="1600" dirty="0">
                <a:solidFill>
                  <a:srgbClr val="4E9BC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master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і попереднього </a:t>
            </a:r>
            <a:r>
              <a:rPr lang="uk-UA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коміту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створити гілку </a:t>
            </a:r>
            <a:r>
              <a:rPr lang="en-US" sz="1600" dirty="0">
                <a:solidFill>
                  <a:srgbClr val="4E9BC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develop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,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 якій буде відбуватись подальше виконання практичних завдань.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Використовуючи інструментарій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GitHub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створити глобальний </a:t>
            </a:r>
            <a:r>
              <a:rPr lang="uk-UA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репозиторій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і синхронізувати його з раніше створеним локальним.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Для виконання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</a:rPr>
              <a:t>лаборатор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ного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завдання потрібно 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створити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окрему гілку з назвою </a:t>
            </a:r>
            <a:r>
              <a:rPr lang="en-US" sz="1600" dirty="0">
                <a:solidFill>
                  <a:srgbClr val="5BD1D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“task</a:t>
            </a:r>
            <a:r>
              <a:rPr lang="uk-UA" sz="1600" dirty="0">
                <a:solidFill>
                  <a:srgbClr val="5BD1D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_1</a:t>
            </a:r>
            <a:r>
              <a:rPr lang="en-US" sz="1600" dirty="0" smtClean="0">
                <a:solidFill>
                  <a:srgbClr val="5BD1D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.12”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Де </a:t>
            </a:r>
            <a:r>
              <a:rPr lang="en-US" sz="1600" dirty="0">
                <a:solidFill>
                  <a:srgbClr val="5BD1D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“</a:t>
            </a:r>
            <a:r>
              <a:rPr lang="en-US" sz="1600" dirty="0" smtClean="0">
                <a:solidFill>
                  <a:srgbClr val="5BD1D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1.12”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–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це номер самого 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лабораторного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завдання відповідно до навчальної програми.</a:t>
            </a:r>
          </a:p>
        </p:txBody>
      </p:sp>
    </p:spTree>
    <p:extLst>
      <p:ext uri="{BB962C8B-B14F-4D97-AF65-F5344CB8AC3E}">
        <p14:creationId xmlns:p14="http://schemas.microsoft.com/office/powerpoint/2010/main" val="11202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1 (0,75)</a:t>
            </a: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4A2D6-B876-B746-9C91-270FA52A3751}"/>
              </a:ext>
            </a:extLst>
          </p:cNvPr>
          <p:cNvSpPr/>
          <p:nvPr/>
        </p:nvSpPr>
        <p:spPr>
          <a:xfrm>
            <a:off x="445257" y="458671"/>
            <a:ext cx="66378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Створити файл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register.html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який має наступну розмітку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en-UA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5"/>
          <a:stretch/>
        </p:blipFill>
        <p:spPr>
          <a:xfrm>
            <a:off x="445257" y="879242"/>
            <a:ext cx="7985023" cy="39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1 - продовження (0,75)</a:t>
            </a: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611" y="1048256"/>
            <a:ext cx="79842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Находячись на гілці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sz="18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task_1.12 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робити розмітку сторінки відповідно вказаних  на попередньому слайді стилістичних та структурних вимог.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Створення кожного поля (</a:t>
            </a:r>
            <a:r>
              <a:rPr lang="uk-UA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input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) завершається обов'язковим </a:t>
            </a:r>
            <a:r>
              <a:rPr lang="uk-UA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комітом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з вказаним призначенням поля у повідомлені </a:t>
            </a:r>
            <a:r>
              <a:rPr lang="uk-UA" sz="18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коміту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Підключити розроблену сторінку до раніше створених сторінок (зробити перехід з гіперпосилання «Реєстрація</a:t>
            </a:r>
            <a:r>
              <a:rPr lang="uk-UA" sz="18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» на сторінку ЛЗ1.10).</a:t>
            </a:r>
            <a:endParaRPr lang="uk-UA" sz="1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Після завершення розмітки сторінки, об'єднати гілку з гілкою </a:t>
            </a:r>
            <a:r>
              <a:rPr lang="en-US" sz="18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develop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та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відправити всі зміни на глобальний сервер </a:t>
            </a:r>
            <a:r>
              <a:rPr lang="uk-UA" sz="1800" dirty="0" err="1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GitHub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34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</a:rPr>
              <a:t>Завдання 2 (0,75)</a:t>
            </a: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8754" y="1032867"/>
            <a:ext cx="78064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Від гілки </a:t>
            </a:r>
            <a:r>
              <a:rPr lang="uk-UA" sz="1600" dirty="0" err="1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develop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uk-UA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cтворити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гілку </a:t>
            </a:r>
            <a:r>
              <a:rPr lang="uk-UA" sz="1600" dirty="0" err="1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git_commands</a:t>
            </a:r>
            <a:r>
              <a:rPr lang="uk-UA" sz="16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та перейти на неї.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Використовуючи знання з розмітки HTML і CSS створити файл </a:t>
            </a:r>
            <a:r>
              <a:rPr lang="en-US" sz="1600" dirty="0" err="1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git_commands.html</a:t>
            </a:r>
            <a:r>
              <a:rPr lang="en-US" sz="16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і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записати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команди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Git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наведені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на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наступному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слайді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Після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кожного виду (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підгрупи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) команд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роботи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коміт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з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указанням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виконаних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робіт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  <a:endParaRPr lang="uk-UA" sz="16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Об'єднати створену гілку </a:t>
            </a:r>
            <a:r>
              <a:rPr lang="uk-UA" sz="1600" dirty="0" err="1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git_commands</a:t>
            </a:r>
            <a:r>
              <a:rPr lang="uk-UA" sz="16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 гілкою </a:t>
            </a:r>
            <a:r>
              <a:rPr lang="en-US" sz="16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develop</a:t>
            </a:r>
            <a:r>
              <a:rPr lang="uk-UA" sz="16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Всі створені гілки під час практичної роботи не видаляти.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6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Відправити всі зміни на глобальний сервер </a:t>
            </a:r>
            <a:r>
              <a:rPr lang="uk-UA" sz="1600" dirty="0" err="1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GitHub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Зробити 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deploy c</a:t>
            </a:r>
            <a:r>
              <a:rPr lang="uk-UA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вого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сайту для розміщення на безкоштовному </a:t>
            </a:r>
            <a:r>
              <a:rPr lang="uk-UA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хостингу</a:t>
            </a:r>
            <a:r>
              <a:rPr lang="uk-UA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netlify</a:t>
            </a:r>
            <a:endParaRPr lang="uk-UA" sz="16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56410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–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продовження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</a:rPr>
              <a:t>(0,75)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543AA-A0FA-D144-8980-22892D62D188}"/>
              </a:ext>
            </a:extLst>
          </p:cNvPr>
          <p:cNvSpPr/>
          <p:nvPr/>
        </p:nvSpPr>
        <p:spPr>
          <a:xfrm>
            <a:off x="2844800" y="3327400"/>
            <a:ext cx="4919133" cy="1721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9" y="537587"/>
            <a:ext cx="6589007" cy="45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0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Завдання 3 (0,5)</a:t>
            </a:r>
          </a:p>
        </p:txBody>
      </p:sp>
      <p:sp>
        <p:nvSpPr>
          <p:cNvPr id="6" name="Flowchart: Off-page Connector 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322" y="575971"/>
            <a:ext cx="82180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Перший за списком (згідно журналу) 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студент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створює глобальний </a:t>
            </a:r>
            <a:r>
              <a:rPr lang="uk-UA" sz="1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репозиторій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з назвою групи. Наприклад: </a:t>
            </a:r>
            <a:r>
              <a:rPr lang="uk-UA" sz="1400" dirty="0" err="1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group</a:t>
            </a:r>
            <a:r>
              <a:rPr lang="uk-UA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_</a:t>
            </a:r>
            <a:r>
              <a:rPr lang="en-US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10</a:t>
            </a:r>
            <a:r>
              <a:rPr lang="uk-UA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1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, </a:t>
            </a:r>
            <a:r>
              <a:rPr lang="ru-RU" sz="1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або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group_102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, </a:t>
            </a:r>
            <a:r>
              <a:rPr lang="ru-RU" sz="1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або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group_103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  <a:endParaRPr lang="uk-UA" sz="1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Робить клон раніше створеного глобального </a:t>
            </a:r>
            <a:r>
              <a:rPr lang="uk-UA" sz="1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репозиторію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в довільний каталог своєї файлової системи.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Створює файл з назвою групи </a:t>
            </a:r>
            <a:r>
              <a:rPr lang="en-US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group_101</a:t>
            </a:r>
            <a:r>
              <a:rPr lang="uk-UA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  <a:r>
              <a:rPr lang="en-US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html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(</a:t>
            </a:r>
            <a:r>
              <a:rPr lang="ru-RU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або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group_102</a:t>
            </a:r>
            <a:r>
              <a:rPr lang="uk-UA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  <a:r>
              <a:rPr lang="en-US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html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або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en-US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group_103</a:t>
            </a:r>
            <a:r>
              <a:rPr lang="uk-UA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  <a:r>
              <a:rPr lang="en-US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html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)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та </a:t>
            </a:r>
            <a:r>
              <a:rPr lang="en-US" sz="1400" dirty="0" err="1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style.css</a:t>
            </a:r>
            <a:r>
              <a:rPr lang="uk-UA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і записує в тезі </a:t>
            </a:r>
            <a:r>
              <a:rPr lang="en-US" sz="1400" dirty="0">
                <a:solidFill>
                  <a:srgbClr val="4E9BC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h1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свій номер згідно журналу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,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прізвище, ім'я  та по-батькові (Наприклад: </a:t>
            </a:r>
            <a:r>
              <a:rPr lang="uk-UA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0</a:t>
            </a:r>
            <a:r>
              <a:rPr lang="en-US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1</a:t>
            </a:r>
            <a:r>
              <a:rPr lang="uk-UA" sz="1400" dirty="0" smtClean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"Власенко </a:t>
            </a:r>
            <a:r>
              <a:rPr lang="ru-RU" sz="1400" dirty="0" err="1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Едуард</a:t>
            </a:r>
            <a:r>
              <a:rPr lang="ru-RU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400" dirty="0" err="1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Анатолійович</a:t>
            </a:r>
            <a:r>
              <a:rPr lang="ru-RU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"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).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Кожний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студент записує в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тегові </a:t>
            </a:r>
            <a:r>
              <a:rPr lang="en-US" sz="1400" dirty="0">
                <a:solidFill>
                  <a:srgbClr val="4E9BCF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h1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свій унікальний ідентифікатор і надає </a:t>
            </a:r>
            <a:r>
              <a:rPr lang="uk-UA" sz="14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стилі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для відображення свого 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номеру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згідно журналу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,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прізвище, ім'я  та 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по-батькові. </a:t>
            </a:r>
            <a:endParaRPr lang="uk-UA" sz="14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Робить </a:t>
            </a:r>
            <a:r>
              <a:rPr lang="uk-UA" sz="1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коміт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з повідомленням «Перший за списком, 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студент </a:t>
            </a:r>
            <a:r>
              <a:rPr lang="ru-RU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Власенко </a:t>
            </a:r>
            <a:r>
              <a:rPr lang="ru-RU" sz="1400" dirty="0" err="1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Едуард</a:t>
            </a:r>
            <a:r>
              <a:rPr lang="ru-RU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ru-RU" sz="1400" dirty="0" err="1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Анатолійович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,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завдання  виконав».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Іншій 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студент за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списком робить </a:t>
            </a:r>
            <a:r>
              <a:rPr lang="uk-UA" sz="1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форк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створеного </a:t>
            </a:r>
            <a:r>
              <a:rPr lang="uk-UA" sz="1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репозиторію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і виконує аналогічно 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допис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тільки відповідно своїх даних.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У останнього 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студента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повинен бути </a:t>
            </a:r>
            <a:r>
              <a:rPr lang="uk-UA" sz="140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репозиторій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зі повним списком групи і всіма </a:t>
            </a:r>
            <a:r>
              <a:rPr lang="uk-UA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комітами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та різними стилістичними </a:t>
            </a:r>
            <a:r>
              <a:rPr lang="uk-UA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оформленнями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78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1199" y="1713862"/>
            <a:ext cx="3586163" cy="1654969"/>
          </a:xfrm>
        </p:spPr>
        <p:txBody>
          <a:bodyPr>
            <a:noAutofit/>
          </a:bodyPr>
          <a:lstStyle/>
          <a:p>
            <a:pPr algn="ctr"/>
            <a:r>
              <a:rPr lang="uk-UA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Дякую за увагу!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212"/>
            <a:ext cx="7300332" cy="3501288"/>
          </a:xfrm>
          <a:prstGeom prst="rect">
            <a:avLst/>
          </a:prstGeom>
        </p:spPr>
      </p:pic>
      <p:sp>
        <p:nvSpPr>
          <p:cNvPr id="7" name="Flowchart: Off-page Connector 6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leksV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БДЗ_ГЗ_1.2.pptx" id="{3793234E-DD86-4E85-A940-0650707E2351}" vid="{5095347A-1A95-42A8-B73B-FA2AA163651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13822</TotalTime>
  <Words>510</Words>
  <Application>Microsoft Office PowerPoint</Application>
  <PresentationFormat>Экран 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FavoritC</vt:lpstr>
      <vt:lpstr>Karla</vt:lpstr>
      <vt:lpstr>Verdana</vt:lpstr>
      <vt:lpstr>OleksVlas</vt:lpstr>
      <vt:lpstr>ВЕБ-ПРОГРАМУВАННЯ</vt:lpstr>
      <vt:lpstr>Лабораторне заняття</vt:lpstr>
      <vt:lpstr>Підготовка до виконання лабораторного заняття</vt:lpstr>
      <vt:lpstr>Завдання 1 (0,75)</vt:lpstr>
      <vt:lpstr>Завдання 1 - продовження (0,75)</vt:lpstr>
      <vt:lpstr>Завдання 2 (0,75)</vt:lpstr>
      <vt:lpstr>Завдання 2 – продовження (0,75)</vt:lpstr>
      <vt:lpstr>Завдання 3 (0,5)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VlasOlex</dc:creator>
  <cp:lastModifiedBy>л</cp:lastModifiedBy>
  <cp:revision>548</cp:revision>
  <dcterms:created xsi:type="dcterms:W3CDTF">2017-09-15T12:44:56Z</dcterms:created>
  <dcterms:modified xsi:type="dcterms:W3CDTF">2023-04-25T19:26:21Z</dcterms:modified>
</cp:coreProperties>
</file>