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932AE-3F7C-4270-9CE3-93C13DDBB682}" v="62" dt="2020-04-26T16:55:34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ola Adebayo" userId="e1ebf19907ad81aa" providerId="LiveId" clId="{AA9932AE-3F7C-4270-9CE3-93C13DDBB682}"/>
    <pc:docChg chg="undo custSel mod addSld delSld modSld sldOrd">
      <pc:chgData name="Damola Adebayo" userId="e1ebf19907ad81aa" providerId="LiveId" clId="{AA9932AE-3F7C-4270-9CE3-93C13DDBB682}" dt="2020-04-26T17:01:22.607" v="565" actId="20577"/>
      <pc:docMkLst>
        <pc:docMk/>
      </pc:docMkLst>
      <pc:sldChg chg="modSp">
        <pc:chgData name="Damola Adebayo" userId="e1ebf19907ad81aa" providerId="LiveId" clId="{AA9932AE-3F7C-4270-9CE3-93C13DDBB682}" dt="2020-04-26T17:01:22.607" v="565" actId="20577"/>
        <pc:sldMkLst>
          <pc:docMk/>
          <pc:sldMk cId="2463370215" sldId="257"/>
        </pc:sldMkLst>
        <pc:spChg chg="mod">
          <ac:chgData name="Damola Adebayo" userId="e1ebf19907ad81aa" providerId="LiveId" clId="{AA9932AE-3F7C-4270-9CE3-93C13DDBB682}" dt="2020-04-26T17:01:22.607" v="565" actId="20577"/>
          <ac:spMkLst>
            <pc:docMk/>
            <pc:sldMk cId="2463370215" sldId="257"/>
            <ac:spMk id="3" creationId="{493169B7-ACCE-4CFE-8B8B-6AD8C30896CA}"/>
          </ac:spMkLst>
        </pc:spChg>
      </pc:sldChg>
      <pc:sldChg chg="addSp delSp modSp mod setBg">
        <pc:chgData name="Damola Adebayo" userId="e1ebf19907ad81aa" providerId="LiveId" clId="{AA9932AE-3F7C-4270-9CE3-93C13DDBB682}" dt="2020-04-26T17:01:04.017" v="564" actId="403"/>
        <pc:sldMkLst>
          <pc:docMk/>
          <pc:sldMk cId="1728227608" sldId="258"/>
        </pc:sldMkLst>
        <pc:spChg chg="mod">
          <ac:chgData name="Damola Adebayo" userId="e1ebf19907ad81aa" providerId="LiveId" clId="{AA9932AE-3F7C-4270-9CE3-93C13DDBB682}" dt="2020-04-26T16:51:24.715" v="334" actId="26606"/>
          <ac:spMkLst>
            <pc:docMk/>
            <pc:sldMk cId="1728227608" sldId="258"/>
            <ac:spMk id="2" creationId="{4B7CB75B-9211-4BBD-8F80-7A6D578467D2}"/>
          </ac:spMkLst>
        </pc:spChg>
        <pc:spChg chg="mod">
          <ac:chgData name="Damola Adebayo" userId="e1ebf19907ad81aa" providerId="LiveId" clId="{AA9932AE-3F7C-4270-9CE3-93C13DDBB682}" dt="2020-04-26T17:01:04.017" v="564" actId="403"/>
          <ac:spMkLst>
            <pc:docMk/>
            <pc:sldMk cId="1728227608" sldId="258"/>
            <ac:spMk id="3" creationId="{46B3DEDD-B8C1-414A-A3DD-85C1B9355FB6}"/>
          </ac:spMkLst>
        </pc:spChg>
        <pc:spChg chg="add">
          <ac:chgData name="Damola Adebayo" userId="e1ebf19907ad81aa" providerId="LiveId" clId="{AA9932AE-3F7C-4270-9CE3-93C13DDBB682}" dt="2020-04-26T16:51:24.715" v="334" actId="26606"/>
          <ac:spMkLst>
            <pc:docMk/>
            <pc:sldMk cId="1728227608" sldId="258"/>
            <ac:spMk id="73" creationId="{9F4444CE-BC8D-4D61-B303-4C05614E62AB}"/>
          </ac:spMkLst>
        </pc:spChg>
        <pc:spChg chg="add">
          <ac:chgData name="Damola Adebayo" userId="e1ebf19907ad81aa" providerId="LiveId" clId="{AA9932AE-3F7C-4270-9CE3-93C13DDBB682}" dt="2020-04-26T16:51:24.715" v="334" actId="26606"/>
          <ac:spMkLst>
            <pc:docMk/>
            <pc:sldMk cId="1728227608" sldId="258"/>
            <ac:spMk id="75" creationId="{62423CA5-E2E1-4789-B759-9906C1C94063}"/>
          </ac:spMkLst>
        </pc:spChg>
        <pc:spChg chg="add">
          <ac:chgData name="Damola Adebayo" userId="e1ebf19907ad81aa" providerId="LiveId" clId="{AA9932AE-3F7C-4270-9CE3-93C13DDBB682}" dt="2020-04-26T16:51:24.715" v="334" actId="26606"/>
          <ac:spMkLst>
            <pc:docMk/>
            <pc:sldMk cId="1728227608" sldId="258"/>
            <ac:spMk id="77" creationId="{73772B81-181F-48B7-8826-4D9686D15DF5}"/>
          </ac:spMkLst>
        </pc:spChg>
        <pc:spChg chg="add">
          <ac:chgData name="Damola Adebayo" userId="e1ebf19907ad81aa" providerId="LiveId" clId="{AA9932AE-3F7C-4270-9CE3-93C13DDBB682}" dt="2020-04-26T16:51:24.715" v="334" actId="26606"/>
          <ac:spMkLst>
            <pc:docMk/>
            <pc:sldMk cId="1728227608" sldId="258"/>
            <ac:spMk id="79" creationId="{B2205F6E-03C6-4E92-877C-E2482F6599AA}"/>
          </ac:spMkLst>
        </pc:spChg>
        <pc:picChg chg="add del mod">
          <ac:chgData name="Damola Adebayo" userId="e1ebf19907ad81aa" providerId="LiveId" clId="{AA9932AE-3F7C-4270-9CE3-93C13DDBB682}" dt="2020-04-26T16:50:07.988" v="329"/>
          <ac:picMkLst>
            <pc:docMk/>
            <pc:sldMk cId="1728227608" sldId="258"/>
            <ac:picMk id="1026" creationId="{7A087F3D-64CD-4D41-B10A-E0229D95E3D5}"/>
          </ac:picMkLst>
        </pc:picChg>
        <pc:picChg chg="add mod">
          <ac:chgData name="Damola Adebayo" userId="e1ebf19907ad81aa" providerId="LiveId" clId="{AA9932AE-3F7C-4270-9CE3-93C13DDBB682}" dt="2020-04-26T16:51:47.186" v="342" actId="14100"/>
          <ac:picMkLst>
            <pc:docMk/>
            <pc:sldMk cId="1728227608" sldId="258"/>
            <ac:picMk id="1028" creationId="{7000F1B9-2B34-48CB-BC5A-60A98D9E3899}"/>
          </ac:picMkLst>
        </pc:picChg>
      </pc:sldChg>
      <pc:sldChg chg="addSp delSp modSp mod setBg">
        <pc:chgData name="Damola Adebayo" userId="e1ebf19907ad81aa" providerId="LiveId" clId="{AA9932AE-3F7C-4270-9CE3-93C13DDBB682}" dt="2020-04-26T17:00:16.048" v="545" actId="27636"/>
        <pc:sldMkLst>
          <pc:docMk/>
          <pc:sldMk cId="3884004054" sldId="259"/>
        </pc:sldMkLst>
        <pc:spChg chg="mod">
          <ac:chgData name="Damola Adebayo" userId="e1ebf19907ad81aa" providerId="LiveId" clId="{AA9932AE-3F7C-4270-9CE3-93C13DDBB682}" dt="2020-04-26T16:45:02.533" v="261" actId="26606"/>
          <ac:spMkLst>
            <pc:docMk/>
            <pc:sldMk cId="3884004054" sldId="259"/>
            <ac:spMk id="2" creationId="{4DF3AF06-7400-4B89-B170-F57B26B60C58}"/>
          </ac:spMkLst>
        </pc:spChg>
        <pc:spChg chg="mod ord">
          <ac:chgData name="Damola Adebayo" userId="e1ebf19907ad81aa" providerId="LiveId" clId="{AA9932AE-3F7C-4270-9CE3-93C13DDBB682}" dt="2020-04-26T17:00:16.048" v="545" actId="27636"/>
          <ac:spMkLst>
            <pc:docMk/>
            <pc:sldMk cId="3884004054" sldId="259"/>
            <ac:spMk id="3" creationId="{E707F972-0CC3-4C58-A9A0-243920DCAE07}"/>
          </ac:spMkLst>
        </pc:spChg>
        <pc:spChg chg="add">
          <ac:chgData name="Damola Adebayo" userId="e1ebf19907ad81aa" providerId="LiveId" clId="{AA9932AE-3F7C-4270-9CE3-93C13DDBB682}" dt="2020-04-26T16:45:02.533" v="261" actId="26606"/>
          <ac:spMkLst>
            <pc:docMk/>
            <pc:sldMk cId="3884004054" sldId="259"/>
            <ac:spMk id="6" creationId="{9F4444CE-BC8D-4D61-B303-4C05614E62AB}"/>
          </ac:spMkLst>
        </pc:spChg>
        <pc:spChg chg="add">
          <ac:chgData name="Damola Adebayo" userId="e1ebf19907ad81aa" providerId="LiveId" clId="{AA9932AE-3F7C-4270-9CE3-93C13DDBB682}" dt="2020-04-26T16:45:02.533" v="261" actId="26606"/>
          <ac:spMkLst>
            <pc:docMk/>
            <pc:sldMk cId="3884004054" sldId="259"/>
            <ac:spMk id="7" creationId="{62423CA5-E2E1-4789-B759-9906C1C94063}"/>
          </ac:spMkLst>
        </pc:spChg>
        <pc:spChg chg="add">
          <ac:chgData name="Damola Adebayo" userId="e1ebf19907ad81aa" providerId="LiveId" clId="{AA9932AE-3F7C-4270-9CE3-93C13DDBB682}" dt="2020-04-26T16:45:02.533" v="261" actId="26606"/>
          <ac:spMkLst>
            <pc:docMk/>
            <pc:sldMk cId="3884004054" sldId="259"/>
            <ac:spMk id="8" creationId="{73772B81-181F-48B7-8826-4D9686D15DF5}"/>
          </ac:spMkLst>
        </pc:spChg>
        <pc:spChg chg="add del">
          <ac:chgData name="Damola Adebayo" userId="e1ebf19907ad81aa" providerId="LiveId" clId="{AA9932AE-3F7C-4270-9CE3-93C13DDBB682}" dt="2020-04-26T16:41:58.994" v="233" actId="26606"/>
          <ac:spMkLst>
            <pc:docMk/>
            <pc:sldMk cId="3884004054" sldId="259"/>
            <ac:spMk id="9" creationId="{A65AC7D1-EAA9-48F5-B509-60A7F50BF703}"/>
          </ac:spMkLst>
        </pc:spChg>
        <pc:spChg chg="add">
          <ac:chgData name="Damola Adebayo" userId="e1ebf19907ad81aa" providerId="LiveId" clId="{AA9932AE-3F7C-4270-9CE3-93C13DDBB682}" dt="2020-04-26T16:45:02.533" v="261" actId="26606"/>
          <ac:spMkLst>
            <pc:docMk/>
            <pc:sldMk cId="3884004054" sldId="259"/>
            <ac:spMk id="10" creationId="{B2205F6E-03C6-4E92-877C-E2482F6599AA}"/>
          </ac:spMkLst>
        </pc:spChg>
        <pc:spChg chg="add del">
          <ac:chgData name="Damola Adebayo" userId="e1ebf19907ad81aa" providerId="LiveId" clId="{AA9932AE-3F7C-4270-9CE3-93C13DDBB682}" dt="2020-04-26T16:41:58.994" v="233" actId="26606"/>
          <ac:spMkLst>
            <pc:docMk/>
            <pc:sldMk cId="3884004054" sldId="259"/>
            <ac:spMk id="11" creationId="{D6320AF9-619A-4175-865B-5663E1AEF4C5}"/>
          </ac:spMkLst>
        </pc:spChg>
        <pc:spChg chg="add del">
          <ac:chgData name="Damola Adebayo" userId="e1ebf19907ad81aa" providerId="LiveId" clId="{AA9932AE-3F7C-4270-9CE3-93C13DDBB682}" dt="2020-04-26T16:41:58.994" v="233" actId="26606"/>
          <ac:spMkLst>
            <pc:docMk/>
            <pc:sldMk cId="3884004054" sldId="259"/>
            <ac:spMk id="17" creationId="{7E018740-5C2B-4A41-AC1A-7E68D1EC1954}"/>
          </ac:spMkLst>
        </pc:spChg>
        <pc:spChg chg="add del">
          <ac:chgData name="Damola Adebayo" userId="e1ebf19907ad81aa" providerId="LiveId" clId="{AA9932AE-3F7C-4270-9CE3-93C13DDBB682}" dt="2020-04-26T16:41:58.994" v="233" actId="26606"/>
          <ac:spMkLst>
            <pc:docMk/>
            <pc:sldMk cId="3884004054" sldId="259"/>
            <ac:spMk id="19" creationId="{166F75A4-C475-4941-8EE2-B80A06A2C1BB}"/>
          </ac:spMkLst>
        </pc:spChg>
        <pc:spChg chg="add del">
          <ac:chgData name="Damola Adebayo" userId="e1ebf19907ad81aa" providerId="LiveId" clId="{AA9932AE-3F7C-4270-9CE3-93C13DDBB682}" dt="2020-04-26T16:41:58.994" v="233" actId="26606"/>
          <ac:spMkLst>
            <pc:docMk/>
            <pc:sldMk cId="3884004054" sldId="259"/>
            <ac:spMk id="21" creationId="{A032553A-72E8-4B0D-8405-FF9771C9AF05}"/>
          </ac:spMkLst>
        </pc:spChg>
        <pc:spChg chg="add del">
          <ac:chgData name="Damola Adebayo" userId="e1ebf19907ad81aa" providerId="LiveId" clId="{AA9932AE-3F7C-4270-9CE3-93C13DDBB682}" dt="2020-04-26T16:41:58.994" v="233" actId="26606"/>
          <ac:spMkLst>
            <pc:docMk/>
            <pc:sldMk cId="3884004054" sldId="259"/>
            <ac:spMk id="23" creationId="{765800AC-C3B9-498E-87BC-29FAE4C76B21}"/>
          </ac:spMkLst>
        </pc:spChg>
        <pc:spChg chg="add del">
          <ac:chgData name="Damola Adebayo" userId="e1ebf19907ad81aa" providerId="LiveId" clId="{AA9932AE-3F7C-4270-9CE3-93C13DDBB682}" dt="2020-04-26T16:41:58.994" v="233" actId="26606"/>
          <ac:spMkLst>
            <pc:docMk/>
            <pc:sldMk cId="3884004054" sldId="259"/>
            <ac:spMk id="25" creationId="{1F9D6ACB-2FF4-49F9-978A-E0D5327FC635}"/>
          </ac:spMkLst>
        </pc:spChg>
        <pc:spChg chg="add del">
          <ac:chgData name="Damola Adebayo" userId="e1ebf19907ad81aa" providerId="LiveId" clId="{AA9932AE-3F7C-4270-9CE3-93C13DDBB682}" dt="2020-04-26T16:41:58.994" v="233" actId="26606"/>
          <ac:spMkLst>
            <pc:docMk/>
            <pc:sldMk cId="3884004054" sldId="259"/>
            <ac:spMk id="27" creationId="{A5EC319D-0FEA-4B95-A3EA-01E35672C95B}"/>
          </ac:spMkLst>
        </pc:spChg>
        <pc:picChg chg="add mod">
          <ac:chgData name="Damola Adebayo" userId="e1ebf19907ad81aa" providerId="LiveId" clId="{AA9932AE-3F7C-4270-9CE3-93C13DDBB682}" dt="2020-04-26T16:45:13.350" v="262" actId="27614"/>
          <ac:picMkLst>
            <pc:docMk/>
            <pc:sldMk cId="3884004054" sldId="259"/>
            <ac:picMk id="4" creationId="{A2401D8D-5F1F-467B-96C6-28256A9C3114}"/>
          </ac:picMkLst>
        </pc:picChg>
        <pc:cxnChg chg="add del">
          <ac:chgData name="Damola Adebayo" userId="e1ebf19907ad81aa" providerId="LiveId" clId="{AA9932AE-3F7C-4270-9CE3-93C13DDBB682}" dt="2020-04-26T16:41:58.994" v="233" actId="26606"/>
          <ac:cxnSpMkLst>
            <pc:docMk/>
            <pc:sldMk cId="3884004054" sldId="259"/>
            <ac:cxnSpMk id="13" creationId="{063B6EC6-D752-4EE7-908B-F8F19E8C7FEA}"/>
          </ac:cxnSpMkLst>
        </pc:cxnChg>
        <pc:cxnChg chg="add del">
          <ac:chgData name="Damola Adebayo" userId="e1ebf19907ad81aa" providerId="LiveId" clId="{AA9932AE-3F7C-4270-9CE3-93C13DDBB682}" dt="2020-04-26T16:41:58.994" v="233" actId="26606"/>
          <ac:cxnSpMkLst>
            <pc:docMk/>
            <pc:sldMk cId="3884004054" sldId="259"/>
            <ac:cxnSpMk id="15" creationId="{EFECD4E8-AD3E-4228-82A2-9461958EA94D}"/>
          </ac:cxnSpMkLst>
        </pc:cxnChg>
      </pc:sldChg>
      <pc:sldChg chg="modSp">
        <pc:chgData name="Damola Adebayo" userId="e1ebf19907ad81aa" providerId="LiveId" clId="{AA9932AE-3F7C-4270-9CE3-93C13DDBB682}" dt="2020-04-26T16:58:49.988" v="506" actId="20577"/>
        <pc:sldMkLst>
          <pc:docMk/>
          <pc:sldMk cId="2583364892" sldId="260"/>
        </pc:sldMkLst>
        <pc:spChg chg="mod">
          <ac:chgData name="Damola Adebayo" userId="e1ebf19907ad81aa" providerId="LiveId" clId="{AA9932AE-3F7C-4270-9CE3-93C13DDBB682}" dt="2020-04-26T16:58:49.988" v="506" actId="20577"/>
          <ac:spMkLst>
            <pc:docMk/>
            <pc:sldMk cId="2583364892" sldId="260"/>
            <ac:spMk id="3" creationId="{720DAD57-DC34-4DD8-A3A5-A4CDFAFAC595}"/>
          </ac:spMkLst>
        </pc:spChg>
      </pc:sldChg>
      <pc:sldChg chg="addSp delSp modSp mod setBg">
        <pc:chgData name="Damola Adebayo" userId="e1ebf19907ad81aa" providerId="LiveId" clId="{AA9932AE-3F7C-4270-9CE3-93C13DDBB682}" dt="2020-04-26T16:59:58.222" v="536" actId="403"/>
        <pc:sldMkLst>
          <pc:docMk/>
          <pc:sldMk cId="636636094" sldId="261"/>
        </pc:sldMkLst>
        <pc:spChg chg="mod">
          <ac:chgData name="Damola Adebayo" userId="e1ebf19907ad81aa" providerId="LiveId" clId="{AA9932AE-3F7C-4270-9CE3-93C13DDBB682}" dt="2020-04-26T16:59:57.637" v="535" actId="1076"/>
          <ac:spMkLst>
            <pc:docMk/>
            <pc:sldMk cId="636636094" sldId="261"/>
            <ac:spMk id="2" creationId="{62BED8B0-59EA-4F2D-9D99-3450A4719151}"/>
          </ac:spMkLst>
        </pc:spChg>
        <pc:spChg chg="mod ord">
          <ac:chgData name="Damola Adebayo" userId="e1ebf19907ad81aa" providerId="LiveId" clId="{AA9932AE-3F7C-4270-9CE3-93C13DDBB682}" dt="2020-04-26T16:59:58.222" v="536" actId="403"/>
          <ac:spMkLst>
            <pc:docMk/>
            <pc:sldMk cId="636636094" sldId="261"/>
            <ac:spMk id="3" creationId="{DC05C9CF-8D0D-484E-B32C-7BEEED490419}"/>
          </ac:spMkLst>
        </pc:spChg>
        <pc:spChg chg="add del">
          <ac:chgData name="Damola Adebayo" userId="e1ebf19907ad81aa" providerId="LiveId" clId="{AA9932AE-3F7C-4270-9CE3-93C13DDBB682}" dt="2020-04-26T16:55:17.749" v="374" actId="26606"/>
          <ac:spMkLst>
            <pc:docMk/>
            <pc:sldMk cId="636636094" sldId="261"/>
            <ac:spMk id="75" creationId="{A65AC7D1-EAA9-48F5-B509-60A7F50BF703}"/>
          </ac:spMkLst>
        </pc:spChg>
        <pc:spChg chg="add del">
          <ac:chgData name="Damola Adebayo" userId="e1ebf19907ad81aa" providerId="LiveId" clId="{AA9932AE-3F7C-4270-9CE3-93C13DDBB682}" dt="2020-04-26T16:55:17.749" v="374" actId="26606"/>
          <ac:spMkLst>
            <pc:docMk/>
            <pc:sldMk cId="636636094" sldId="261"/>
            <ac:spMk id="77" creationId="{D6320AF9-619A-4175-865B-5663E1AEF4C5}"/>
          </ac:spMkLst>
        </pc:spChg>
        <pc:spChg chg="add del">
          <ac:chgData name="Damola Adebayo" userId="e1ebf19907ad81aa" providerId="LiveId" clId="{AA9932AE-3F7C-4270-9CE3-93C13DDBB682}" dt="2020-04-26T16:55:17.749" v="374" actId="26606"/>
          <ac:spMkLst>
            <pc:docMk/>
            <pc:sldMk cId="636636094" sldId="261"/>
            <ac:spMk id="83" creationId="{7E018740-5C2B-4A41-AC1A-7E68D1EC1954}"/>
          </ac:spMkLst>
        </pc:spChg>
        <pc:spChg chg="add del">
          <ac:chgData name="Damola Adebayo" userId="e1ebf19907ad81aa" providerId="LiveId" clId="{AA9932AE-3F7C-4270-9CE3-93C13DDBB682}" dt="2020-04-26T16:55:17.749" v="374" actId="26606"/>
          <ac:spMkLst>
            <pc:docMk/>
            <pc:sldMk cId="636636094" sldId="261"/>
            <ac:spMk id="85" creationId="{166F75A4-C475-4941-8EE2-B80A06A2C1BB}"/>
          </ac:spMkLst>
        </pc:spChg>
        <pc:spChg chg="add del">
          <ac:chgData name="Damola Adebayo" userId="e1ebf19907ad81aa" providerId="LiveId" clId="{AA9932AE-3F7C-4270-9CE3-93C13DDBB682}" dt="2020-04-26T16:55:17.749" v="374" actId="26606"/>
          <ac:spMkLst>
            <pc:docMk/>
            <pc:sldMk cId="636636094" sldId="261"/>
            <ac:spMk id="87" creationId="{A032553A-72E8-4B0D-8405-FF9771C9AF05}"/>
          </ac:spMkLst>
        </pc:spChg>
        <pc:spChg chg="add del">
          <ac:chgData name="Damola Adebayo" userId="e1ebf19907ad81aa" providerId="LiveId" clId="{AA9932AE-3F7C-4270-9CE3-93C13DDBB682}" dt="2020-04-26T16:55:17.749" v="374" actId="26606"/>
          <ac:spMkLst>
            <pc:docMk/>
            <pc:sldMk cId="636636094" sldId="261"/>
            <ac:spMk id="89" creationId="{765800AC-C3B9-498E-87BC-29FAE4C76B21}"/>
          </ac:spMkLst>
        </pc:spChg>
        <pc:spChg chg="add del">
          <ac:chgData name="Damola Adebayo" userId="e1ebf19907ad81aa" providerId="LiveId" clId="{AA9932AE-3F7C-4270-9CE3-93C13DDBB682}" dt="2020-04-26T16:55:17.749" v="374" actId="26606"/>
          <ac:spMkLst>
            <pc:docMk/>
            <pc:sldMk cId="636636094" sldId="261"/>
            <ac:spMk id="91" creationId="{1F9D6ACB-2FF4-49F9-978A-E0D5327FC635}"/>
          </ac:spMkLst>
        </pc:spChg>
        <pc:spChg chg="add del">
          <ac:chgData name="Damola Adebayo" userId="e1ebf19907ad81aa" providerId="LiveId" clId="{AA9932AE-3F7C-4270-9CE3-93C13DDBB682}" dt="2020-04-26T16:55:17.749" v="374" actId="26606"/>
          <ac:spMkLst>
            <pc:docMk/>
            <pc:sldMk cId="636636094" sldId="261"/>
            <ac:spMk id="93" creationId="{A5EC319D-0FEA-4B95-A3EA-01E35672C95B}"/>
          </ac:spMkLst>
        </pc:spChg>
        <pc:spChg chg="add">
          <ac:chgData name="Damola Adebayo" userId="e1ebf19907ad81aa" providerId="LiveId" clId="{AA9932AE-3F7C-4270-9CE3-93C13DDBB682}" dt="2020-04-26T16:55:29.588" v="387" actId="26606"/>
          <ac:spMkLst>
            <pc:docMk/>
            <pc:sldMk cId="636636094" sldId="261"/>
            <ac:spMk id="2057" creationId="{A65AC7D1-EAA9-48F5-B509-60A7F50BF703}"/>
          </ac:spMkLst>
        </pc:spChg>
        <pc:spChg chg="add">
          <ac:chgData name="Damola Adebayo" userId="e1ebf19907ad81aa" providerId="LiveId" clId="{AA9932AE-3F7C-4270-9CE3-93C13DDBB682}" dt="2020-04-26T16:55:29.588" v="387" actId="26606"/>
          <ac:spMkLst>
            <pc:docMk/>
            <pc:sldMk cId="636636094" sldId="261"/>
            <ac:spMk id="2058" creationId="{D6320AF9-619A-4175-865B-5663E1AEF4C5}"/>
          </ac:spMkLst>
        </pc:spChg>
        <pc:spChg chg="add">
          <ac:chgData name="Damola Adebayo" userId="e1ebf19907ad81aa" providerId="LiveId" clId="{AA9932AE-3F7C-4270-9CE3-93C13DDBB682}" dt="2020-04-26T16:55:29.588" v="387" actId="26606"/>
          <ac:spMkLst>
            <pc:docMk/>
            <pc:sldMk cId="636636094" sldId="261"/>
            <ac:spMk id="2061" creationId="{7E018740-5C2B-4A41-AC1A-7E68D1EC1954}"/>
          </ac:spMkLst>
        </pc:spChg>
        <pc:spChg chg="add">
          <ac:chgData name="Damola Adebayo" userId="e1ebf19907ad81aa" providerId="LiveId" clId="{AA9932AE-3F7C-4270-9CE3-93C13DDBB682}" dt="2020-04-26T16:55:29.588" v="387" actId="26606"/>
          <ac:spMkLst>
            <pc:docMk/>
            <pc:sldMk cId="636636094" sldId="261"/>
            <ac:spMk id="2062" creationId="{166F75A4-C475-4941-8EE2-B80A06A2C1BB}"/>
          </ac:spMkLst>
        </pc:spChg>
        <pc:spChg chg="add">
          <ac:chgData name="Damola Adebayo" userId="e1ebf19907ad81aa" providerId="LiveId" clId="{AA9932AE-3F7C-4270-9CE3-93C13DDBB682}" dt="2020-04-26T16:55:29.588" v="387" actId="26606"/>
          <ac:spMkLst>
            <pc:docMk/>
            <pc:sldMk cId="636636094" sldId="261"/>
            <ac:spMk id="2063" creationId="{A032553A-72E8-4B0D-8405-FF9771C9AF05}"/>
          </ac:spMkLst>
        </pc:spChg>
        <pc:spChg chg="add">
          <ac:chgData name="Damola Adebayo" userId="e1ebf19907ad81aa" providerId="LiveId" clId="{AA9932AE-3F7C-4270-9CE3-93C13DDBB682}" dt="2020-04-26T16:55:29.588" v="387" actId="26606"/>
          <ac:spMkLst>
            <pc:docMk/>
            <pc:sldMk cId="636636094" sldId="261"/>
            <ac:spMk id="2064" creationId="{765800AC-C3B9-498E-87BC-29FAE4C76B21}"/>
          </ac:spMkLst>
        </pc:spChg>
        <pc:spChg chg="add">
          <ac:chgData name="Damola Adebayo" userId="e1ebf19907ad81aa" providerId="LiveId" clId="{AA9932AE-3F7C-4270-9CE3-93C13DDBB682}" dt="2020-04-26T16:55:29.588" v="387" actId="26606"/>
          <ac:spMkLst>
            <pc:docMk/>
            <pc:sldMk cId="636636094" sldId="261"/>
            <ac:spMk id="2065" creationId="{1F9D6ACB-2FF4-49F9-978A-E0D5327FC635}"/>
          </ac:spMkLst>
        </pc:spChg>
        <pc:spChg chg="add">
          <ac:chgData name="Damola Adebayo" userId="e1ebf19907ad81aa" providerId="LiveId" clId="{AA9932AE-3F7C-4270-9CE3-93C13DDBB682}" dt="2020-04-26T16:55:29.588" v="387" actId="26606"/>
          <ac:spMkLst>
            <pc:docMk/>
            <pc:sldMk cId="636636094" sldId="261"/>
            <ac:spMk id="2066" creationId="{A5EC319D-0FEA-4B95-A3EA-01E35672C95B}"/>
          </ac:spMkLst>
        </pc:spChg>
        <pc:picChg chg="add del mod">
          <ac:chgData name="Damola Adebayo" userId="e1ebf19907ad81aa" providerId="LiveId" clId="{AA9932AE-3F7C-4270-9CE3-93C13DDBB682}" dt="2020-04-26T16:53:09.928" v="348"/>
          <ac:picMkLst>
            <pc:docMk/>
            <pc:sldMk cId="636636094" sldId="261"/>
            <ac:picMk id="2050" creationId="{CD1CFD85-D127-48B0-B0A1-26211FEF9448}"/>
          </ac:picMkLst>
        </pc:picChg>
        <pc:picChg chg="add del mod">
          <ac:chgData name="Damola Adebayo" userId="e1ebf19907ad81aa" providerId="LiveId" clId="{AA9932AE-3F7C-4270-9CE3-93C13DDBB682}" dt="2020-04-26T16:54:36.398" v="363" actId="478"/>
          <ac:picMkLst>
            <pc:docMk/>
            <pc:sldMk cId="636636094" sldId="261"/>
            <ac:picMk id="2052" creationId="{FFAA618B-C552-4EBA-AE49-8F3264A3D68C}"/>
          </ac:picMkLst>
        </pc:picChg>
        <pc:picChg chg="add del mod">
          <ac:chgData name="Damola Adebayo" userId="e1ebf19907ad81aa" providerId="LiveId" clId="{AA9932AE-3F7C-4270-9CE3-93C13DDBB682}" dt="2020-04-26T16:55:34.025" v="389" actId="1076"/>
          <ac:picMkLst>
            <pc:docMk/>
            <pc:sldMk cId="636636094" sldId="261"/>
            <ac:picMk id="2054" creationId="{EE4638AA-1FC7-446F-9CC1-E310CA2C0B7E}"/>
          </ac:picMkLst>
        </pc:picChg>
        <pc:picChg chg="add del mod">
          <ac:chgData name="Damola Adebayo" userId="e1ebf19907ad81aa" providerId="LiveId" clId="{AA9932AE-3F7C-4270-9CE3-93C13DDBB682}" dt="2020-04-26T16:55:09.458" v="369"/>
          <ac:picMkLst>
            <pc:docMk/>
            <pc:sldMk cId="636636094" sldId="261"/>
            <ac:picMk id="2056" creationId="{3FCB8882-110D-45EA-BFFD-F57B86F36CA9}"/>
          </ac:picMkLst>
        </pc:picChg>
        <pc:cxnChg chg="add del">
          <ac:chgData name="Damola Adebayo" userId="e1ebf19907ad81aa" providerId="LiveId" clId="{AA9932AE-3F7C-4270-9CE3-93C13DDBB682}" dt="2020-04-26T16:55:17.749" v="374" actId="26606"/>
          <ac:cxnSpMkLst>
            <pc:docMk/>
            <pc:sldMk cId="636636094" sldId="261"/>
            <ac:cxnSpMk id="79" creationId="{063B6EC6-D752-4EE7-908B-F8F19E8C7FEA}"/>
          </ac:cxnSpMkLst>
        </pc:cxnChg>
        <pc:cxnChg chg="add del">
          <ac:chgData name="Damola Adebayo" userId="e1ebf19907ad81aa" providerId="LiveId" clId="{AA9932AE-3F7C-4270-9CE3-93C13DDBB682}" dt="2020-04-26T16:55:17.749" v="374" actId="26606"/>
          <ac:cxnSpMkLst>
            <pc:docMk/>
            <pc:sldMk cId="636636094" sldId="261"/>
            <ac:cxnSpMk id="81" creationId="{EFECD4E8-AD3E-4228-82A2-9461958EA94D}"/>
          </ac:cxnSpMkLst>
        </pc:cxnChg>
        <pc:cxnChg chg="add">
          <ac:chgData name="Damola Adebayo" userId="e1ebf19907ad81aa" providerId="LiveId" clId="{AA9932AE-3F7C-4270-9CE3-93C13DDBB682}" dt="2020-04-26T16:55:29.588" v="387" actId="26606"/>
          <ac:cxnSpMkLst>
            <pc:docMk/>
            <pc:sldMk cId="636636094" sldId="261"/>
            <ac:cxnSpMk id="2059" creationId="{063B6EC6-D752-4EE7-908B-F8F19E8C7FEA}"/>
          </ac:cxnSpMkLst>
        </pc:cxnChg>
        <pc:cxnChg chg="add">
          <ac:chgData name="Damola Adebayo" userId="e1ebf19907ad81aa" providerId="LiveId" clId="{AA9932AE-3F7C-4270-9CE3-93C13DDBB682}" dt="2020-04-26T16:55:29.588" v="387" actId="26606"/>
          <ac:cxnSpMkLst>
            <pc:docMk/>
            <pc:sldMk cId="636636094" sldId="261"/>
            <ac:cxnSpMk id="2060" creationId="{EFECD4E8-AD3E-4228-82A2-9461958EA94D}"/>
          </ac:cxnSpMkLst>
        </pc:cxnChg>
      </pc:sldChg>
      <pc:sldChg chg="addSp delSp modSp mod setBg">
        <pc:chgData name="Damola Adebayo" userId="e1ebf19907ad81aa" providerId="LiveId" clId="{AA9932AE-3F7C-4270-9CE3-93C13DDBB682}" dt="2020-04-26T16:56:10.508" v="403" actId="20577"/>
        <pc:sldMkLst>
          <pc:docMk/>
          <pc:sldMk cId="1958657239" sldId="262"/>
        </pc:sldMkLst>
        <pc:spChg chg="mod">
          <ac:chgData name="Damola Adebayo" userId="e1ebf19907ad81aa" providerId="LiveId" clId="{AA9932AE-3F7C-4270-9CE3-93C13DDBB682}" dt="2020-04-26T16:44:54.304" v="260" actId="26606"/>
          <ac:spMkLst>
            <pc:docMk/>
            <pc:sldMk cId="1958657239" sldId="262"/>
            <ac:spMk id="2" creationId="{D1CBA2B6-20C8-42BD-8914-8AAC7809ADB2}"/>
          </ac:spMkLst>
        </pc:spChg>
        <pc:spChg chg="mod">
          <ac:chgData name="Damola Adebayo" userId="e1ebf19907ad81aa" providerId="LiveId" clId="{AA9932AE-3F7C-4270-9CE3-93C13DDBB682}" dt="2020-04-26T16:56:10.508" v="403" actId="20577"/>
          <ac:spMkLst>
            <pc:docMk/>
            <pc:sldMk cId="1958657239" sldId="262"/>
            <ac:spMk id="3" creationId="{81CA994E-5C49-409D-9765-B169CF98F22D}"/>
          </ac:spMkLst>
        </pc:spChg>
        <pc:spChg chg="add">
          <ac:chgData name="Damola Adebayo" userId="e1ebf19907ad81aa" providerId="LiveId" clId="{AA9932AE-3F7C-4270-9CE3-93C13DDBB682}" dt="2020-04-26T16:44:54.304" v="260" actId="26606"/>
          <ac:spMkLst>
            <pc:docMk/>
            <pc:sldMk cId="1958657239" sldId="262"/>
            <ac:spMk id="11" creationId="{3BCB5F6A-9EB0-40B0-9D13-3023E9A20508}"/>
          </ac:spMkLst>
        </pc:spChg>
        <pc:picChg chg="add">
          <ac:chgData name="Damola Adebayo" userId="e1ebf19907ad81aa" providerId="LiveId" clId="{AA9932AE-3F7C-4270-9CE3-93C13DDBB682}" dt="2020-04-26T16:44:11.270" v="255"/>
          <ac:picMkLst>
            <pc:docMk/>
            <pc:sldMk cId="1958657239" sldId="262"/>
            <ac:picMk id="4" creationId="{066DB576-5F7E-44FA-9B3A-5FA6A673C2C0}"/>
          </ac:picMkLst>
        </pc:picChg>
        <pc:picChg chg="add del">
          <ac:chgData name="Damola Adebayo" userId="e1ebf19907ad81aa" providerId="LiveId" clId="{AA9932AE-3F7C-4270-9CE3-93C13DDBB682}" dt="2020-04-26T16:44:34.899" v="257" actId="478"/>
          <ac:picMkLst>
            <pc:docMk/>
            <pc:sldMk cId="1958657239" sldId="262"/>
            <ac:picMk id="5" creationId="{66FA2832-C22C-40F9-88B6-5B4DB4925715}"/>
          </ac:picMkLst>
        </pc:picChg>
        <pc:picChg chg="add mod">
          <ac:chgData name="Damola Adebayo" userId="e1ebf19907ad81aa" providerId="LiveId" clId="{AA9932AE-3F7C-4270-9CE3-93C13DDBB682}" dt="2020-04-26T16:44:54.304" v="260" actId="26606"/>
          <ac:picMkLst>
            <pc:docMk/>
            <pc:sldMk cId="1958657239" sldId="262"/>
            <ac:picMk id="6" creationId="{B56A1646-3F4C-437F-AD0D-B50346151441}"/>
          </ac:picMkLst>
        </pc:picChg>
      </pc:sldChg>
      <pc:sldChg chg="addSp modSp mod setBg">
        <pc:chgData name="Damola Adebayo" userId="e1ebf19907ad81aa" providerId="LiveId" clId="{AA9932AE-3F7C-4270-9CE3-93C13DDBB682}" dt="2020-04-26T16:48:30.285" v="325" actId="26606"/>
        <pc:sldMkLst>
          <pc:docMk/>
          <pc:sldMk cId="3339925077" sldId="263"/>
        </pc:sldMkLst>
        <pc:spChg chg="mod">
          <ac:chgData name="Damola Adebayo" userId="e1ebf19907ad81aa" providerId="LiveId" clId="{AA9932AE-3F7C-4270-9CE3-93C13DDBB682}" dt="2020-04-26T16:48:30.285" v="325" actId="26606"/>
          <ac:spMkLst>
            <pc:docMk/>
            <pc:sldMk cId="3339925077" sldId="263"/>
            <ac:spMk id="2" creationId="{D0A9B0CD-2F9B-4B34-8BAE-A333C9320CBF}"/>
          </ac:spMkLst>
        </pc:spChg>
        <pc:spChg chg="mod ord">
          <ac:chgData name="Damola Adebayo" userId="e1ebf19907ad81aa" providerId="LiveId" clId="{AA9932AE-3F7C-4270-9CE3-93C13DDBB682}" dt="2020-04-26T16:48:30.285" v="325" actId="26606"/>
          <ac:spMkLst>
            <pc:docMk/>
            <pc:sldMk cId="3339925077" sldId="263"/>
            <ac:spMk id="3" creationId="{15537C5A-83EA-451A-959A-8EFA07A988F2}"/>
          </ac:spMkLst>
        </pc:spChg>
        <pc:spChg chg="add">
          <ac:chgData name="Damola Adebayo" userId="e1ebf19907ad81aa" providerId="LiveId" clId="{AA9932AE-3F7C-4270-9CE3-93C13DDBB682}" dt="2020-04-26T16:48:30.285" v="325" actId="26606"/>
          <ac:spMkLst>
            <pc:docMk/>
            <pc:sldMk cId="3339925077" sldId="263"/>
            <ac:spMk id="9" creationId="{A65AC7D1-EAA9-48F5-B509-60A7F50BF703}"/>
          </ac:spMkLst>
        </pc:spChg>
        <pc:spChg chg="add">
          <ac:chgData name="Damola Adebayo" userId="e1ebf19907ad81aa" providerId="LiveId" clId="{AA9932AE-3F7C-4270-9CE3-93C13DDBB682}" dt="2020-04-26T16:48:30.285" v="325" actId="26606"/>
          <ac:spMkLst>
            <pc:docMk/>
            <pc:sldMk cId="3339925077" sldId="263"/>
            <ac:spMk id="11" creationId="{D6320AF9-619A-4175-865B-5663E1AEF4C5}"/>
          </ac:spMkLst>
        </pc:spChg>
        <pc:spChg chg="add">
          <ac:chgData name="Damola Adebayo" userId="e1ebf19907ad81aa" providerId="LiveId" clId="{AA9932AE-3F7C-4270-9CE3-93C13DDBB682}" dt="2020-04-26T16:48:30.285" v="325" actId="26606"/>
          <ac:spMkLst>
            <pc:docMk/>
            <pc:sldMk cId="3339925077" sldId="263"/>
            <ac:spMk id="17" creationId="{7E018740-5C2B-4A41-AC1A-7E68D1EC1954}"/>
          </ac:spMkLst>
        </pc:spChg>
        <pc:spChg chg="add">
          <ac:chgData name="Damola Adebayo" userId="e1ebf19907ad81aa" providerId="LiveId" clId="{AA9932AE-3F7C-4270-9CE3-93C13DDBB682}" dt="2020-04-26T16:48:30.285" v="325" actId="26606"/>
          <ac:spMkLst>
            <pc:docMk/>
            <pc:sldMk cId="3339925077" sldId="263"/>
            <ac:spMk id="19" creationId="{166F75A4-C475-4941-8EE2-B80A06A2C1BB}"/>
          </ac:spMkLst>
        </pc:spChg>
        <pc:spChg chg="add">
          <ac:chgData name="Damola Adebayo" userId="e1ebf19907ad81aa" providerId="LiveId" clId="{AA9932AE-3F7C-4270-9CE3-93C13DDBB682}" dt="2020-04-26T16:48:30.285" v="325" actId="26606"/>
          <ac:spMkLst>
            <pc:docMk/>
            <pc:sldMk cId="3339925077" sldId="263"/>
            <ac:spMk id="21" creationId="{A032553A-72E8-4B0D-8405-FF9771C9AF05}"/>
          </ac:spMkLst>
        </pc:spChg>
        <pc:spChg chg="add">
          <ac:chgData name="Damola Adebayo" userId="e1ebf19907ad81aa" providerId="LiveId" clId="{AA9932AE-3F7C-4270-9CE3-93C13DDBB682}" dt="2020-04-26T16:48:30.285" v="325" actId="26606"/>
          <ac:spMkLst>
            <pc:docMk/>
            <pc:sldMk cId="3339925077" sldId="263"/>
            <ac:spMk id="23" creationId="{765800AC-C3B9-498E-87BC-29FAE4C76B21}"/>
          </ac:spMkLst>
        </pc:spChg>
        <pc:spChg chg="add">
          <ac:chgData name="Damola Adebayo" userId="e1ebf19907ad81aa" providerId="LiveId" clId="{AA9932AE-3F7C-4270-9CE3-93C13DDBB682}" dt="2020-04-26T16:48:30.285" v="325" actId="26606"/>
          <ac:spMkLst>
            <pc:docMk/>
            <pc:sldMk cId="3339925077" sldId="263"/>
            <ac:spMk id="25" creationId="{1F9D6ACB-2FF4-49F9-978A-E0D5327FC635}"/>
          </ac:spMkLst>
        </pc:spChg>
        <pc:spChg chg="add">
          <ac:chgData name="Damola Adebayo" userId="e1ebf19907ad81aa" providerId="LiveId" clId="{AA9932AE-3F7C-4270-9CE3-93C13DDBB682}" dt="2020-04-26T16:48:30.285" v="325" actId="26606"/>
          <ac:spMkLst>
            <pc:docMk/>
            <pc:sldMk cId="3339925077" sldId="263"/>
            <ac:spMk id="27" creationId="{A5EC319D-0FEA-4B95-A3EA-01E35672C95B}"/>
          </ac:spMkLst>
        </pc:spChg>
        <pc:picChg chg="add mod">
          <ac:chgData name="Damola Adebayo" userId="e1ebf19907ad81aa" providerId="LiveId" clId="{AA9932AE-3F7C-4270-9CE3-93C13DDBB682}" dt="2020-04-26T16:48:30.285" v="325" actId="26606"/>
          <ac:picMkLst>
            <pc:docMk/>
            <pc:sldMk cId="3339925077" sldId="263"/>
            <ac:picMk id="4" creationId="{A88FC507-2DB5-4527-857E-A153F42C688D}"/>
          </ac:picMkLst>
        </pc:picChg>
        <pc:cxnChg chg="add">
          <ac:chgData name="Damola Adebayo" userId="e1ebf19907ad81aa" providerId="LiveId" clId="{AA9932AE-3F7C-4270-9CE3-93C13DDBB682}" dt="2020-04-26T16:48:30.285" v="325" actId="26606"/>
          <ac:cxnSpMkLst>
            <pc:docMk/>
            <pc:sldMk cId="3339925077" sldId="263"/>
            <ac:cxnSpMk id="13" creationId="{063B6EC6-D752-4EE7-908B-F8F19E8C7FEA}"/>
          </ac:cxnSpMkLst>
        </pc:cxnChg>
        <pc:cxnChg chg="add">
          <ac:chgData name="Damola Adebayo" userId="e1ebf19907ad81aa" providerId="LiveId" clId="{AA9932AE-3F7C-4270-9CE3-93C13DDBB682}" dt="2020-04-26T16:48:30.285" v="325" actId="26606"/>
          <ac:cxnSpMkLst>
            <pc:docMk/>
            <pc:sldMk cId="3339925077" sldId="263"/>
            <ac:cxnSpMk id="15" creationId="{EFECD4E8-AD3E-4228-82A2-9461958EA94D}"/>
          </ac:cxnSpMkLst>
        </pc:cxnChg>
      </pc:sldChg>
      <pc:sldChg chg="modSp add del ord">
        <pc:chgData name="Damola Adebayo" userId="e1ebf19907ad81aa" providerId="LiveId" clId="{AA9932AE-3F7C-4270-9CE3-93C13DDBB682}" dt="2020-04-26T16:33:20.640" v="67" actId="2696"/>
        <pc:sldMkLst>
          <pc:docMk/>
          <pc:sldMk cId="547582469" sldId="264"/>
        </pc:sldMkLst>
        <pc:spChg chg="mod">
          <ac:chgData name="Damola Adebayo" userId="e1ebf19907ad81aa" providerId="LiveId" clId="{AA9932AE-3F7C-4270-9CE3-93C13DDBB682}" dt="2020-04-26T16:30:10.420" v="33" actId="20577"/>
          <ac:spMkLst>
            <pc:docMk/>
            <pc:sldMk cId="547582469" sldId="264"/>
            <ac:spMk id="2" creationId="{3B648D4B-4744-449E-B24E-7735476E50E5}"/>
          </ac:spMkLst>
        </pc:spChg>
        <pc:spChg chg="mod">
          <ac:chgData name="Damola Adebayo" userId="e1ebf19907ad81aa" providerId="LiveId" clId="{AA9932AE-3F7C-4270-9CE3-93C13DDBB682}" dt="2020-04-26T16:30:23.730" v="58" actId="20577"/>
          <ac:spMkLst>
            <pc:docMk/>
            <pc:sldMk cId="547582469" sldId="264"/>
            <ac:spMk id="3" creationId="{6BAD6931-2747-43D3-A6C1-3872BC70D8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B0A-A891-4566-8098-6A548478425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A654-16E8-4F96-93E6-FF56085F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0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B0A-A891-4566-8098-6A548478425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A654-16E8-4F96-93E6-FF56085F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B0A-A891-4566-8098-6A548478425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A654-16E8-4F96-93E6-FF56085F42F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3183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B0A-A891-4566-8098-6A548478425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A654-16E8-4F96-93E6-FF56085F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B0A-A891-4566-8098-6A548478425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A654-16E8-4F96-93E6-FF56085F42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3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B0A-A891-4566-8098-6A548478425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A654-16E8-4F96-93E6-FF56085F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9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B0A-A891-4566-8098-6A548478425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A654-16E8-4F96-93E6-FF56085F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69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B0A-A891-4566-8098-6A548478425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A654-16E8-4F96-93E6-FF56085F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8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B0A-A891-4566-8098-6A548478425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A654-16E8-4F96-93E6-FF56085F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B0A-A891-4566-8098-6A548478425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A654-16E8-4F96-93E6-FF56085F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B0A-A891-4566-8098-6A548478425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A654-16E8-4F96-93E6-FF56085F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5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B0A-A891-4566-8098-6A548478425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A654-16E8-4F96-93E6-FF56085F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2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B0A-A891-4566-8098-6A548478425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A654-16E8-4F96-93E6-FF56085F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9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B0A-A891-4566-8098-6A548478425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A654-16E8-4F96-93E6-FF56085F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4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B0A-A891-4566-8098-6A548478425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A654-16E8-4F96-93E6-FF56085F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9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B0A-A891-4566-8098-6A548478425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A654-16E8-4F96-93E6-FF56085F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4B0A-A891-4566-8098-6A548478425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51A654-16E8-4F96-93E6-FF56085F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7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C92C-91E6-4097-8F53-83D550D5A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OpenCV: Face Detection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DAA6D-B0A1-4456-8A73-D3AA0270B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Damola Adebayo</a:t>
            </a:r>
          </a:p>
        </p:txBody>
      </p:sp>
    </p:spTree>
    <p:extLst>
      <p:ext uri="{BB962C8B-B14F-4D97-AF65-F5344CB8AC3E}">
        <p14:creationId xmlns:p14="http://schemas.microsoft.com/office/powerpoint/2010/main" val="260124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751A-0070-4E17-BC35-4B8A3D10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69B7-ACCE-4CFE-8B8B-6AD8C308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intelligence is the ability for machines to perform tasks that require a human level of intelligence</a:t>
            </a:r>
          </a:p>
          <a:p>
            <a:r>
              <a:rPr lang="en-US" dirty="0"/>
              <a:t>Computers are great at processing information</a:t>
            </a:r>
          </a:p>
          <a:p>
            <a:r>
              <a:rPr lang="en-US" dirty="0"/>
              <a:t>AI seeks to use that information to make smart decisions</a:t>
            </a:r>
          </a:p>
          <a:p>
            <a:r>
              <a:rPr lang="en-US" dirty="0"/>
              <a:t>AI should be able to rationalize and take actions that give it the best chance of achieving a specific goal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7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CB75B-9211-4BBD-8F80-7A6D5784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3DEDD-B8C1-414A-A3DD-85C1B93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89"/>
            <a:ext cx="3973943" cy="40539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A common method of achieving this task is building a model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A model that is used by a convolutional neural network that classifies objects in an image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 A CNN is made up of layers of nodes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The feature map goes through convolution and pooling operations to extract features</a:t>
            </a:r>
          </a:p>
        </p:txBody>
      </p:sp>
      <p:pic>
        <p:nvPicPr>
          <p:cNvPr id="1028" name="Picture 4" descr="A Beginner's Guide To Understanding Convolutional Neural Networks ...">
            <a:extLst>
              <a:ext uri="{FF2B5EF4-FFF2-40B4-BE49-F238E27FC236}">
                <a16:creationId xmlns:a16="http://schemas.microsoft.com/office/drawing/2014/main" id="{7000F1B9-2B34-48CB-BC5A-60A98D9E3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1282" y="1766807"/>
            <a:ext cx="6430432" cy="334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2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3AF06-7400-4B89-B170-F57B26B6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Integral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7F972-0CC3-4C58-A9A0-243920DCA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89"/>
            <a:ext cx="3973943" cy="405394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When computing features, it can help to apply filter matrices of varying sizes to the image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This however would take a lot of computation considering all the filter matrix sizes and their possible locations across the image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For each feature calculation, the sum of the pixels under white and black rectangles is required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To alleviate this computation, integral images are used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No matter how large your image is, it decreases the amount of computation for a specific pixel to an operation requiring only four pixels </a:t>
            </a:r>
          </a:p>
        </p:txBody>
      </p:sp>
      <p:pic>
        <p:nvPicPr>
          <p:cNvPr id="4" name="Picture 3" descr="A picture containing room&#10;&#10;Description automatically generated">
            <a:extLst>
              <a:ext uri="{FF2B5EF4-FFF2-40B4-BE49-F238E27FC236}">
                <a16:creationId xmlns:a16="http://schemas.microsoft.com/office/drawing/2014/main" id="{A2401D8D-5F1F-467B-96C6-28256A9C31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1" y="1859673"/>
            <a:ext cx="5143500" cy="3126139"/>
          </a:xfrm>
          <a:prstGeom prst="rect">
            <a:avLst/>
          </a:prstGeom>
        </p:spPr>
      </p:pic>
      <p:sp>
        <p:nvSpPr>
          <p:cNvPr id="10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0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2D5A-94A9-4EA0-A104-1A7540E7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DAD57-DC34-4DD8-A3A5-A4CDFAFA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start of the process, each feature is given the same weight</a:t>
            </a:r>
          </a:p>
          <a:p>
            <a:r>
              <a:rPr lang="en-US" dirty="0"/>
              <a:t>After each classification attempt, the weights of incorrectly classified images are increased</a:t>
            </a:r>
          </a:p>
          <a:p>
            <a:r>
              <a:rPr lang="en-US" dirty="0"/>
              <a:t>We seek to dismiss the images we have performed well on and prioritize images that we have performed poorly on </a:t>
            </a:r>
          </a:p>
          <a:p>
            <a:r>
              <a:rPr lang="en-US" dirty="0"/>
              <a:t>Updated error rates and weights are calculated after each iteration</a:t>
            </a:r>
          </a:p>
          <a:p>
            <a:r>
              <a:rPr lang="en-US" dirty="0"/>
              <a:t>The process goes until we are content with accuracy of the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6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74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58" name="Rectangle 76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9" name="Straight Connector 78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80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3" name="Isosceles Triangle 86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5" name="Isosceles Triangle 90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6" name="Freeform: Shape 92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ED8B0-59EA-4F2D-9D99-3450A471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	Cascade Classifiers </a:t>
            </a:r>
          </a:p>
        </p:txBody>
      </p:sp>
      <p:pic>
        <p:nvPicPr>
          <p:cNvPr id="2054" name="Picture 6" descr="Cascade classifier illustration [2]. | Download Scientific Diagram">
            <a:extLst>
              <a:ext uri="{FF2B5EF4-FFF2-40B4-BE49-F238E27FC236}">
                <a16:creationId xmlns:a16="http://schemas.microsoft.com/office/drawing/2014/main" id="{EE4638AA-1FC7-446F-9CC1-E310CA2C0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311" y="2618763"/>
            <a:ext cx="4806888" cy="212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C9CF-8D0D-484E-B32C-7BEEED49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The final classifier is a weighted sum of the weak classifiers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One key observation about images is that most of the area in an image represents a nonface region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Features are assembled into groups that represent different stages of classifiers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In the case in which a image subregion fails, we throw it out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If it passes, we move on the next stage of features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If the image subregion passes all the stages, it is as a face region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3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A2B6-20C8-42BD-8914-8AAC7809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Method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994E-5C49-409D-9765-B169CF98F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OpenCV has a pretrained model for the cascade classifier </a:t>
            </a:r>
          </a:p>
          <a:p>
            <a:r>
              <a:rPr lang="en-US" dirty="0"/>
              <a:t>The cascade classifier is created</a:t>
            </a:r>
          </a:p>
          <a:p>
            <a:r>
              <a:rPr lang="en-US" dirty="0"/>
              <a:t>The model is loaded into the program to detect faces in an image with the XML file</a:t>
            </a:r>
          </a:p>
          <a:p>
            <a:r>
              <a:rPr lang="en-US" dirty="0"/>
              <a:t>The detection is done using the </a:t>
            </a:r>
            <a:r>
              <a:rPr lang="en-US" dirty="0" err="1"/>
              <a:t>detectMultiScale</a:t>
            </a:r>
            <a:r>
              <a:rPr lang="en-US" dirty="0"/>
              <a:t>() which creates a bounding box for the detected face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6A1646-3F4C-437F-AD0D-B50346151441}"/>
              </a:ext>
            </a:extLst>
          </p:cNvPr>
          <p:cNvPicPr/>
          <p:nvPr/>
        </p:nvPicPr>
        <p:blipFill rotWithShape="1">
          <a:blip r:embed="rId2"/>
          <a:srcRect l="9917" r="11417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865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9B0CD-2F9B-4B34-8BAE-A333C932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Goals</a:t>
            </a:r>
          </a:p>
        </p:txBody>
      </p:sp>
      <p:pic>
        <p:nvPicPr>
          <p:cNvPr id="4" name="Picture 3" descr="C:\Users\damol\AppData\Local\Microsoft\Windows\INetCache\Content.MSO\BCDB3489.tmp">
            <a:extLst>
              <a:ext uri="{FF2B5EF4-FFF2-40B4-BE49-F238E27FC236}">
                <a16:creationId xmlns:a16="http://schemas.microsoft.com/office/drawing/2014/main" id="{A88FC507-2DB5-4527-857E-A153F42C68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2027159"/>
            <a:ext cx="3856774" cy="289258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7C5A-83EA-451A-959A-8EFA07A98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 detect faces in video </a:t>
            </a:r>
          </a:p>
          <a:p>
            <a:r>
              <a:rPr lang="en-US" dirty="0">
                <a:solidFill>
                  <a:srgbClr val="FFFFFF"/>
                </a:solidFill>
              </a:rPr>
              <a:t>To classify the faces as specific people</a:t>
            </a:r>
          </a:p>
          <a:p>
            <a:r>
              <a:rPr lang="en-US" dirty="0">
                <a:solidFill>
                  <a:srgbClr val="FFFFFF"/>
                </a:solidFill>
              </a:rPr>
              <a:t>To detect animal faces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25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OpenCV: Face Detection </vt:lpstr>
      <vt:lpstr>Artificial Intelligence</vt:lpstr>
      <vt:lpstr>Convolutional Neural Network</vt:lpstr>
      <vt:lpstr>Integral Images</vt:lpstr>
      <vt:lpstr>AdaBoost</vt:lpstr>
      <vt:lpstr> Cascade Classifiers </vt:lpstr>
      <vt:lpstr>Method</vt:lpstr>
      <vt:lpstr>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OpenCV: Face Detection </dc:title>
  <dc:creator>Damola Adebayo</dc:creator>
  <cp:lastModifiedBy>Damola Adebayo</cp:lastModifiedBy>
  <cp:revision>1</cp:revision>
  <dcterms:created xsi:type="dcterms:W3CDTF">2020-04-26T16:51:24Z</dcterms:created>
  <dcterms:modified xsi:type="dcterms:W3CDTF">2020-04-26T17:01:31Z</dcterms:modified>
</cp:coreProperties>
</file>