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Viga"/>
      <p:regular r:id="rId18"/>
    </p:embeddedFont>
    <p:embeddedFont>
      <p:font typeface="Abe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bel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Vig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d081bc7e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3bd081bc7e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d081bc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d081bc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d081bc7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d081bc7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d081bc7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d081bc7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d081bc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d081bc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d081bc7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d081bc7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-71317" l="-18266" r="-18252" t="-71341"/>
          <a:stretch/>
        </p:blipFill>
        <p:spPr>
          <a:xfrm>
            <a:off x="5276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 rotWithShape="1">
          <a:blip r:embed="rId4">
            <a:alphaModFix/>
          </a:blip>
          <a:srcRect b="-31094" l="-27232" r="-27232" t="-31111"/>
          <a:stretch/>
        </p:blipFill>
        <p:spPr>
          <a:xfrm>
            <a:off x="25850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0" name="Google Shape;70;p17"/>
          <p:cNvPicPr preferRelativeResize="0"/>
          <p:nvPr/>
        </p:nvPicPr>
        <p:blipFill rotWithShape="1">
          <a:blip r:embed="rId5">
            <a:alphaModFix/>
          </a:blip>
          <a:srcRect b="-27688" l="-27688" r="-27688" t="-27688"/>
          <a:stretch/>
        </p:blipFill>
        <p:spPr>
          <a:xfrm>
            <a:off x="46424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6">
            <a:alphaModFix/>
          </a:blip>
          <a:srcRect b="-29613" l="-29597" r="-29613" t="-29597"/>
          <a:stretch/>
        </p:blipFill>
        <p:spPr>
          <a:xfrm>
            <a:off x="66998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2" name="Google Shape;72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73" name="Google Shape;73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/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76" name="Google Shape;76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/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79" name="Google Shape;79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/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2" name="Google Shape;82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85" name="Google Shape;85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/>
            </a:p>
          </p:txBody>
        </p:sp>
      </p:grpSp>
      <p:sp>
        <p:nvSpPr>
          <p:cNvPr id="87" name="Google Shape;87;p17"/>
          <p:cNvSpPr/>
          <p:nvPr/>
        </p:nvSpPr>
        <p:spPr>
          <a:xfrm>
            <a:off x="628649" y="1487469"/>
            <a:ext cx="1714501" cy="1714501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860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7434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8008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5" y="971700"/>
            <a:ext cx="4738149" cy="2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dapat untuk lihat ke website metamask langsung atau pada add-ons pada browser kita untuk download metamask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kita mendownload metamask, langkah selanjutnya adalah untuk login atau mendaftar pada metamask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5" y="719350"/>
            <a:ext cx="5143000" cy="385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447800" y="1821725"/>
            <a:ext cx="306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Pilih </a:t>
            </a:r>
            <a:r>
              <a:rPr lang="en"/>
              <a:t>create a wallet jika kita ingin membuat wallet yang baru, tetapi jika sudah memiliki wallet sebelumnya pilih import wallet. Pada kesempatan ini kita akan membuat wallet yang baru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921038"/>
            <a:ext cx="5143000" cy="284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447800" y="1821725"/>
            <a:ext cx="306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kita membuat akun, metamask menginkan kita untuk membuka secret word dan menyimpan pada device kita dengan aman. Hal ini bersifat rahasia jadi simpan dengan baik-baik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" y="1086525"/>
            <a:ext cx="2154600" cy="2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650" y="1538950"/>
            <a:ext cx="2605449" cy="310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Meta Mask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kita melakukan hal yang sebelumnya kita sudah dapat melihat account wallet kita dalam metamask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750"/>
            <a:ext cx="3919490" cy="4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Plan PowerPoint Template by SlideWin">
  <a:themeElements>
    <a:clrScheme name="SlideWin Future 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4AEC"/>
      </a:accent1>
      <a:accent2>
        <a:srgbClr val="C93D94"/>
      </a:accent2>
      <a:accent3>
        <a:srgbClr val="164AEC"/>
      </a:accent3>
      <a:accent4>
        <a:srgbClr val="C93D94"/>
      </a:accent4>
      <a:accent5>
        <a:srgbClr val="164AEC"/>
      </a:accent5>
      <a:accent6>
        <a:srgbClr val="C93D94"/>
      </a:accent6>
      <a:hlink>
        <a:srgbClr val="7392F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