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92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8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97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03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14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19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2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8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1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EDDDE07-301B-4226-9A92-89D58237BE87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49CBA0-F4C9-4F07-B434-4435289331EF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1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27AB5-ECB3-4A5E-9613-A3E89E9D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030" y="539888"/>
            <a:ext cx="9144000" cy="2387600"/>
          </a:xfrm>
        </p:spPr>
        <p:txBody>
          <a:bodyPr/>
          <a:lstStyle/>
          <a:p>
            <a:r>
              <a:rPr lang="sk-SK" dirty="0" err="1"/>
              <a:t>Hangman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2E6F2E-90B6-4A96-A0E7-85A2BEBB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1" y="2844276"/>
            <a:ext cx="6831673" cy="1086237"/>
          </a:xfrm>
        </p:spPr>
        <p:txBody>
          <a:bodyPr/>
          <a:lstStyle/>
          <a:p>
            <a:r>
              <a:rPr lang="sk-SK" dirty="0"/>
              <a:t>Dávid Magura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457F8AE-D278-42E2-810B-3CF2E056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00" y="3628149"/>
            <a:ext cx="4280239" cy="283200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FABA588-9348-48CE-93B5-D5B93D97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94" y="314634"/>
            <a:ext cx="1926736" cy="15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34FCC2-6C31-43E3-801A-B87747D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0289"/>
            <a:ext cx="9601200" cy="1485900"/>
          </a:xfrm>
        </p:spPr>
        <p:txBody>
          <a:bodyPr/>
          <a:lstStyle/>
          <a:p>
            <a:r>
              <a:rPr lang="sk-SK" dirty="0"/>
              <a:t>Funkcia na výpis hádaného slova 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E4058A41-B8E7-46ED-B1CB-EE907C94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68" y="4270160"/>
            <a:ext cx="5884434" cy="2181433"/>
          </a:xfr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04E7E9A4-198D-460A-B525-6883C818DEF0}"/>
              </a:ext>
            </a:extLst>
          </p:cNvPr>
          <p:cNvSpPr txBox="1"/>
          <p:nvPr/>
        </p:nvSpPr>
        <p:spPr>
          <a:xfrm>
            <a:off x="1371600" y="1713390"/>
            <a:ext cx="921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Táto definícia slúži na výpis písmen do hádaného slova. Pre písmená v slove platí, že ak sa dané písmeno nachádza v hádanom slove, tak sa písmeno vypíše. Pokiaľ sa písmeno v slove nenachádza, vypíše sa políčko, teda pozícia ostane prázdna. Ďalej je použité </a:t>
            </a:r>
            <a:r>
              <a:rPr lang="sk-SK" dirty="0" err="1"/>
              <a:t>pismeno_font</a:t>
            </a:r>
            <a:r>
              <a:rPr lang="sk-SK" dirty="0"/>
              <a:t> čo je font a veľkosť písma, ktorú som si zadal pomocou modulu </a:t>
            </a:r>
            <a:r>
              <a:rPr lang="sk-SK" dirty="0" err="1"/>
              <a:t>sys</a:t>
            </a:r>
            <a:r>
              <a:rPr lang="sk-SK" dirty="0"/>
              <a:t>. </a:t>
            </a:r>
            <a:r>
              <a:rPr lang="sk-SK" dirty="0" err="1"/>
              <a:t>Pismeno_font.render</a:t>
            </a:r>
            <a:r>
              <a:rPr lang="sk-SK" dirty="0"/>
              <a:t>, do ktorého sme si zadali, čo chceme vykresliť, teda </a:t>
            </a:r>
            <a:r>
              <a:rPr lang="sk-SK" dirty="0" err="1"/>
              <a:t>display_text</a:t>
            </a:r>
            <a:r>
              <a:rPr lang="sk-SK" dirty="0"/>
              <a:t> a vo farbe čierna. Následne som už len použil </a:t>
            </a:r>
            <a:r>
              <a:rPr lang="sk-SK" dirty="0" err="1"/>
              <a:t>window.blit</a:t>
            </a:r>
            <a:r>
              <a:rPr lang="sk-SK" dirty="0"/>
              <a:t>, aby sa to celé vykreslilo a zadal pozíciu vykreslenia.</a:t>
            </a:r>
          </a:p>
        </p:txBody>
      </p:sp>
    </p:spTree>
    <p:extLst>
      <p:ext uri="{BB962C8B-B14F-4D97-AF65-F5344CB8AC3E}">
        <p14:creationId xmlns:p14="http://schemas.microsoft.com/office/powerpoint/2010/main" val="15229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72A70-C23E-4977-BBEC-2F722226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4678"/>
            <a:ext cx="9601200" cy="1485900"/>
          </a:xfrm>
        </p:spPr>
        <p:txBody>
          <a:bodyPr/>
          <a:lstStyle/>
          <a:p>
            <a:r>
              <a:rPr lang="sk-SK" dirty="0" err="1"/>
              <a:t>Hangman</a:t>
            </a:r>
            <a:r>
              <a:rPr lang="sk-SK" dirty="0"/>
              <a:t> hra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532BD-9508-4DA0-8632-8C8DD875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7526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 spustení hry sa nám z listu vyberie </a:t>
            </a:r>
            <a:r>
              <a:rPr lang="sk-SK" dirty="0" err="1"/>
              <a:t>random</a:t>
            </a:r>
            <a:r>
              <a:rPr lang="sk-SK" dirty="0"/>
              <a:t> slovo, ktoré sa následne snažíme uhádnuť</a:t>
            </a:r>
          </a:p>
          <a:p>
            <a:r>
              <a:rPr lang="sk-SK" dirty="0"/>
              <a:t>Na obrazovku sa nám vykreslia políčka pre hádané slovo, takisto sa nám vykreslí aj klávesnica, na ktorej zaklikávame písmenka, ktoré sa následne vypisujú do políčok</a:t>
            </a:r>
          </a:p>
          <a:p>
            <a:r>
              <a:rPr lang="sk-SK" dirty="0"/>
              <a:t>Ak sa písmeno v danom slove nachádza, písmeno sa vypíše do políčka, ak sa písmeno v danom slove nenachádza, stav </a:t>
            </a:r>
            <a:r>
              <a:rPr lang="sk-SK" dirty="0" err="1"/>
              <a:t>hangmana</a:t>
            </a:r>
            <a:r>
              <a:rPr lang="sk-SK" dirty="0"/>
              <a:t> sa zväčší o 1 </a:t>
            </a:r>
          </a:p>
          <a:p>
            <a:r>
              <a:rPr lang="sk-SK" dirty="0"/>
              <a:t>Ak stav </a:t>
            </a:r>
            <a:r>
              <a:rPr lang="sk-SK" dirty="0" err="1"/>
              <a:t>hangmana</a:t>
            </a:r>
            <a:r>
              <a:rPr lang="sk-SK" dirty="0"/>
              <a:t> dosiahne číslo 6, teda </a:t>
            </a:r>
            <a:r>
              <a:rPr lang="sk-SK" dirty="0" err="1"/>
              <a:t>hangman</a:t>
            </a:r>
            <a:r>
              <a:rPr lang="sk-SK" dirty="0"/>
              <a:t> sa vypíše celý, hra sa končí prehrou</a:t>
            </a:r>
          </a:p>
          <a:p>
            <a:r>
              <a:rPr lang="sk-SK" dirty="0"/>
              <a:t>Ak do políčok správne dosadíme všetky písmená, dostaneme hádané slovo a hra sa končí výhrou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0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2C362DE-D067-4C2A-B385-AFA525A3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43" y="478624"/>
            <a:ext cx="8877948" cy="5900751"/>
          </a:xfrm>
        </p:spPr>
      </p:pic>
    </p:spTree>
    <p:extLst>
      <p:ext uri="{BB962C8B-B14F-4D97-AF65-F5344CB8AC3E}">
        <p14:creationId xmlns:p14="http://schemas.microsoft.com/office/powerpoint/2010/main" val="21246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D9EFBC-184F-4BA8-9440-49EAB207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1" y="1269507"/>
            <a:ext cx="9680359" cy="3950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5400" dirty="0">
                <a:latin typeface="+mj-lt"/>
              </a:rPr>
              <a:t>Ďakujem za pozornosť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058E0EF-B67E-49A2-B181-50FCB208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59" y="2668475"/>
            <a:ext cx="1947173" cy="19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80</TotalTime>
  <Words>230</Words>
  <Application>Microsoft Office PowerPoint</Application>
  <PresentationFormat>Širokouhlá</PresentationFormat>
  <Paragraphs>11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7" baseType="lpstr">
      <vt:lpstr>Franklin Gothic Book</vt:lpstr>
      <vt:lpstr>Orezanie</vt:lpstr>
      <vt:lpstr>Hangman</vt:lpstr>
      <vt:lpstr>Funkcia na výpis hádaného slova </vt:lpstr>
      <vt:lpstr>Hangman hra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Mgr. Jaroslava Magurová</dc:creator>
  <cp:lastModifiedBy>Mgr. Jaroslava Magurová</cp:lastModifiedBy>
  <cp:revision>3</cp:revision>
  <dcterms:created xsi:type="dcterms:W3CDTF">2022-03-12T09:36:43Z</dcterms:created>
  <dcterms:modified xsi:type="dcterms:W3CDTF">2022-03-16T13:58:16Z</dcterms:modified>
</cp:coreProperties>
</file>