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247C5-5835-3843-B1EE-B04258FA8BBD}" type="datetimeFigureOut">
              <a:rPr kumimoji="1" lang="ko-KR" altLang="en-US" smtClean="0"/>
              <a:t>2017. 2. 18.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D6396-4080-8447-ACB5-2116002F86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0134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70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210 Appgulim" charset="-127"/>
                <a:ea typeface="210 Appgulim" charset="-127"/>
                <a:cs typeface="210 Appgulim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2/18/17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210 Appgulim" charset="-127"/>
          <a:ea typeface="210 Appgulim" charset="-127"/>
          <a:cs typeface="210 Appgulim" charset="-127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b="0" i="0" kern="1200">
          <a:solidFill>
            <a:schemeClr val="tx1"/>
          </a:solidFill>
          <a:latin typeface="210 Appgulim Light" charset="-127"/>
          <a:ea typeface="210 Appgulim Light" charset="-127"/>
          <a:cs typeface="210 Appgulim Light" charset="-127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b="0" i="0" kern="1200">
          <a:solidFill>
            <a:schemeClr val="tx1"/>
          </a:solidFill>
          <a:latin typeface="210 Appgulim Light" charset="-127"/>
          <a:ea typeface="210 Appgulim Light" charset="-127"/>
          <a:cs typeface="210 Appgulim Light" charset="-127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tx1"/>
          </a:solidFill>
          <a:latin typeface="210 Appgulim Light" charset="-127"/>
          <a:ea typeface="210 Appgulim Light" charset="-127"/>
          <a:cs typeface="210 Appgulim Light" charset="-127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tx1"/>
          </a:solidFill>
          <a:latin typeface="210 Appgulim Light" charset="-127"/>
          <a:ea typeface="210 Appgulim Light" charset="-127"/>
          <a:cs typeface="210 Appgulim Light" charset="-127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tx1"/>
          </a:solidFill>
          <a:latin typeface="210 Appgulim Light" charset="-127"/>
          <a:ea typeface="210 Appgulim Light" charset="-127"/>
          <a:cs typeface="210 Appgulim Light" charset="-127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3.wdp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open cv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111Coding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영상 처리의 기본 연산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33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저번 시간 복습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얼굴 검출과 얼굴 인식의 개념</a:t>
            </a:r>
            <a:endParaRPr kumimoji="1" lang="en-US" altLang="ko-KR" dirty="0" smtClean="0"/>
          </a:p>
          <a:p>
            <a:r>
              <a:rPr kumimoji="1" lang="ko-KR" altLang="en-US" dirty="0" smtClean="0"/>
              <a:t>내용 기반 영상 검색</a:t>
            </a:r>
            <a:r>
              <a:rPr kumimoji="1" lang="en-US" altLang="ko-KR" dirty="0" smtClean="0"/>
              <a:t>(CBIR)</a:t>
            </a:r>
            <a:r>
              <a:rPr kumimoji="1" lang="ko-KR" altLang="en-US" dirty="0" smtClean="0"/>
              <a:t>의 개념</a:t>
            </a:r>
            <a:endParaRPr kumimoji="1" lang="en-US" altLang="ko-KR" dirty="0" smtClean="0"/>
          </a:p>
          <a:p>
            <a:r>
              <a:rPr kumimoji="1" lang="ko-KR" altLang="en-US" dirty="0" smtClean="0"/>
              <a:t>영상 표현의 방법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그레이스케일 영상에서 하나의 픽셀값이 </a:t>
            </a:r>
            <a:r>
              <a:rPr kumimoji="1" lang="en-US" altLang="ko-KR" dirty="0" smtClean="0"/>
              <a:t>0~255</a:t>
            </a:r>
            <a:r>
              <a:rPr kumimoji="1" lang="ko-KR" altLang="en-US" dirty="0" smtClean="0"/>
              <a:t>사이의 정수값을 가진다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/>
          </a:p>
          <a:p>
            <a:r>
              <a:rPr kumimoji="1" lang="ko-KR" altLang="en-US" dirty="0" smtClean="0"/>
              <a:t>히스토그램의 중요성</a:t>
            </a:r>
            <a:endParaRPr kumimoji="1" lang="en-US" altLang="ko-KR" dirty="0" smtClean="0"/>
          </a:p>
          <a:p>
            <a:r>
              <a:rPr kumimoji="1" lang="ko-KR" altLang="en-US" dirty="0" smtClean="0"/>
              <a:t>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영상의 픽셀값들의 분포를 나타내기 때문에 영상 분석을 하는데 매우 유용한다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8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영상 처리의 세가지 기본 연산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영상 처리란 화소 입장에서 보면 새로운 값을 부여 받는 것을 뜻한다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이때 새로운 값을 </a:t>
            </a:r>
            <a:r>
              <a:rPr kumimoji="1" lang="en-US" altLang="ko-KR" dirty="0" smtClean="0"/>
              <a:t>‘</a:t>
            </a:r>
            <a:r>
              <a:rPr kumimoji="1" lang="ko-KR" altLang="en-US" dirty="0" smtClean="0"/>
              <a:t>어디에서</a:t>
            </a:r>
            <a:r>
              <a:rPr kumimoji="1" lang="en-US" altLang="ko-KR" dirty="0" smtClean="0"/>
              <a:t>’</a:t>
            </a:r>
            <a:r>
              <a:rPr kumimoji="1" lang="ko-KR" altLang="en-US" dirty="0" smtClean="0"/>
              <a:t> 취하느냐에 따라 연산을 세가지로 구분 할 수 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점 연산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어떤 화소가 자신의 값만 보고 새로운 값을 결정하는 경우 </a:t>
            </a:r>
            <a:endParaRPr kumimoji="1" lang="en-US" altLang="ko-KR" dirty="0" smtClean="0"/>
          </a:p>
          <a:p>
            <a:r>
              <a:rPr kumimoji="1" lang="ko-KR" altLang="en-US" dirty="0" smtClean="0"/>
              <a:t>영역 연산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이웃에 있는 몇 개의 화소들을 보고 새로운 값을 정하는 연산 </a:t>
            </a:r>
            <a:endParaRPr kumimoji="1" lang="en-US" altLang="ko-KR" dirty="0" smtClean="0"/>
          </a:p>
          <a:p>
            <a:r>
              <a:rPr kumimoji="1" lang="ko-KR" altLang="en-US" dirty="0" smtClean="0"/>
              <a:t>기하 연산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일정한 기하학적 규칙에 따라 다른 곳에 있는 값을 취할 수 있는 연산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8754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점 연산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선형연산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ko-KR" altLang="en-US" dirty="0" smtClean="0"/>
              <a:t>출력 영상 </a:t>
            </a:r>
            <a:r>
              <a:rPr kumimoji="1" lang="en-US" altLang="ko-KR" dirty="0" err="1" smtClean="0"/>
              <a:t>f</a:t>
            </a:r>
            <a:r>
              <a:rPr kumimoji="1" lang="en-US" altLang="ko-KR" baseline="-25000" dirty="0" err="1" smtClean="0"/>
              <a:t>out</a:t>
            </a:r>
            <a:r>
              <a:rPr kumimoji="1" lang="ko-KR" altLang="en-US" dirty="0" smtClean="0"/>
              <a:t>에서 화소 </a:t>
            </a:r>
            <a:r>
              <a:rPr kumimoji="1" lang="en-US" altLang="ko-KR" dirty="0" smtClean="0"/>
              <a:t>(j,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값은 </a:t>
            </a:r>
            <a:r>
              <a:rPr kumimoji="1" lang="en-US" altLang="ko-KR" dirty="0" smtClean="0"/>
              <a:t>k</a:t>
            </a:r>
            <a:r>
              <a:rPr kumimoji="1" lang="ko-KR" altLang="en-US" dirty="0" smtClean="0"/>
              <a:t>개의 입력 영상에서 같은 위치에 존재하는 화소의 값에 따라 정해진다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대부분 </a:t>
            </a:r>
            <a:r>
              <a:rPr kumimoji="1" lang="en-US" altLang="ko-KR" dirty="0" smtClean="0"/>
              <a:t> k=1</a:t>
            </a:r>
            <a:r>
              <a:rPr kumimoji="1" lang="ko-KR" altLang="en-US" dirty="0" smtClean="0"/>
              <a:t>인 한장의 영상을 입력한다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위의 식은 양수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를 더해서 </a:t>
            </a:r>
            <a:r>
              <a:rPr kumimoji="1" lang="ko-KR" altLang="en-US" dirty="0" smtClean="0"/>
              <a:t>밝</a:t>
            </a:r>
            <a:r>
              <a:rPr kumimoji="1" lang="ko-KR" altLang="en-US" dirty="0" smtClean="0"/>
              <a:t>게 </a:t>
            </a:r>
            <a:r>
              <a:rPr kumimoji="1" lang="ko-KR" altLang="en-US" dirty="0" smtClean="0"/>
              <a:t>만들거나 반대로 빼서 어둡게 만드는 연산이다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세번째 식은 어두운 곳은 밝게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밝은 곳은 어둡게 반전 시킨다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  </a:t>
            </a:r>
            <a:endParaRPr kumimoji="1" lang="en-US" altLang="ko-KR" dirty="0"/>
          </a:p>
          <a:p>
            <a:endParaRPr kumimoji="1" lang="en-US" altLang="ko-KR" dirty="0" smtClean="0"/>
          </a:p>
          <a:p>
            <a:endParaRPr kumimoji="1"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385" y="965454"/>
            <a:ext cx="4381500" cy="647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39" y="3041201"/>
            <a:ext cx="4508500" cy="1955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809" y="2574798"/>
            <a:ext cx="5187044" cy="414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7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감마 수정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비선형 연산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감마 값에 따른 변환 함수의 모양과 연산을 적용한 결과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en-US" altLang="ko-KR" dirty="0" smtClean="0"/>
              <a:t>r</a:t>
            </a:r>
            <a:r>
              <a:rPr kumimoji="1" lang="ko-KR" altLang="en-US" dirty="0" smtClean="0"/>
              <a:t>가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보다 작으면 밝아지고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보다 크면 어두워지는 효과가 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091" y="3044444"/>
            <a:ext cx="6757913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9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8554" r="7447" b="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ctr">
            <a:normAutofit/>
          </a:bodyPr>
          <a:lstStyle/>
          <a:p>
            <a:r>
              <a:rPr kumimoji="1" lang="ko-KR" altLang="en-US">
                <a:solidFill>
                  <a:schemeClr val="bg1"/>
                </a:solidFill>
              </a:rPr>
              <a:t>디졸브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영상의 개수 </a:t>
            </a:r>
            <a:r>
              <a:rPr kumimoji="1" lang="en-US" altLang="ko-KR" dirty="0">
                <a:solidFill>
                  <a:schemeClr val="bg1"/>
                </a:solidFill>
              </a:rPr>
              <a:t>k</a:t>
            </a:r>
            <a:r>
              <a:rPr kumimoji="1" lang="ko-KR" altLang="en-US" dirty="0">
                <a:solidFill>
                  <a:schemeClr val="bg1"/>
                </a:solidFill>
              </a:rPr>
              <a:t>가 </a:t>
            </a:r>
            <a:r>
              <a:rPr kumimoji="1" lang="en-US" altLang="ko-KR" dirty="0">
                <a:solidFill>
                  <a:schemeClr val="bg1"/>
                </a:solidFill>
              </a:rPr>
              <a:t>2</a:t>
            </a:r>
            <a:r>
              <a:rPr kumimoji="1" lang="ko-KR" altLang="en-US" dirty="0">
                <a:solidFill>
                  <a:schemeClr val="bg1"/>
                </a:solidFill>
              </a:rPr>
              <a:t> 이상인 경우가 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dirty="0">
                <a:solidFill>
                  <a:schemeClr val="bg1"/>
                </a:solidFill>
              </a:rPr>
              <a:t>ex)</a:t>
            </a:r>
            <a:r>
              <a:rPr kumimoji="1" lang="ko-KR" altLang="en-US" dirty="0">
                <a:solidFill>
                  <a:schemeClr val="bg1"/>
                </a:solidFill>
              </a:rPr>
              <a:t>컬러 영상을 명암 영상으로 변환하는 경우 </a:t>
            </a:r>
            <a:r>
              <a:rPr kumimoji="1" lang="en-US" altLang="ko-KR" dirty="0">
                <a:solidFill>
                  <a:schemeClr val="bg1"/>
                </a:solidFill>
              </a:rPr>
              <a:t>R, G, B</a:t>
            </a:r>
            <a:r>
              <a:rPr kumimoji="1" lang="ko-KR" altLang="en-US" dirty="0">
                <a:solidFill>
                  <a:schemeClr val="bg1"/>
                </a:solidFill>
              </a:rPr>
              <a:t> 세 채널이 입력이므로 </a:t>
            </a:r>
            <a:r>
              <a:rPr kumimoji="1" lang="en-US" altLang="ko-KR" dirty="0">
                <a:solidFill>
                  <a:schemeClr val="bg1"/>
                </a:solidFill>
              </a:rPr>
              <a:t>k=3</a:t>
            </a:r>
            <a:r>
              <a:rPr kumimoji="1" lang="ko-KR" altLang="en-US" dirty="0">
                <a:solidFill>
                  <a:schemeClr val="bg1"/>
                </a:solidFill>
              </a:rPr>
              <a:t>인 셈이다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chemeClr val="bg1"/>
                </a:solidFill>
              </a:rPr>
              <a:t>또 다른 경우로 장면 디졸브라는 효과가 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endParaRPr kumimoji="1" lang="en-US" altLang="ko-KR" dirty="0" smtClean="0">
              <a:solidFill>
                <a:schemeClr val="bg1"/>
              </a:solidFill>
            </a:endParaRPr>
          </a:p>
          <a:p>
            <a:r>
              <a:rPr kumimoji="1" lang="en-US" altLang="ko-KR" dirty="0" smtClean="0">
                <a:solidFill>
                  <a:schemeClr val="bg1"/>
                </a:solidFill>
              </a:rPr>
              <a:t>a</a:t>
            </a:r>
            <a:r>
              <a:rPr kumimoji="1" lang="ko-KR" altLang="en-US" dirty="0" smtClean="0">
                <a:solidFill>
                  <a:schemeClr val="bg1"/>
                </a:solidFill>
              </a:rPr>
              <a:t>를 </a:t>
            </a:r>
            <a:r>
              <a:rPr kumimoji="1" lang="en-US" altLang="ko-KR" dirty="0" smtClean="0">
                <a:solidFill>
                  <a:schemeClr val="bg1"/>
                </a:solidFill>
              </a:rPr>
              <a:t>1.0</a:t>
            </a:r>
            <a:r>
              <a:rPr kumimoji="1" lang="ko-KR" altLang="en-US" dirty="0" smtClean="0">
                <a:solidFill>
                  <a:schemeClr val="bg1"/>
                </a:solidFill>
              </a:rPr>
              <a:t>에서 시작하여 </a:t>
            </a:r>
            <a:r>
              <a:rPr kumimoji="1" lang="en-US" altLang="ko-KR" dirty="0" smtClean="0">
                <a:solidFill>
                  <a:schemeClr val="bg1"/>
                </a:solidFill>
              </a:rPr>
              <a:t>0.2</a:t>
            </a:r>
            <a:r>
              <a:rPr kumimoji="1" lang="ko-KR" altLang="en-US" dirty="0" smtClean="0">
                <a:solidFill>
                  <a:schemeClr val="bg1"/>
                </a:solidFill>
              </a:rPr>
              <a:t>씩 줄여 나가면서 여섯장의 디졸브 영상을 생성한 예이다</a:t>
            </a:r>
            <a:r>
              <a:rPr kumimoji="1" lang="en-US" altLang="ko-KR" dirty="0" smtClean="0">
                <a:solidFill>
                  <a:schemeClr val="bg1"/>
                </a:solidFill>
              </a:rPr>
              <a:t>.</a:t>
            </a:r>
            <a:r>
              <a:rPr kumimoji="1" lang="ko-KR" altLang="en-US" dirty="0" smtClean="0">
                <a:solidFill>
                  <a:schemeClr val="bg1"/>
                </a:solidFill>
              </a:rPr>
              <a:t> </a:t>
            </a:r>
            <a:endParaRPr kumimoji="1" lang="en-US" altLang="ko-KR" dirty="0" smtClean="0">
              <a:solidFill>
                <a:schemeClr val="bg1"/>
              </a:solidFill>
            </a:endParaRPr>
          </a:p>
          <a:p>
            <a:endParaRPr kumimoji="1" lang="en-US" altLang="ko-KR" dirty="0">
              <a:solidFill>
                <a:schemeClr val="bg1"/>
              </a:solidFill>
            </a:endParaRPr>
          </a:p>
          <a:p>
            <a:endParaRPr kumimoji="1"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1893" y="1041909"/>
            <a:ext cx="41910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05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목판</Template>
  <TotalTime>1637</TotalTime>
  <Words>267</Words>
  <Application>Microsoft Macintosh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210 Appgulim</vt:lpstr>
      <vt:lpstr>210 Appgulim Light</vt:lpstr>
      <vt:lpstr>맑은 고딕</vt:lpstr>
      <vt:lpstr>Calibri</vt:lpstr>
      <vt:lpstr>Rockwell</vt:lpstr>
      <vt:lpstr>Rockwell Condensed</vt:lpstr>
      <vt:lpstr>Rockwell Extra Bold</vt:lpstr>
      <vt:lpstr>Wingdings</vt:lpstr>
      <vt:lpstr>목판</vt:lpstr>
      <vt:lpstr>open cv</vt:lpstr>
      <vt:lpstr>저번 시간 복습</vt:lpstr>
      <vt:lpstr>영상 처리의 세가지 기본 연산</vt:lpstr>
      <vt:lpstr>점 연산 - 선형연산</vt:lpstr>
      <vt:lpstr>감마 수정 - 비선형 연산</vt:lpstr>
      <vt:lpstr>디졸브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cv</dc:title>
  <dc:creator>Microsoft Office 사용자</dc:creator>
  <cp:lastModifiedBy>Microsoft Office 사용자</cp:lastModifiedBy>
  <cp:revision>12</cp:revision>
  <dcterms:created xsi:type="dcterms:W3CDTF">2017-02-15T05:32:40Z</dcterms:created>
  <dcterms:modified xsi:type="dcterms:W3CDTF">2017-02-18T02:59:45Z</dcterms:modified>
</cp:coreProperties>
</file>