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5"/>
    <p:restoredTop sz="94636"/>
  </p:normalViewPr>
  <p:slideViewPr>
    <p:cSldViewPr snapToGrid="0" snapToObjects="1">
      <p:cViewPr>
        <p:scale>
          <a:sx n="69" d="100"/>
          <a:sy n="69" d="100"/>
        </p:scale>
        <p:origin x="3656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1DBFA-50A6-FB44-92E1-167A8551B14F}" type="datetimeFigureOut">
              <a:rPr kumimoji="1" lang="ko-KR" altLang="en-US" smtClean="0"/>
              <a:t>2017. 1. 21.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CCCC-4334-B844-A3DD-BFAB434847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1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15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0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50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7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6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838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453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923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8E05-0679-AE47-8705-94E349C11FAE}" type="datetimeFigureOut">
              <a:rPr kumimoji="1" lang="ko-KR" altLang="en-US" smtClean="0"/>
              <a:t>2017. 1. 21.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83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8E05-0679-AE47-8705-94E349C11FAE}" type="datetimeFigureOut">
              <a:rPr kumimoji="1" lang="ko-KR" altLang="en-US" smtClean="0"/>
              <a:t>2017. 1. 21.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0DD08-94CC-5A41-B304-02960BFA58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3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cports.org/install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make.org/cmake/resources/softwar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openCV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83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mac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macport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설치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2"/>
              </a:rPr>
              <a:t>https://www.macports.org/install.php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sudo</a:t>
            </a:r>
            <a:r>
              <a:rPr kumimoji="1" lang="en-US" altLang="ko-KR" dirty="0" smtClean="0"/>
              <a:t> port install </a:t>
            </a:r>
            <a:r>
              <a:rPr kumimoji="1" lang="en-US" altLang="ko-KR" dirty="0" err="1" smtClean="0"/>
              <a:t>opencv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08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XCode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2497"/>
            <a:ext cx="1019001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sample code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altLang="ko-KR" dirty="0"/>
              <a:t/>
            </a:r>
            <a:br>
              <a:rPr lang="de-DE" altLang="ko-KR" dirty="0"/>
            </a:br>
            <a:endParaRPr lang="de-DE" altLang="ko-KR" dirty="0"/>
          </a:p>
          <a:p>
            <a:pPr marL="0" indent="0">
              <a:buNone/>
            </a:pPr>
            <a:r>
              <a:rPr lang="de-DE" altLang="ko-KR" dirty="0"/>
              <a:t>#</a:t>
            </a:r>
            <a:r>
              <a:rPr lang="de-DE" altLang="ko-KR" dirty="0" err="1"/>
              <a:t>include</a:t>
            </a:r>
            <a:r>
              <a:rPr lang="de-DE" altLang="ko-KR" dirty="0"/>
              <a:t> &lt;</a:t>
            </a:r>
            <a:r>
              <a:rPr lang="de-DE" altLang="ko-KR" dirty="0" err="1"/>
              <a:t>iostream</a:t>
            </a:r>
            <a:r>
              <a:rPr lang="de-DE" altLang="ko-KR" dirty="0"/>
              <a:t>&gt;</a:t>
            </a:r>
          </a:p>
          <a:p>
            <a:pPr marL="0" indent="0">
              <a:buNone/>
            </a:pPr>
            <a:r>
              <a:rPr lang="de-DE" altLang="ko-KR" dirty="0"/>
              <a:t>#</a:t>
            </a:r>
            <a:r>
              <a:rPr lang="de-DE" altLang="ko-KR" dirty="0" err="1"/>
              <a:t>include</a:t>
            </a:r>
            <a:r>
              <a:rPr lang="de-DE" altLang="ko-KR" dirty="0"/>
              <a:t> &lt;opencv2/</a:t>
            </a:r>
            <a:r>
              <a:rPr lang="de-DE" altLang="ko-KR" dirty="0" err="1"/>
              <a:t>opencv.hpp</a:t>
            </a:r>
            <a:r>
              <a:rPr lang="de-DE" altLang="ko-KR" dirty="0"/>
              <a:t>&gt;</a:t>
            </a:r>
          </a:p>
          <a:p>
            <a:pPr marL="0" indent="0">
              <a:buNone/>
            </a:pPr>
            <a:r>
              <a:rPr lang="de-DE" altLang="ko-KR" dirty="0"/>
              <a:t/>
            </a:r>
            <a:br>
              <a:rPr lang="de-DE" altLang="ko-KR" dirty="0"/>
            </a:br>
            <a:endParaRPr lang="de-DE" altLang="ko-KR" dirty="0"/>
          </a:p>
          <a:p>
            <a:pPr marL="0" indent="0">
              <a:buNone/>
            </a:pPr>
            <a:r>
              <a:rPr lang="de-DE" altLang="ko-KR" dirty="0" err="1"/>
              <a:t>int</a:t>
            </a:r>
            <a:r>
              <a:rPr lang="de-DE" altLang="ko-KR" dirty="0"/>
              <a:t> </a:t>
            </a:r>
            <a:r>
              <a:rPr lang="de-DE" altLang="ko-KR" dirty="0" err="1"/>
              <a:t>main</a:t>
            </a:r>
            <a:r>
              <a:rPr lang="de-DE" altLang="ko-KR" dirty="0"/>
              <a:t>(</a:t>
            </a:r>
            <a:r>
              <a:rPr lang="de-DE" altLang="ko-KR" dirty="0" err="1"/>
              <a:t>int</a:t>
            </a:r>
            <a:r>
              <a:rPr lang="de-DE" altLang="ko-KR" dirty="0"/>
              <a:t> </a:t>
            </a:r>
            <a:r>
              <a:rPr lang="de-DE" altLang="ko-KR" dirty="0" err="1"/>
              <a:t>argc</a:t>
            </a:r>
            <a:r>
              <a:rPr lang="de-DE" altLang="ko-KR" dirty="0"/>
              <a:t>, </a:t>
            </a:r>
            <a:r>
              <a:rPr lang="de-DE" altLang="ko-KR" dirty="0" err="1"/>
              <a:t>const</a:t>
            </a:r>
            <a:r>
              <a:rPr lang="de-DE" altLang="ko-KR" dirty="0"/>
              <a:t> </a:t>
            </a:r>
            <a:r>
              <a:rPr lang="de-DE" altLang="ko-KR" dirty="0" err="1"/>
              <a:t>char</a:t>
            </a:r>
            <a:r>
              <a:rPr lang="de-DE" altLang="ko-KR" dirty="0"/>
              <a:t> * </a:t>
            </a:r>
            <a:r>
              <a:rPr lang="de-DE" altLang="ko-KR" dirty="0" err="1"/>
              <a:t>argv</a:t>
            </a:r>
            <a:r>
              <a:rPr lang="de-DE" altLang="ko-KR" dirty="0"/>
              <a:t>[]) {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IplImage</a:t>
            </a:r>
            <a:r>
              <a:rPr lang="de-DE" altLang="ko-KR" dirty="0"/>
              <a:t> * </a:t>
            </a:r>
            <a:r>
              <a:rPr lang="de-DE" altLang="ko-KR" dirty="0" err="1"/>
              <a:t>img</a:t>
            </a:r>
            <a:r>
              <a:rPr lang="de-DE" altLang="ko-KR" dirty="0"/>
              <a:t> = </a:t>
            </a:r>
            <a:r>
              <a:rPr lang="de-DE" altLang="ko-KR" dirty="0" err="1"/>
              <a:t>cvCreateImage</a:t>
            </a:r>
            <a:r>
              <a:rPr lang="de-DE" altLang="ko-KR" dirty="0"/>
              <a:t>(</a:t>
            </a:r>
            <a:r>
              <a:rPr lang="de-DE" altLang="ko-KR" dirty="0" err="1"/>
              <a:t>cvSize</a:t>
            </a:r>
            <a:r>
              <a:rPr lang="de-DE" altLang="ko-KR" dirty="0"/>
              <a:t>(100, 200), IPL_DEPTH_8U, 3);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cvNamedWindow</a:t>
            </a:r>
            <a:r>
              <a:rPr lang="de-DE" altLang="ko-KR" dirty="0"/>
              <a:t>("Image:", CV_WINDOW_AUTOSIZE);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cvShowImage</a:t>
            </a:r>
            <a:r>
              <a:rPr lang="de-DE" altLang="ko-KR" dirty="0"/>
              <a:t>("Image", </a:t>
            </a:r>
            <a:r>
              <a:rPr lang="de-DE" altLang="ko-KR" dirty="0" err="1"/>
              <a:t>img</a:t>
            </a:r>
            <a:r>
              <a:rPr lang="de-DE" altLang="ko-KR" dirty="0"/>
              <a:t>);</a:t>
            </a:r>
          </a:p>
          <a:p>
            <a:pPr marL="0" indent="0">
              <a:buNone/>
            </a:pPr>
            <a:r>
              <a:rPr lang="de-DE" altLang="ko-KR" dirty="0"/>
              <a:t>    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cvWaitKey</a:t>
            </a:r>
            <a:r>
              <a:rPr lang="de-DE" altLang="ko-KR" dirty="0"/>
              <a:t>(0);</a:t>
            </a:r>
          </a:p>
          <a:p>
            <a:pPr marL="0" indent="0">
              <a:buNone/>
            </a:pPr>
            <a:r>
              <a:rPr lang="de-DE" altLang="ko-KR" dirty="0"/>
              <a:t>    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cvDestroyWindow</a:t>
            </a:r>
            <a:r>
              <a:rPr lang="de-DE" altLang="ko-KR" dirty="0"/>
              <a:t>("Image:");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cvReleaseImage</a:t>
            </a:r>
            <a:r>
              <a:rPr lang="de-DE" altLang="ko-KR" dirty="0"/>
              <a:t>(&amp;</a:t>
            </a:r>
            <a:r>
              <a:rPr lang="de-DE" altLang="ko-KR" dirty="0" err="1"/>
              <a:t>img</a:t>
            </a:r>
            <a:r>
              <a:rPr lang="de-DE" altLang="ko-KR" dirty="0"/>
              <a:t>);</a:t>
            </a:r>
          </a:p>
          <a:p>
            <a:pPr marL="0" indent="0">
              <a:buNone/>
            </a:pPr>
            <a:r>
              <a:rPr lang="de-DE" altLang="ko-KR" dirty="0"/>
              <a:t>    </a:t>
            </a:r>
          </a:p>
          <a:p>
            <a:pPr marL="0" indent="0">
              <a:buNone/>
            </a:pPr>
            <a:r>
              <a:rPr lang="de-DE" altLang="ko-KR" dirty="0"/>
              <a:t>    </a:t>
            </a:r>
            <a:r>
              <a:rPr lang="de-DE" altLang="ko-KR" dirty="0" err="1"/>
              <a:t>return</a:t>
            </a:r>
            <a:r>
              <a:rPr lang="de-DE" altLang="ko-KR" dirty="0"/>
              <a:t> 0;</a:t>
            </a:r>
          </a:p>
          <a:p>
            <a:pPr marL="0" indent="0">
              <a:buNone/>
            </a:pPr>
            <a:r>
              <a:rPr lang="de-DE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34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window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R" dirty="0" err="1" smtClean="0"/>
              <a:t>cmake</a:t>
            </a:r>
            <a:r>
              <a:rPr kumimoji="1" lang="ko-KR" altLang="en-US" dirty="0" smtClean="0"/>
              <a:t>를 다운받고 설치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2"/>
              </a:rPr>
              <a:t>http://www.cmake.org/cmake/resources/software.html</a:t>
            </a:r>
            <a:endParaRPr kumimoji="1" lang="en-US" altLang="ko-KR" dirty="0" smtClean="0"/>
          </a:p>
          <a:p>
            <a:r>
              <a:rPr kumimoji="1" lang="en-US" altLang="ko-KR" dirty="0" smtClean="0"/>
              <a:t>-opencv-3.?.exe</a:t>
            </a:r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cmake</a:t>
            </a:r>
            <a:r>
              <a:rPr kumimoji="1" lang="ko-KR" altLang="en-US" dirty="0" smtClean="0"/>
              <a:t>를 이용하여 </a:t>
            </a:r>
            <a:r>
              <a:rPr kumimoji="1" lang="en-US" altLang="ko-KR" dirty="0" smtClean="0"/>
              <a:t>build </a:t>
            </a:r>
            <a:r>
              <a:rPr kumimoji="1" lang="ko-KR" altLang="en-US" dirty="0" smtClean="0"/>
              <a:t>폴더와 </a:t>
            </a:r>
            <a:r>
              <a:rPr kumimoji="1" lang="en-US" altLang="ko-KR" dirty="0" smtClean="0"/>
              <a:t>Visual Studio</a:t>
            </a:r>
            <a:r>
              <a:rPr kumimoji="1" lang="ko-KR" altLang="en-US" dirty="0" smtClean="0"/>
              <a:t>솔루션 파일을 생성한다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OpenCV</a:t>
            </a:r>
            <a:r>
              <a:rPr kumimoji="1" lang="ko-KR" altLang="en-US" dirty="0" smtClean="0"/>
              <a:t>가 설치된 디렉터리를 보면 </a:t>
            </a:r>
            <a:r>
              <a:rPr kumimoji="1" lang="en-US" altLang="ko-KR" dirty="0" smtClean="0"/>
              <a:t>“build”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”sources”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개의 폴더가 보일것이다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cmake</a:t>
            </a:r>
            <a:r>
              <a:rPr kumimoji="1" lang="ko-KR" altLang="en-US" dirty="0" smtClean="0"/>
              <a:t>를 실행하면 두새의 디렉터리를 지정하는 곳이 보인다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“Where is the source code: “</a:t>
            </a:r>
            <a:r>
              <a:rPr kumimoji="1" lang="ko-KR" altLang="en-US" dirty="0" smtClean="0"/>
              <a:t>에는 </a:t>
            </a:r>
            <a:r>
              <a:rPr kumimoji="1" lang="en-US" altLang="ko-KR" dirty="0" smtClean="0"/>
              <a:t>[</a:t>
            </a:r>
            <a:r>
              <a:rPr kumimoji="1" lang="en-US" altLang="ko-KR" dirty="0" err="1" smtClean="0"/>
              <a:t>opencv_path</a:t>
            </a:r>
            <a:r>
              <a:rPr kumimoji="1" lang="en-US" altLang="ko-KR" dirty="0" smtClean="0"/>
              <a:t>]\sources</a:t>
            </a:r>
          </a:p>
          <a:p>
            <a:r>
              <a:rPr kumimoji="1" lang="en-US" altLang="ko-KR" dirty="0" smtClean="0"/>
              <a:t>“Where to build the binaries:”</a:t>
            </a:r>
            <a:r>
              <a:rPr kumimoji="1" lang="ko-KR" altLang="en-US" dirty="0" smtClean="0"/>
              <a:t>에는 </a:t>
            </a:r>
            <a:r>
              <a:rPr kumimoji="1" lang="en-US" altLang="ko-KR" dirty="0" smtClean="0"/>
              <a:t>[</a:t>
            </a:r>
            <a:r>
              <a:rPr kumimoji="1" lang="en-US" altLang="ko-KR" dirty="0" err="1" smtClean="0"/>
              <a:t>opencv_path</a:t>
            </a:r>
            <a:r>
              <a:rPr kumimoji="1" lang="en-US" altLang="ko-KR" dirty="0" smtClean="0"/>
              <a:t>]\build</a:t>
            </a:r>
            <a:r>
              <a:rPr kumimoji="1" lang="ko-KR" altLang="en-US" dirty="0" smtClean="0"/>
              <a:t>의 위리를 지정한다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722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83" y="291241"/>
            <a:ext cx="4475156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61" y="2915379"/>
            <a:ext cx="89662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3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590" y="444694"/>
            <a:ext cx="6637479" cy="60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7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http://cinema4dr12.tistory.com/entry/</a:t>
            </a:r>
            <a:r>
              <a:rPr kumimoji="1" lang="en-US" altLang="ko-KR" dirty="0" err="1" smtClean="0"/>
              <a:t>OpenCV</a:t>
            </a:r>
            <a:r>
              <a:rPr kumimoji="1" lang="en-US" altLang="ko-KR" dirty="0" smtClean="0"/>
              <a:t>-Windows-Visual-Studio</a:t>
            </a:r>
            <a:r>
              <a:rPr kumimoji="1" lang="ko-KR" altLang="en-US" dirty="0" smtClean="0"/>
              <a:t>에서</a:t>
            </a:r>
            <a:r>
              <a:rPr kumimoji="1" lang="en-US" altLang="ko-KR" dirty="0" smtClean="0"/>
              <a:t>-</a:t>
            </a:r>
            <a:r>
              <a:rPr kumimoji="1" lang="en-US" altLang="ko-KR" dirty="0" err="1" smtClean="0"/>
              <a:t>OpenCV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개발환경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구축하기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56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102</Words>
  <Application>Microsoft Macintosh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openCV</vt:lpstr>
      <vt:lpstr>mac</vt:lpstr>
      <vt:lpstr>XCode</vt:lpstr>
      <vt:lpstr>sample code</vt:lpstr>
      <vt:lpstr>window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Microsoft Office 사용자</dc:creator>
  <cp:lastModifiedBy>Microsoft Office 사용자</cp:lastModifiedBy>
  <cp:revision>10</cp:revision>
  <dcterms:created xsi:type="dcterms:W3CDTF">2017-01-20T04:25:19Z</dcterms:created>
  <dcterms:modified xsi:type="dcterms:W3CDTF">2017-01-21T01:27:48Z</dcterms:modified>
</cp:coreProperties>
</file>