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3"/>
    <p:restoredTop sz="94636"/>
  </p:normalViewPr>
  <p:slideViewPr>
    <p:cSldViewPr snapToGrid="0" snapToObjects="1">
      <p:cViewPr varScale="1">
        <p:scale>
          <a:sx n="139" d="100"/>
          <a:sy n="13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49AAF-53D2-C943-AF5A-D5898373A9E2}" type="datetimeFigureOut">
              <a:rPr kumimoji="1" lang="ko-KR" altLang="en-US" smtClean="0"/>
              <a:t>2017. 1. 14.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DC101-06F4-C247-8112-EC383EDFFE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930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EFB4-A996-F949-9522-7BB738D75A8F}" type="datetimeFigureOut">
              <a:rPr kumimoji="1" lang="ko-KR" altLang="en-US" smtClean="0"/>
              <a:t>2017. 1. 14.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80C1-2450-104F-8BE8-D7EA186A1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72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EFB4-A996-F949-9522-7BB738D75A8F}" type="datetimeFigureOut">
              <a:rPr kumimoji="1" lang="ko-KR" altLang="en-US" smtClean="0"/>
              <a:t>2017. 1. 14.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80C1-2450-104F-8BE8-D7EA186A1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286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EFB4-A996-F949-9522-7BB738D75A8F}" type="datetimeFigureOut">
              <a:rPr kumimoji="1" lang="ko-KR" altLang="en-US" smtClean="0"/>
              <a:t>2017. 1. 14.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80C1-2450-104F-8BE8-D7EA186A1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810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EFB4-A996-F949-9522-7BB738D75A8F}" type="datetimeFigureOut">
              <a:rPr kumimoji="1" lang="ko-KR" altLang="en-US" smtClean="0"/>
              <a:t>2017. 1. 14.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80C1-2450-104F-8BE8-D7EA186A1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308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EFB4-A996-F949-9522-7BB738D75A8F}" type="datetimeFigureOut">
              <a:rPr kumimoji="1" lang="ko-KR" altLang="en-US" smtClean="0"/>
              <a:t>2017. 1. 14.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80C1-2450-104F-8BE8-D7EA186A1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62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EFB4-A996-F949-9522-7BB738D75A8F}" type="datetimeFigureOut">
              <a:rPr kumimoji="1" lang="ko-KR" altLang="en-US" smtClean="0"/>
              <a:t>2017. 1. 14.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80C1-2450-104F-8BE8-D7EA186A1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64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EFB4-A996-F949-9522-7BB738D75A8F}" type="datetimeFigureOut">
              <a:rPr kumimoji="1" lang="ko-KR" altLang="en-US" smtClean="0"/>
              <a:t>2017. 1. 14.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80C1-2450-104F-8BE8-D7EA186A1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383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EFB4-A996-F949-9522-7BB738D75A8F}" type="datetimeFigureOut">
              <a:rPr kumimoji="1" lang="ko-KR" altLang="en-US" smtClean="0"/>
              <a:t>2017. 1. 14.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80C1-2450-104F-8BE8-D7EA186A1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2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EFB4-A996-F949-9522-7BB738D75A8F}" type="datetimeFigureOut">
              <a:rPr kumimoji="1" lang="ko-KR" altLang="en-US" smtClean="0"/>
              <a:t>2017. 1. 14.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80C1-2450-104F-8BE8-D7EA186A1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220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EFB4-A996-F949-9522-7BB738D75A8F}" type="datetimeFigureOut">
              <a:rPr kumimoji="1" lang="ko-KR" altLang="en-US" smtClean="0"/>
              <a:t>2017. 1. 14.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80C1-2450-104F-8BE8-D7EA186A1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331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EFB4-A996-F949-9522-7BB738D75A8F}" type="datetimeFigureOut">
              <a:rPr kumimoji="1" lang="ko-KR" altLang="en-US" smtClean="0"/>
              <a:t>2017. 1. 14.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80C1-2450-104F-8BE8-D7EA186A1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891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EFB4-A996-F949-9522-7BB738D75A8F}" type="datetimeFigureOut">
              <a:rPr kumimoji="1" lang="ko-KR" altLang="en-US" smtClean="0"/>
              <a:t>2017. 1. 14.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580C1-2450-104F-8BE8-D7EA186A1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156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ookmin.ac.k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ko-KR" sz="5400" dirty="0" err="1" smtClean="0"/>
              <a:t>Scrapy</a:t>
            </a:r>
            <a:endParaRPr kumimoji="1" lang="ko-KR" altLang="en-US" sz="5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ko-KR" sz="2000" dirty="0" smtClean="0"/>
              <a:t>111</a:t>
            </a:r>
            <a:r>
              <a:rPr kumimoji="1" lang="ko-KR" altLang="en-US" sz="2000" dirty="0" smtClean="0"/>
              <a:t>코딩 김다은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2803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982" y="1025208"/>
            <a:ext cx="7812087" cy="9960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793" y="2681332"/>
            <a:ext cx="6286815" cy="31276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pip install </a:t>
            </a:r>
            <a:r>
              <a:rPr kumimoji="1" lang="en-US" altLang="ko-KR" sz="2000" dirty="0" err="1"/>
              <a:t>lxml</a:t>
            </a:r>
            <a:endParaRPr kumimoji="1" lang="en-US" altLang="ko-KR" sz="2000" dirty="0"/>
          </a:p>
          <a:p>
            <a:r>
              <a:rPr kumimoji="1" lang="en-US" altLang="ko-KR" sz="2000" dirty="0"/>
              <a:t>pip install </a:t>
            </a:r>
            <a:r>
              <a:rPr kumimoji="1" lang="en-US" altLang="ko-KR" sz="2000" dirty="0" err="1"/>
              <a:t>scrapy</a:t>
            </a:r>
            <a:endParaRPr kumimoji="1" lang="en-US" altLang="ko-KR" sz="2000" dirty="0"/>
          </a:p>
          <a:p>
            <a:r>
              <a:rPr kumimoji="1" lang="en-US" altLang="ko-KR" sz="2000" dirty="0" err="1"/>
              <a:t>scrapy</a:t>
            </a:r>
            <a:r>
              <a:rPr kumimoji="1" lang="en-US" altLang="ko-KR" sz="2000" dirty="0"/>
              <a:t> </a:t>
            </a:r>
            <a:r>
              <a:rPr kumimoji="1" lang="en-US" altLang="ko-KR" sz="2000" dirty="0" smtClean="0"/>
              <a:t>–version</a:t>
            </a:r>
          </a:p>
          <a:p>
            <a:r>
              <a:rPr kumimoji="1" lang="en-US" altLang="ko-KR" sz="2000" dirty="0" err="1" smtClean="0"/>
              <a:t>python.exe</a:t>
            </a:r>
            <a:r>
              <a:rPr kumimoji="1" lang="en-US" altLang="ko-KR" sz="2000" dirty="0" smtClean="0"/>
              <a:t> –m pip install </a:t>
            </a:r>
            <a:r>
              <a:rPr kumimoji="1" lang="en-US" altLang="ko-KR" sz="2000" dirty="0" err="1" smtClean="0"/>
              <a:t>lxml</a:t>
            </a:r>
            <a:endParaRPr kumimoji="1" lang="en-US" altLang="ko-KR" sz="2000" dirty="0"/>
          </a:p>
          <a:p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6975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518" y="4510515"/>
            <a:ext cx="7978905" cy="147609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 err="1" smtClean="0"/>
              <a:t>Scrapy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폴더 생성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kumimoji="1" lang="en-US" altLang="ko-KR" sz="2000">
                <a:solidFill>
                  <a:schemeClr val="bg1"/>
                </a:solidFill>
              </a:rPr>
              <a:t>scrapy startproject </a:t>
            </a:r>
            <a:r>
              <a:rPr kumimoji="1" lang="ko-KR" altLang="en-US" sz="2000">
                <a:solidFill>
                  <a:schemeClr val="bg1"/>
                </a:solidFill>
              </a:rPr>
              <a:t>프로젝트명</a:t>
            </a:r>
            <a:endParaRPr kumimoji="1" lang="en-US" altLang="ko-KR" sz="2000">
              <a:solidFill>
                <a:schemeClr val="bg1"/>
              </a:solidFill>
            </a:endParaRPr>
          </a:p>
          <a:p>
            <a:endParaRPr kumimoji="1" lang="ko-KR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8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폴더 구조를 살펴보면</a:t>
            </a:r>
            <a:r>
              <a:rPr kumimoji="1" lang="en-US" altLang="ko-KR" dirty="0" smtClean="0"/>
              <a:t>...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156902" cy="49433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dirty="0" err="1"/>
              <a:t>scrapy.cfg</a:t>
            </a:r>
            <a:r>
              <a:rPr lang="en-US" altLang="ko-KR" sz="2200" dirty="0"/>
              <a:t>: </a:t>
            </a:r>
            <a:r>
              <a:rPr lang="ko-KR" altLang="en-US" sz="2200" dirty="0"/>
              <a:t>설정파일이 있다</a:t>
            </a:r>
            <a:r>
              <a:rPr lang="en-US" altLang="ko-KR" sz="2200" dirty="0"/>
              <a:t>. </a:t>
            </a:r>
            <a:r>
              <a:rPr lang="ko-KR" altLang="en-US" sz="2200" dirty="0"/>
              <a:t>프로젝트 자체에 관한 설정이다</a:t>
            </a:r>
            <a:r>
              <a:rPr lang="en-US" altLang="ko-KR" sz="2200" dirty="0"/>
              <a:t>. </a:t>
            </a:r>
            <a:r>
              <a:rPr lang="ko-KR" altLang="en-US" sz="2200" dirty="0"/>
              <a:t>예를들어 설정파일은 어디있고 프로젝트 파일명은 어떤것이고</a:t>
            </a:r>
            <a:r>
              <a:rPr lang="en-US" altLang="ko-KR" sz="2200" dirty="0"/>
              <a:t>..</a:t>
            </a:r>
          </a:p>
          <a:p>
            <a:pPr>
              <a:lnSpc>
                <a:spcPct val="100000"/>
              </a:lnSpc>
            </a:pPr>
            <a:r>
              <a:rPr lang="ko-KR" altLang="en-US" sz="2200" dirty="0"/>
              <a:t>프로젝트 명</a:t>
            </a:r>
            <a:r>
              <a:rPr lang="en-US" altLang="ko-KR" sz="2200" dirty="0"/>
              <a:t>/: </a:t>
            </a:r>
            <a:r>
              <a:rPr lang="ko-KR" altLang="en-US" sz="2200" dirty="0"/>
              <a:t>이 폴더에 프로젝트 관련 모듈이 들어간다</a:t>
            </a:r>
            <a:r>
              <a:rPr lang="en-US" altLang="ko-KR" sz="2200" dirty="0"/>
              <a:t>. </a:t>
            </a:r>
            <a:r>
              <a:rPr lang="ko-KR" altLang="en-US" sz="2200" dirty="0"/>
              <a:t>일단 기본적으로 </a:t>
            </a:r>
            <a:r>
              <a:rPr lang="en-US" altLang="ko-KR" sz="2200" dirty="0" err="1"/>
              <a:t>startproject</a:t>
            </a:r>
            <a:r>
              <a:rPr lang="en-US" altLang="ko-KR" sz="2200" dirty="0"/>
              <a:t> </a:t>
            </a:r>
            <a:r>
              <a:rPr lang="ko-KR" altLang="en-US" sz="2200" dirty="0"/>
              <a:t>때 입력한 프로젝트 명으로 중복해서 폴더가 만들어진다</a:t>
            </a:r>
            <a:r>
              <a:rPr lang="en-US" altLang="ko-KR" sz="2200" dirty="0"/>
              <a:t>. </a:t>
            </a:r>
            <a:r>
              <a:rPr lang="ko-KR" altLang="en-US" sz="2200" dirty="0"/>
              <a:t>설정파일에 보면 기본적으로 이 파일명으로 세팅이 되어있다</a:t>
            </a:r>
            <a:r>
              <a:rPr lang="en-US" altLang="ko-KR" sz="22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200" dirty="0"/>
              <a:t>프로젝트 명</a:t>
            </a:r>
            <a:r>
              <a:rPr lang="en-US" altLang="ko-KR" sz="2200" dirty="0"/>
              <a:t>/</a:t>
            </a:r>
            <a:r>
              <a:rPr lang="en-US" altLang="ko-KR" sz="2200" dirty="0" err="1"/>
              <a:t>items.py</a:t>
            </a:r>
            <a:r>
              <a:rPr lang="en-US" altLang="ko-KR" sz="2200" dirty="0"/>
              <a:t>: item </a:t>
            </a:r>
            <a:r>
              <a:rPr lang="ko-KR" altLang="en-US" sz="2200" dirty="0"/>
              <a:t>즉 </a:t>
            </a:r>
            <a:r>
              <a:rPr lang="en-US" altLang="ko-KR" sz="2200" dirty="0" err="1"/>
              <a:t>vo</a:t>
            </a:r>
            <a:r>
              <a:rPr lang="ko-KR" altLang="en-US" sz="2200" dirty="0"/>
              <a:t>라고 생각하면 된다</a:t>
            </a:r>
            <a:r>
              <a:rPr lang="en-US" altLang="ko-KR" sz="22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200" dirty="0"/>
              <a:t>프로젝트 명</a:t>
            </a:r>
            <a:r>
              <a:rPr lang="en-US" altLang="ko-KR" sz="2200" dirty="0"/>
              <a:t>/</a:t>
            </a:r>
            <a:r>
              <a:rPr lang="en-US" altLang="ko-KR" sz="2200" dirty="0" err="1"/>
              <a:t>pipelines.py</a:t>
            </a:r>
            <a:r>
              <a:rPr lang="en-US" altLang="ko-KR" sz="2200" dirty="0"/>
              <a:t>: </a:t>
            </a:r>
            <a:r>
              <a:rPr lang="ko-KR" altLang="en-US" sz="2200" dirty="0"/>
              <a:t>파이프라인 관련 파일이다</a:t>
            </a:r>
            <a:r>
              <a:rPr lang="en-US" altLang="ko-KR" sz="2200" dirty="0"/>
              <a:t>. </a:t>
            </a:r>
            <a:r>
              <a:rPr lang="ko-KR" altLang="en-US" sz="2200" dirty="0"/>
              <a:t>파이프라인이란 </a:t>
            </a:r>
            <a:r>
              <a:rPr lang="en-US" altLang="ko-KR" sz="2200" dirty="0" err="1"/>
              <a:t>scrapy</a:t>
            </a:r>
            <a:r>
              <a:rPr lang="ko-KR" altLang="en-US" sz="2200" dirty="0"/>
              <a:t>의 </a:t>
            </a:r>
            <a:r>
              <a:rPr lang="en-US" altLang="ko-KR" sz="2200" dirty="0"/>
              <a:t>item</a:t>
            </a:r>
            <a:r>
              <a:rPr lang="ko-KR" altLang="en-US" sz="2200" dirty="0"/>
              <a:t>을 가지고 디비에 데이터를 집어 넣거나 유효성체크를 하거나 다른아이템들과 가공을 하는데 사용한다</a:t>
            </a:r>
            <a:r>
              <a:rPr lang="en-US" altLang="ko-KR" sz="22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200" dirty="0"/>
              <a:t>프로젝트 명</a:t>
            </a:r>
            <a:r>
              <a:rPr lang="en-US" altLang="ko-KR" sz="2200" dirty="0"/>
              <a:t>/</a:t>
            </a:r>
            <a:r>
              <a:rPr lang="en-US" altLang="ko-KR" sz="2200" dirty="0" err="1"/>
              <a:t>settings.py</a:t>
            </a:r>
            <a:r>
              <a:rPr lang="en-US" altLang="ko-KR" sz="2200" dirty="0"/>
              <a:t>: </a:t>
            </a:r>
            <a:r>
              <a:rPr lang="ko-KR" altLang="en-US" sz="2200" dirty="0"/>
              <a:t>설정관련 파일이다</a:t>
            </a:r>
            <a:r>
              <a:rPr lang="en-US" altLang="ko-KR" sz="22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200" dirty="0"/>
              <a:t>프로젝트 명</a:t>
            </a:r>
            <a:r>
              <a:rPr lang="en-US" altLang="ko-KR" sz="2200" dirty="0"/>
              <a:t>/spiders/: </a:t>
            </a:r>
            <a:r>
              <a:rPr lang="ko-KR" altLang="en-US" sz="2200" dirty="0"/>
              <a:t>크롤링 하고자 하는 코드들이 들어간다</a:t>
            </a:r>
            <a:r>
              <a:rPr lang="en-US" altLang="ko-KR" sz="2200" dirty="0"/>
              <a:t>. </a:t>
            </a:r>
            <a:r>
              <a:rPr lang="ko-KR" altLang="en-US" sz="2200" dirty="0"/>
              <a:t>여기서는 스파이더라 부르는데 일종의 비지니스 로직이라고 생각하면 </a:t>
            </a:r>
            <a:r>
              <a:rPr lang="ko-KR" altLang="en-US" sz="2200" dirty="0" smtClean="0"/>
              <a:t>된다</a:t>
            </a:r>
            <a:r>
              <a:rPr lang="en-US" altLang="ko-KR" sz="2200" dirty="0" smtClean="0"/>
              <a:t>. 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89846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구조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s-IS" altLang="ko-KR" dirty="0" smtClean="0"/>
              <a:t>onecoding</a:t>
            </a:r>
            <a:endParaRPr lang="is-IS" altLang="ko-KR" dirty="0"/>
          </a:p>
          <a:p>
            <a:pPr marL="0" indent="0">
              <a:buNone/>
            </a:pPr>
            <a:r>
              <a:rPr lang="is-IS" altLang="ko-KR" dirty="0"/>
              <a:t> |</a:t>
            </a:r>
          </a:p>
          <a:p>
            <a:pPr marL="0" indent="0">
              <a:buNone/>
            </a:pPr>
            <a:r>
              <a:rPr lang="is-IS" altLang="ko-KR" dirty="0"/>
              <a:t> ----  scrapy.cfg   ---&gt; </a:t>
            </a:r>
            <a:r>
              <a:rPr lang="ko-KR" altLang="is-IS" dirty="0"/>
              <a:t>프로젝트정보를 가지고 있음</a:t>
            </a:r>
          </a:p>
          <a:p>
            <a:pPr marL="0" indent="0">
              <a:buNone/>
            </a:pPr>
            <a:r>
              <a:rPr lang="ko-KR" altLang="is-IS" dirty="0"/>
              <a:t> </a:t>
            </a:r>
            <a:r>
              <a:rPr lang="is-IS" altLang="ko-KR" dirty="0"/>
              <a:t>---- </a:t>
            </a:r>
            <a:r>
              <a:rPr lang="is-IS" altLang="ko-KR" dirty="0" smtClean="0"/>
              <a:t>/onecoding </a:t>
            </a:r>
            <a:r>
              <a:rPr lang="is-IS" altLang="ko-KR" dirty="0"/>
              <a:t>  </a:t>
            </a:r>
            <a:r>
              <a:rPr lang="ko-KR" altLang="is-IS" dirty="0"/>
              <a:t>프로젝트 폴더</a:t>
            </a:r>
          </a:p>
          <a:p>
            <a:pPr marL="0" indent="0">
              <a:buNone/>
            </a:pPr>
            <a:r>
              <a:rPr lang="ko-KR" altLang="is-IS" dirty="0"/>
              <a:t>            </a:t>
            </a:r>
            <a:r>
              <a:rPr lang="is-IS" altLang="ko-KR" dirty="0"/>
              <a:t>|</a:t>
            </a:r>
          </a:p>
          <a:p>
            <a:pPr marL="0" indent="0">
              <a:buNone/>
            </a:pPr>
            <a:r>
              <a:rPr lang="is-IS" altLang="ko-KR" dirty="0"/>
              <a:t>            ----- items.py      </a:t>
            </a:r>
            <a:r>
              <a:rPr lang="ko-KR" altLang="is-IS" dirty="0"/>
              <a:t>크롤링할 데이타 모델</a:t>
            </a:r>
          </a:p>
          <a:p>
            <a:pPr marL="0" indent="0">
              <a:buNone/>
            </a:pPr>
            <a:r>
              <a:rPr lang="ko-KR" altLang="is-IS" dirty="0"/>
              <a:t>            </a:t>
            </a:r>
            <a:r>
              <a:rPr lang="is-IS" altLang="ko-KR" dirty="0"/>
              <a:t>----- pipelines.py  </a:t>
            </a:r>
            <a:r>
              <a:rPr lang="ko-KR" altLang="is-IS" dirty="0"/>
              <a:t>크롤링 결과를 파일로 저장할때 필요한 룰</a:t>
            </a:r>
            <a:r>
              <a:rPr lang="is-IS" altLang="ko-KR" dirty="0"/>
              <a:t>(</a:t>
            </a:r>
            <a:r>
              <a:rPr lang="ko-KR" altLang="is-IS" dirty="0"/>
              <a:t>규칙</a:t>
            </a:r>
            <a:r>
              <a:rPr lang="is-IS" altLang="ko-KR" dirty="0"/>
              <a:t>) </a:t>
            </a:r>
            <a:r>
              <a:rPr lang="ko-KR" altLang="is-IS" dirty="0"/>
              <a:t>정의</a:t>
            </a:r>
          </a:p>
          <a:p>
            <a:pPr marL="0" indent="0">
              <a:buNone/>
            </a:pPr>
            <a:r>
              <a:rPr lang="ko-KR" altLang="is-IS" dirty="0"/>
              <a:t>            </a:t>
            </a:r>
            <a:r>
              <a:rPr lang="is-IS" altLang="ko-KR" dirty="0"/>
              <a:t>----- setting.py item</a:t>
            </a:r>
            <a:r>
              <a:rPr lang="ko-KR" altLang="is-IS" dirty="0"/>
              <a:t>과</a:t>
            </a:r>
            <a:r>
              <a:rPr lang="is-IS" altLang="ko-KR" dirty="0"/>
              <a:t>piplines</a:t>
            </a:r>
            <a:r>
              <a:rPr lang="ko-KR" altLang="is-IS" dirty="0"/>
              <a:t>과의 설정 및 각종</a:t>
            </a:r>
            <a:r>
              <a:rPr lang="is-IS" altLang="ko-KR" dirty="0"/>
              <a:t>? </a:t>
            </a:r>
            <a:r>
              <a:rPr lang="ko-KR" altLang="is-IS" dirty="0"/>
              <a:t>설정에 필요</a:t>
            </a:r>
          </a:p>
          <a:p>
            <a:pPr marL="0" indent="0">
              <a:buNone/>
            </a:pPr>
            <a:r>
              <a:rPr lang="ko-KR" altLang="is-IS" dirty="0"/>
              <a:t>            </a:t>
            </a:r>
            <a:r>
              <a:rPr lang="is-IS" altLang="ko-KR" dirty="0"/>
              <a:t>----- /spiders   </a:t>
            </a:r>
            <a:r>
              <a:rPr lang="ko-KR" altLang="is-IS" dirty="0"/>
              <a:t>크롤링할 거미들을 모아놓을 폴더</a:t>
            </a:r>
          </a:p>
          <a:p>
            <a:pPr marL="0" indent="0">
              <a:buNone/>
            </a:pPr>
            <a:r>
              <a:rPr lang="ko-KR" altLang="is-IS" dirty="0"/>
              <a:t>                       </a:t>
            </a:r>
            <a:r>
              <a:rPr lang="is-IS" altLang="ko-KR" dirty="0"/>
              <a:t>|</a:t>
            </a:r>
          </a:p>
          <a:p>
            <a:pPr marL="0" indent="0">
              <a:buNone/>
            </a:pPr>
            <a:r>
              <a:rPr lang="is-IS" altLang="ko-KR" dirty="0"/>
              <a:t>                       ----- </a:t>
            </a:r>
            <a:r>
              <a:rPr lang="is-IS" altLang="ko-KR" dirty="0" smtClean="0"/>
              <a:t>onecoding.py </a:t>
            </a:r>
            <a:r>
              <a:rPr lang="is-IS" altLang="ko-KR" dirty="0"/>
              <a:t>(</a:t>
            </a:r>
            <a:r>
              <a:rPr lang="ko-KR" altLang="is-IS" dirty="0"/>
              <a:t>크롤링을 위한 거미</a:t>
            </a:r>
            <a:r>
              <a:rPr lang="is-IS" altLang="ko-KR" dirty="0"/>
              <a:t>. </a:t>
            </a:r>
            <a:r>
              <a:rPr lang="ko-KR" altLang="is-IS" dirty="0"/>
              <a:t>처음에 생성되지 않으므로 만들어야함</a:t>
            </a:r>
            <a:r>
              <a:rPr lang="is-IS" altLang="ko-KR" dirty="0"/>
              <a:t>.)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58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ko-KR" altLang="en-US" dirty="0" smtClean="0"/>
              <a:t>크롤링할 웹 페이지를 분석해보자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>
                <a:hlinkClick r:id="rId2"/>
              </a:rPr>
              <a:t>www.kookmin.ac.kr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웹페이지에서 뻗어나가는 </a:t>
            </a:r>
            <a:r>
              <a:rPr kumimoji="1" lang="en-US" altLang="ko-KR" dirty="0" err="1" smtClean="0"/>
              <a:t>url</a:t>
            </a:r>
            <a:r>
              <a:rPr kumimoji="1" lang="ko-KR" altLang="en-US" dirty="0" smtClean="0"/>
              <a:t>을 크롤링해와서 </a:t>
            </a:r>
            <a:r>
              <a:rPr kumimoji="1" lang="en-US" altLang="ko-KR" dirty="0" smtClean="0"/>
              <a:t>DB</a:t>
            </a:r>
            <a:r>
              <a:rPr kumimoji="1" lang="ko-KR" altLang="en-US" dirty="0" smtClean="0"/>
              <a:t>에 저장하기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30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Code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18259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scrapy.spider</a:t>
            </a:r>
            <a:r>
              <a:rPr lang="en-US" altLang="ko-KR" sz="1100" dirty="0"/>
              <a:t> import </a:t>
            </a:r>
            <a:r>
              <a:rPr lang="en-US" altLang="ko-KR" sz="1100" dirty="0" err="1"/>
              <a:t>BaseSpider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scrapy.selector</a:t>
            </a:r>
            <a:r>
              <a:rPr lang="en-US" altLang="ko-KR" sz="1100" dirty="0"/>
              <a:t> import </a:t>
            </a:r>
            <a:r>
              <a:rPr lang="en-US" altLang="ko-KR" sz="1100" dirty="0" err="1"/>
              <a:t>HtmlXPathSelector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craigslist_sample.items</a:t>
            </a:r>
            <a:r>
              <a:rPr lang="en-US" altLang="ko-KR" sz="1100" dirty="0"/>
              <a:t> import </a:t>
            </a:r>
            <a:r>
              <a:rPr lang="en-US" altLang="ko-KR" sz="1100" dirty="0" err="1"/>
              <a:t>CraigslistSampleItem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import sqlite3</a:t>
            </a:r>
          </a:p>
          <a:p>
            <a:pPr marL="0" indent="0">
              <a:buNone/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scrapy.http.request</a:t>
            </a:r>
            <a:r>
              <a:rPr lang="en-US" altLang="ko-KR" sz="1100" dirty="0"/>
              <a:t> import Request</a:t>
            </a:r>
          </a:p>
          <a:p>
            <a:pPr marL="0" indent="0">
              <a:buNone/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scrapy.http.response</a:t>
            </a:r>
            <a:r>
              <a:rPr lang="en-US" altLang="ko-KR" sz="1100" dirty="0"/>
              <a:t> import Response</a:t>
            </a:r>
          </a:p>
          <a:p>
            <a:pPr marL="0" indent="0">
              <a:buNone/>
            </a:pPr>
            <a:r>
              <a:rPr lang="en-US" altLang="ko-KR" sz="1100" dirty="0"/>
              <a:t/>
            </a:r>
            <a:br>
              <a:rPr lang="en-US" altLang="ko-KR" sz="1100" dirty="0"/>
            </a:b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#</a:t>
            </a:r>
            <a:r>
              <a:rPr lang="en-US" altLang="ko-KR" sz="1100" dirty="0" err="1"/>
              <a:t>sqlite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db</a:t>
            </a:r>
            <a:r>
              <a:rPr lang="en-US" altLang="ko-KR" sz="1100" dirty="0"/>
              <a:t> = sqlite3.connect("</a:t>
            </a:r>
            <a:r>
              <a:rPr lang="en-US" altLang="ko-KR" sz="1100" dirty="0" err="1"/>
              <a:t>link.db</a:t>
            </a:r>
            <a:r>
              <a:rPr lang="en-US" altLang="ko-KR" sz="1100" dirty="0"/>
              <a:t>")</a:t>
            </a:r>
          </a:p>
          <a:p>
            <a:pPr marL="0" indent="0">
              <a:buNone/>
            </a:pPr>
            <a:r>
              <a:rPr lang="en-US" altLang="ko-KR" sz="1100" dirty="0"/>
              <a:t>cursor = </a:t>
            </a:r>
            <a:r>
              <a:rPr lang="en-US" altLang="ko-KR" sz="1100" dirty="0" err="1"/>
              <a:t>db.cursor</a:t>
            </a:r>
            <a:r>
              <a:rPr lang="en-US" altLang="ko-KR" sz="1100" dirty="0"/>
              <a:t>()</a:t>
            </a:r>
          </a:p>
          <a:p>
            <a:pPr marL="0" indent="0">
              <a:buNone/>
            </a:pPr>
            <a:r>
              <a:rPr lang="en-US" altLang="ko-KR" sz="1100" dirty="0" err="1"/>
              <a:t>cursor.execute</a:t>
            </a:r>
            <a:r>
              <a:rPr lang="en-US" altLang="ko-KR" sz="1100" dirty="0"/>
              <a:t>("CREATE TABLE list(root TEXT, </a:t>
            </a:r>
            <a:r>
              <a:rPr lang="en-US" altLang="ko-KR" sz="1100" dirty="0" err="1"/>
              <a:t>desti</a:t>
            </a:r>
            <a:r>
              <a:rPr lang="en-US" altLang="ko-KR" sz="1100" dirty="0"/>
              <a:t> TEXT , refer TEXT)")</a:t>
            </a:r>
          </a:p>
          <a:p>
            <a:pPr marL="0" indent="0">
              <a:buNone/>
            </a:pPr>
            <a:r>
              <a:rPr lang="en-US" altLang="ko-KR" sz="1100" dirty="0"/>
              <a:t/>
            </a:r>
            <a:br>
              <a:rPr lang="en-US" altLang="ko-KR" sz="1100" dirty="0"/>
            </a:br>
            <a:endParaRPr lang="en-US" altLang="ko-KR" sz="1100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365174" y="1690688"/>
            <a:ext cx="523701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class </a:t>
            </a:r>
            <a:r>
              <a:rPr lang="en-US" altLang="ko-KR" sz="1100" dirty="0" err="1"/>
              <a:t>MySpider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BaseSpider</a:t>
            </a:r>
            <a:r>
              <a:rPr lang="en-US" altLang="ko-KR" sz="1100" dirty="0"/>
              <a:t>):</a:t>
            </a:r>
          </a:p>
          <a:p>
            <a:r>
              <a:rPr lang="en-US" altLang="ko-KR" sz="1100" dirty="0"/>
              <a:t>    name = "</a:t>
            </a:r>
            <a:r>
              <a:rPr lang="en-US" altLang="ko-KR" sz="1100" dirty="0" err="1"/>
              <a:t>kookmin</a:t>
            </a:r>
            <a:r>
              <a:rPr lang="en-US" altLang="ko-KR" sz="1100" dirty="0"/>
              <a:t>"</a:t>
            </a:r>
          </a:p>
          <a:p>
            <a:r>
              <a:rPr lang="en-US" altLang="ko-KR" sz="1100" dirty="0"/>
              <a:t>    </a:t>
            </a:r>
            <a:r>
              <a:rPr lang="en-US" altLang="ko-KR" sz="1100" dirty="0" err="1"/>
              <a:t>allowed_domains</a:t>
            </a:r>
            <a:r>
              <a:rPr lang="en-US" altLang="ko-KR" sz="1100" dirty="0"/>
              <a:t> = ["</a:t>
            </a:r>
            <a:r>
              <a:rPr lang="en-US" altLang="ko-KR" sz="1100" dirty="0" err="1"/>
              <a:t>www.kookmin.ac.kr</a:t>
            </a:r>
            <a:r>
              <a:rPr lang="en-US" altLang="ko-KR" sz="1100" dirty="0"/>
              <a:t>" , "</a:t>
            </a:r>
            <a:r>
              <a:rPr lang="en-US" altLang="ko-KR" sz="1100" dirty="0" err="1"/>
              <a:t>kookmin.org</a:t>
            </a:r>
            <a:r>
              <a:rPr lang="en-US" altLang="ko-KR" sz="1100" dirty="0"/>
              <a:t>" , "</a:t>
            </a:r>
            <a:r>
              <a:rPr lang="en-US" altLang="ko-KR" sz="1100" dirty="0" err="1"/>
              <a:t>kookmin.ac.kr</a:t>
            </a:r>
            <a:r>
              <a:rPr lang="en-US" altLang="ko-KR" sz="1100" dirty="0"/>
              <a:t>"]</a:t>
            </a:r>
          </a:p>
          <a:p>
            <a:r>
              <a:rPr lang="en-US" altLang="ko-KR" sz="1100" dirty="0"/>
              <a:t>    </a:t>
            </a:r>
            <a:r>
              <a:rPr lang="en-US" altLang="ko-KR" sz="1100" dirty="0" err="1"/>
              <a:t>start_urls</a:t>
            </a:r>
            <a:r>
              <a:rPr lang="en-US" altLang="ko-KR" sz="1100" dirty="0"/>
              <a:t> = ["http://</a:t>
            </a:r>
            <a:r>
              <a:rPr lang="en-US" altLang="ko-KR" sz="1100" dirty="0" err="1"/>
              <a:t>www.kookmin.ac.kr</a:t>
            </a:r>
            <a:r>
              <a:rPr lang="en-US" altLang="ko-KR" sz="1100" dirty="0"/>
              <a:t>/</a:t>
            </a:r>
            <a:r>
              <a:rPr lang="en-US" altLang="ko-KR" sz="1100" dirty="0" err="1"/>
              <a:t>home.php</a:t>
            </a:r>
            <a:r>
              <a:rPr lang="en-US" altLang="ko-KR" sz="1100" dirty="0"/>
              <a:t>"]</a:t>
            </a:r>
          </a:p>
          <a:p>
            <a:r>
              <a:rPr lang="en-US" altLang="ko-KR" sz="1100" dirty="0"/>
              <a:t>    </a:t>
            </a:r>
            <a:r>
              <a:rPr lang="en-US" altLang="ko-KR" sz="1100" dirty="0" err="1"/>
              <a:t>def</a:t>
            </a:r>
            <a:r>
              <a:rPr lang="en-US" altLang="ko-KR" sz="1100" dirty="0"/>
              <a:t> parse(self, response):</a:t>
            </a:r>
          </a:p>
          <a:p>
            <a:r>
              <a:rPr lang="en-US" altLang="ko-KR" sz="1100" dirty="0"/>
              <a:t>        </a:t>
            </a:r>
            <a:r>
              <a:rPr lang="en-US" altLang="ko-KR" sz="1100" dirty="0" err="1"/>
              <a:t>hxs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HtmlXPathSelector</a:t>
            </a:r>
            <a:r>
              <a:rPr lang="en-US" altLang="ko-KR" sz="1100" dirty="0"/>
              <a:t>(response)</a:t>
            </a:r>
          </a:p>
          <a:p>
            <a:r>
              <a:rPr lang="en-US" altLang="ko-KR" sz="1100" dirty="0"/>
              <a:t>        List = </a:t>
            </a:r>
            <a:r>
              <a:rPr lang="en-US" altLang="ko-KR" sz="1100" dirty="0" err="1"/>
              <a:t>hxs.xpath</a:t>
            </a:r>
            <a:r>
              <a:rPr lang="en-US" altLang="ko-KR" sz="1100" dirty="0"/>
              <a:t>('//@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').extract()</a:t>
            </a:r>
          </a:p>
          <a:p>
            <a:r>
              <a:rPr lang="en-US" altLang="ko-KR" sz="1100" dirty="0"/>
              <a:t>        for p in List:</a:t>
            </a:r>
          </a:p>
          <a:p>
            <a:r>
              <a:rPr lang="en-US" altLang="ko-KR" sz="1100" dirty="0"/>
              <a:t>            destination = p</a:t>
            </a:r>
          </a:p>
          <a:p>
            <a:r>
              <a:rPr lang="en-US" altLang="ko-KR" sz="1100" dirty="0"/>
              <a:t>            root = </a:t>
            </a:r>
            <a:r>
              <a:rPr lang="en-US" altLang="ko-KR" sz="1100" dirty="0" err="1"/>
              <a:t>response.url</a:t>
            </a:r>
            <a:endParaRPr lang="en-US" altLang="ko-KR" sz="1100" dirty="0"/>
          </a:p>
          <a:p>
            <a:r>
              <a:rPr lang="en-US" altLang="ko-KR" sz="1100" dirty="0"/>
              <a:t>            refer = </a:t>
            </a:r>
            <a:r>
              <a:rPr lang="en-US" altLang="ko-KR" sz="1100" dirty="0" err="1"/>
              <a:t>response.request.headers.get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Referer</a:t>
            </a:r>
            <a:r>
              <a:rPr lang="en-US" altLang="ko-KR" sz="1100" dirty="0"/>
              <a:t>', None)</a:t>
            </a:r>
          </a:p>
          <a:p>
            <a:r>
              <a:rPr lang="en-US" altLang="ko-KR" sz="1100" dirty="0"/>
              <a:t>            if "http" in destination:</a:t>
            </a:r>
          </a:p>
          <a:p>
            <a:r>
              <a:rPr lang="en-US" altLang="ko-KR" sz="1100" dirty="0"/>
              <a:t>                </a:t>
            </a:r>
            <a:r>
              <a:rPr lang="en-US" altLang="ko-KR" sz="1100" dirty="0" err="1"/>
              <a:t>cursor.execute</a:t>
            </a:r>
            <a:r>
              <a:rPr lang="en-US" altLang="ko-KR" sz="1100" dirty="0"/>
              <a:t>("INSERT INTO list (root , </a:t>
            </a:r>
            <a:r>
              <a:rPr lang="en-US" altLang="ko-KR" sz="1100" dirty="0" err="1"/>
              <a:t>desti</a:t>
            </a:r>
            <a:r>
              <a:rPr lang="en-US" altLang="ko-KR" sz="1100" dirty="0"/>
              <a:t> , refer) VALUES (? , ? , ?)" , (root , destination , refer))</a:t>
            </a:r>
          </a:p>
          <a:p>
            <a:r>
              <a:rPr lang="en-US" altLang="ko-KR" sz="1100" dirty="0"/>
              <a:t>                </a:t>
            </a:r>
            <a:r>
              <a:rPr lang="en-US" altLang="ko-KR" sz="1100" dirty="0" err="1"/>
              <a:t>db.commit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                print ("Root: " , root , "   " , "Destination: " , destination , "\n" , "Refer: " , refer , " ")</a:t>
            </a:r>
          </a:p>
          <a:p>
            <a:r>
              <a:rPr lang="en-US" altLang="ko-KR" sz="1100" dirty="0"/>
              <a:t>                if "</a:t>
            </a:r>
            <a:r>
              <a:rPr lang="en-US" altLang="ko-KR" sz="1100" dirty="0" err="1"/>
              <a:t>kookmin.ac.kr</a:t>
            </a:r>
            <a:r>
              <a:rPr lang="en-US" altLang="ko-KR" sz="1100" dirty="0"/>
              <a:t>" in destination :</a:t>
            </a:r>
          </a:p>
          <a:p>
            <a:r>
              <a:rPr lang="en-US" altLang="ko-KR" sz="1100" dirty="0"/>
              <a:t>                    yield Request(destination , callback=</a:t>
            </a:r>
            <a:r>
              <a:rPr lang="en-US" altLang="ko-KR" sz="1100" dirty="0" err="1"/>
              <a:t>self.parse</a:t>
            </a:r>
            <a:r>
              <a:rPr lang="en-US" altLang="ko-KR" sz="1100" dirty="0"/>
              <a:t> , </a:t>
            </a:r>
            <a:r>
              <a:rPr lang="en-US" altLang="ko-KR" sz="1100" dirty="0" err="1"/>
              <a:t>dont_filter</a:t>
            </a:r>
            <a:r>
              <a:rPr lang="en-US" altLang="ko-KR" sz="1100" dirty="0"/>
              <a:t>=False)</a:t>
            </a:r>
          </a:p>
          <a:p>
            <a:r>
              <a:rPr lang="en-US" altLang="ko-KR" sz="1100" dirty="0"/>
              <a:t/>
            </a:r>
            <a:br>
              <a:rPr lang="en-US" altLang="ko-KR" sz="1100" dirty="0"/>
            </a:br>
            <a:endParaRPr lang="en-US" altLang="ko-KR" sz="1100" dirty="0"/>
          </a:p>
          <a:p>
            <a:r>
              <a:rPr lang="en-US" altLang="ko-KR" sz="1100" dirty="0"/>
              <a:t/>
            </a:r>
            <a:br>
              <a:rPr lang="en-US" altLang="ko-KR" sz="1100" dirty="0"/>
            </a:br>
            <a:endParaRPr lang="en-US" altLang="ko-KR" sz="1100" dirty="0"/>
          </a:p>
          <a:p>
            <a:endParaRPr kumimoji="1" lang="ko-KR" altLang="en-US" sz="1100" dirty="0"/>
          </a:p>
          <a:p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9689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187</Words>
  <Application>Microsoft Macintosh PowerPoint</Application>
  <PresentationFormat>와이드스크린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Scrapy</vt:lpstr>
      <vt:lpstr>설치</vt:lpstr>
      <vt:lpstr>Scrapy 폴더 생성</vt:lpstr>
      <vt:lpstr>폴더 구조를 살펴보면...</vt:lpstr>
      <vt:lpstr>구조</vt:lpstr>
      <vt:lpstr> 크롤링할 웹 페이지를 분석해보자. </vt:lpstr>
      <vt:lpstr>Code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111코딩</dc:title>
  <dc:creator>Microsoft Office 사용자</dc:creator>
  <cp:lastModifiedBy>Microsoft Office 사용자</cp:lastModifiedBy>
  <cp:revision>8</cp:revision>
  <dcterms:created xsi:type="dcterms:W3CDTF">2017-01-12T10:12:55Z</dcterms:created>
  <dcterms:modified xsi:type="dcterms:W3CDTF">2017-01-14T02:44:07Z</dcterms:modified>
</cp:coreProperties>
</file>