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1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BA69-3841-5948-99C9-26F2C733D090}" type="datetimeFigureOut">
              <a:rPr kumimoji="1" lang="ko-KR" altLang="en-US" smtClean="0"/>
              <a:t>2017. 2. 4.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913E5-F44C-BF4C-A2C3-45F3C389B1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4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210 Appgulim" charset="-127"/>
                <a:ea typeface="210 Appgulim" charset="-127"/>
                <a:cs typeface="210 Appgulim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210 Appgulim" charset="-127"/>
                <a:ea typeface="210 Appgulim" charset="-127"/>
                <a:cs typeface="210 Appgulim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Appgulim" charset="-127"/>
                <a:ea typeface="210 Appgulim" charset="-127"/>
                <a:cs typeface="210 Appgulim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1pPr>
            <a:lvl2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2pPr>
            <a:lvl3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3pPr>
            <a:lvl4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4pPr>
            <a:lvl5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210 Appgulim" charset="-127"/>
          <a:ea typeface="210 Appgulim" charset="-127"/>
          <a:cs typeface="210 Appgulim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210 Appgulim" charset="-127"/>
                <a:ea typeface="210 Appgulim" charset="-127"/>
                <a:cs typeface="210 Appgulim" charset="-127"/>
              </a:rPr>
              <a:t>openCV</a:t>
            </a:r>
            <a:endParaRPr kumimoji="1" lang="ko-KR" altLang="en-US" dirty="0">
              <a:latin typeface="210 Appgulim" charset="-127"/>
              <a:ea typeface="210 Appgulim" charset="-127"/>
              <a:cs typeface="210 Appgulim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111Coding presentation</a:t>
            </a:r>
            <a:endParaRPr kumimoji="1" lang="en-US" altLang="ko-KR" dirty="0"/>
          </a:p>
          <a:p>
            <a:r>
              <a:rPr kumimoji="1" lang="en-US" altLang="ko-KR" dirty="0" smtClean="0"/>
              <a:t>by Dani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8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Open Computer Vision</a:t>
            </a:r>
          </a:p>
          <a:p>
            <a:r>
              <a:rPr kumimoji="1" lang="ko-KR" altLang="en-US" dirty="0" smtClean="0"/>
              <a:t>오픈 소스 컴퓨터 비전 </a:t>
            </a: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 라이브러리</a:t>
            </a:r>
            <a:endParaRPr kumimoji="1" lang="en-US" altLang="ko-KR" dirty="0" smtClean="0"/>
          </a:p>
          <a:p>
            <a:r>
              <a:rPr kumimoji="1" lang="ko-KR" altLang="en-US" dirty="0" smtClean="0"/>
              <a:t>인텔이 개발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실시간 이미지 프로세싱에 중점을 둔 라이브러리</a:t>
            </a:r>
            <a:endParaRPr kumimoji="1" lang="en-US" altLang="ko-KR" dirty="0" smtClean="0"/>
          </a:p>
          <a:p>
            <a:r>
              <a:rPr kumimoji="1" lang="ko-KR" altLang="en-US" dirty="0" smtClean="0"/>
              <a:t>물체 인식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안면 인식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제스쳐 인식 등에 응용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29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179825"/>
            <a:ext cx="6269479" cy="449835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얼굴 검출과 얼굴 인식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Autofit/>
          </a:bodyPr>
          <a:lstStyle/>
          <a:p>
            <a:r>
              <a:rPr kumimoji="1" lang="ko-KR" altLang="en-US" sz="3000" dirty="0"/>
              <a:t>얼굴 검출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영상에 있는 얼굴을 찾는 </a:t>
            </a:r>
            <a:r>
              <a:rPr kumimoji="1" lang="ko-KR" altLang="en-US" sz="3000" dirty="0" smtClean="0"/>
              <a:t>것</a:t>
            </a:r>
            <a:endParaRPr kumimoji="1" lang="en-US" altLang="ko-KR" sz="3000" dirty="0" smtClean="0"/>
          </a:p>
          <a:p>
            <a:endParaRPr kumimoji="1" lang="en-US" altLang="ko-KR" sz="3000" dirty="0"/>
          </a:p>
          <a:p>
            <a:r>
              <a:rPr kumimoji="1" lang="ko-KR" altLang="en-US" sz="3000" dirty="0"/>
              <a:t>얼굴 인식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검출된 얼굴이 누구인지를 판단하는 기술</a:t>
            </a:r>
            <a:endParaRPr kumimoji="1" lang="en-US" altLang="ko-KR" sz="3000" dirty="0"/>
          </a:p>
          <a:p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0826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87982"/>
            <a:ext cx="6269479" cy="52820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내용 기반 영상 검색</a:t>
            </a:r>
            <a:r>
              <a:rPr kumimoji="1" lang="en-US" altLang="ko-KR" sz="2400"/>
              <a:t>(CBIR)</a:t>
            </a:r>
            <a:endParaRPr kumimoji="1" lang="ko-KR" altLang="en-US" sz="24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1" y="2336872"/>
            <a:ext cx="3656289" cy="4353859"/>
          </a:xfrm>
        </p:spPr>
        <p:txBody>
          <a:bodyPr>
            <a:noAutofit/>
          </a:bodyPr>
          <a:lstStyle/>
          <a:p>
            <a:r>
              <a:rPr kumimoji="1" lang="ko-KR" altLang="en-US" sz="2500" dirty="0" smtClean="0"/>
              <a:t>영상에 존재하는 사람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사물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색상 정보 등을 인식하여 원하는 영상을 자동으로 찾아주는 시스템</a:t>
            </a:r>
            <a:r>
              <a:rPr kumimoji="1" lang="en-US" altLang="ko-KR" sz="2500" dirty="0" smtClean="0"/>
              <a:t>.</a:t>
            </a:r>
            <a:r>
              <a:rPr kumimoji="1" lang="ko-KR" altLang="en-US" sz="2500" dirty="0" smtClean="0"/>
              <a:t> </a:t>
            </a:r>
            <a:endParaRPr kumimoji="1" lang="en-US" altLang="ko-KR" sz="2500" dirty="0" smtClean="0"/>
          </a:p>
          <a:p>
            <a:endParaRPr kumimoji="1" lang="en-US" altLang="ko-KR" sz="2500" dirty="0"/>
          </a:p>
          <a:p>
            <a:r>
              <a:rPr kumimoji="1" lang="ko-KR" altLang="en-US" sz="2500" dirty="0" smtClean="0"/>
              <a:t>대표적인 예로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 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 smtClean="0"/>
              <a:t>	</a:t>
            </a:r>
            <a:r>
              <a:rPr kumimoji="1" lang="ko-KR" altLang="en-US" sz="2500" dirty="0" smtClean="0"/>
              <a:t>구글의 이미지 검색</a:t>
            </a:r>
            <a:endParaRPr kumimoji="1"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7619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/>
          <a:srcRect l="31656" r="28576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영상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kumimoji="1" lang="ko-KR" altLang="en-US" sz="1900"/>
              <a:t>그레이스케일 영상 </a:t>
            </a:r>
            <a:r>
              <a:rPr kumimoji="1" lang="en-US" altLang="ko-KR" sz="1900"/>
              <a:t>:</a:t>
            </a:r>
            <a:r>
              <a:rPr kumimoji="1" lang="ko-KR" altLang="en-US" sz="1900"/>
              <a:t> 색상 정보 없이 오직 밝기 정보만으로 구성된 영상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en-US" altLang="ko-KR" sz="1900"/>
              <a:t>:</a:t>
            </a:r>
            <a:r>
              <a:rPr kumimoji="1" lang="ko-KR" altLang="en-US" sz="1900"/>
              <a:t> 흑색 사진처럼 검정</a:t>
            </a:r>
            <a:r>
              <a:rPr kumimoji="1" lang="en-US" altLang="ko-KR" sz="1900"/>
              <a:t>,</a:t>
            </a:r>
            <a:r>
              <a:rPr kumimoji="1" lang="ko-KR" altLang="en-US" sz="1900"/>
              <a:t> 회색</a:t>
            </a:r>
            <a:r>
              <a:rPr kumimoji="1" lang="en-US" altLang="ko-KR" sz="1900"/>
              <a:t>,</a:t>
            </a:r>
            <a:r>
              <a:rPr kumimoji="1" lang="ko-KR" altLang="en-US" sz="1900"/>
              <a:t> 흰색으로만 구성되어있다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트루컬러 영상 </a:t>
            </a:r>
            <a:r>
              <a:rPr kumimoji="1" lang="en-US" altLang="ko-KR" sz="1900"/>
              <a:t>:</a:t>
            </a:r>
            <a:r>
              <a:rPr kumimoji="1" lang="ko-KR" altLang="en-US" sz="1900"/>
              <a:t> 색상정보를 가지고 있어서 다양한 색상을 표현할 수 있는 영상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영상의 기본 단위 </a:t>
            </a:r>
            <a:r>
              <a:rPr kumimoji="1" lang="en-US" altLang="ko-KR" sz="1900"/>
              <a:t>:</a:t>
            </a:r>
            <a:r>
              <a:rPr kumimoji="1" lang="ko-KR" altLang="en-US" sz="1900"/>
              <a:t> 픽셀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r>
              <a:rPr kumimoji="1" lang="en-US" altLang="ko-KR" sz="1900"/>
              <a:t>(picture element</a:t>
            </a:r>
            <a:r>
              <a:rPr kumimoji="1" lang="ko-KR" altLang="en-US" sz="1900"/>
              <a:t>의 줄임말</a:t>
            </a:r>
            <a:r>
              <a:rPr kumimoji="1" lang="en-US" altLang="ko-KR" sz="1900"/>
              <a:t>)</a:t>
            </a:r>
          </a:p>
          <a:p>
            <a:pPr>
              <a:lnSpc>
                <a:spcPct val="70000"/>
              </a:lnSpc>
            </a:pPr>
            <a:r>
              <a:rPr kumimoji="1" lang="ko-KR" altLang="en-US" sz="1900"/>
              <a:t>그레이스 케일 영상에서 하나의 픽셀은 </a:t>
            </a:r>
            <a:r>
              <a:rPr kumimoji="1" lang="en-US" altLang="ko-KR" sz="1900"/>
              <a:t>0~255</a:t>
            </a:r>
            <a:r>
              <a:rPr kumimoji="1" lang="ko-KR" altLang="en-US" sz="1900"/>
              <a:t> 사이의 정수값을 가진다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픽셀값이 </a:t>
            </a:r>
            <a:r>
              <a:rPr kumimoji="1" lang="en-US" altLang="ko-KR" sz="1900"/>
              <a:t>0</a:t>
            </a:r>
            <a:r>
              <a:rPr kumimoji="1" lang="ko-KR" altLang="en-US" sz="1900"/>
              <a:t>이면 검정색</a:t>
            </a:r>
            <a:r>
              <a:rPr kumimoji="1" lang="en-US" altLang="ko-KR" sz="1900"/>
              <a:t>,</a:t>
            </a:r>
            <a:r>
              <a:rPr kumimoji="1" lang="ko-KR" altLang="en-US" sz="1900"/>
              <a:t> </a:t>
            </a:r>
            <a:r>
              <a:rPr kumimoji="1" lang="en-US" altLang="ko-KR" sz="1900"/>
              <a:t>255</a:t>
            </a:r>
            <a:r>
              <a:rPr kumimoji="1" lang="ko-KR" altLang="en-US" sz="1900"/>
              <a:t>면 흰색</a:t>
            </a:r>
            <a:r>
              <a:rPr kumimoji="1" lang="en-US" altLang="ko-KR" sz="1900"/>
              <a:t>,</a:t>
            </a:r>
            <a:r>
              <a:rPr kumimoji="1" lang="ko-KR" altLang="en-US" sz="1900"/>
              <a:t> 그 중간이 회색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그레이스케일값이 증가함에 따라 밝기의 변화를 볼수 있다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3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89662"/>
            <a:ext cx="4178419" cy="30718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kumimoji="1" lang="en-US" altLang="ko-KR"/>
              <a:t>2</a:t>
            </a:r>
            <a:r>
              <a:rPr kumimoji="1" lang="ko-KR" altLang="en-US"/>
              <a:t>차원 배열 처리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실제 컴퓨터에서 사용하는 </a:t>
            </a:r>
            <a:r>
              <a:rPr lang="en-US" altLang="ko-KR" sz="2000" dirty="0" smtClean="0"/>
              <a:t>R, G, B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성분의 값의 </a:t>
            </a:r>
            <a:r>
              <a:rPr lang="ko-KR" altLang="en-US" sz="2000" dirty="0" smtClean="0"/>
              <a:t>범위는 </a:t>
            </a:r>
            <a:r>
              <a:rPr lang="ko-KR" altLang="en-US" sz="2000" dirty="0"/>
              <a:t>각각 </a:t>
            </a:r>
            <a:r>
              <a:rPr lang="en-US" altLang="ko-KR" sz="2000" dirty="0"/>
              <a:t>[0,255]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컴퓨터에서 표현할 수 있는 색의 경우의 수는 </a:t>
            </a:r>
            <a:r>
              <a:rPr lang="en-US" altLang="ko-KR" sz="2000" dirty="0"/>
              <a:t>256^3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16777216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sz="2000" dirty="0" smtClean="0"/>
              <a:t>R, G, B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색상 성분을 삼원색이라고도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1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2194461"/>
            <a:ext cx="3358478" cy="24690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예제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1044" y="2113872"/>
            <a:ext cx="7402247" cy="488775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#include &lt;opencv2/</a:t>
            </a:r>
            <a:r>
              <a:rPr lang="en-US" altLang="ko-KR" sz="1700" dirty="0" err="1"/>
              <a:t>opencv.hpp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#</a:t>
            </a:r>
            <a:r>
              <a:rPr lang="en-US" altLang="ko-KR" sz="1700" dirty="0"/>
              <a:t>include &lt;opencv2/</a:t>
            </a:r>
            <a:r>
              <a:rPr lang="en-US" altLang="ko-KR" sz="1700" dirty="0" err="1"/>
              <a:t>core.hpp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#include &lt;opencv2/</a:t>
            </a:r>
            <a:r>
              <a:rPr lang="en-US" altLang="ko-KR" sz="1700" dirty="0" err="1"/>
              <a:t>highgui.hpp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#</a:t>
            </a:r>
            <a:r>
              <a:rPr lang="en-US" altLang="ko-KR" sz="1700" dirty="0"/>
              <a:t>include &lt;opencv2/</a:t>
            </a:r>
            <a:r>
              <a:rPr lang="en-US" altLang="ko-KR" sz="1700" dirty="0" err="1"/>
              <a:t>imgproc.hpp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#include &lt;</a:t>
            </a:r>
            <a:r>
              <a:rPr lang="en-US" altLang="ko-KR" sz="1700" dirty="0" err="1"/>
              <a:t>iostream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using namespace </a:t>
            </a:r>
            <a:r>
              <a:rPr lang="en-US" altLang="ko-KR" sz="1700" dirty="0" smtClean="0"/>
              <a:t>cv;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using </a:t>
            </a:r>
            <a:r>
              <a:rPr lang="en-US" altLang="ko-KR" sz="1700" dirty="0"/>
              <a:t>namespace </a:t>
            </a:r>
            <a:r>
              <a:rPr lang="en-US" altLang="ko-KR" sz="1700" dirty="0" err="1"/>
              <a:t>std</a:t>
            </a:r>
            <a:r>
              <a:rPr lang="en-US" altLang="ko-KR" sz="1700" dirty="0" smtClean="0"/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 err="1"/>
              <a:t>int</a:t>
            </a:r>
            <a:r>
              <a:rPr lang="en-US" altLang="ko-KR" sz="1700" dirty="0"/>
              <a:t> main(void) </a:t>
            </a:r>
            <a:r>
              <a:rPr lang="en-US" altLang="ko-KR" sz="1700" dirty="0" smtClean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 smtClean="0"/>
              <a:t>Mat </a:t>
            </a:r>
            <a:r>
              <a:rPr lang="en-US" altLang="ko-KR" sz="1700" dirty="0"/>
              <a:t>image </a:t>
            </a:r>
            <a:r>
              <a:rPr lang="en-US" altLang="ko-KR" sz="1700" dirty="0" smtClean="0"/>
              <a:t>=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imread</a:t>
            </a:r>
            <a:r>
              <a:rPr lang="en-US" altLang="ko-KR" sz="1700" dirty="0"/>
              <a:t>( </a:t>
            </a:r>
            <a:r>
              <a:rPr lang="en-US" altLang="ko-KR" sz="1700" dirty="0" smtClean="0"/>
              <a:t>"</a:t>
            </a:r>
            <a:r>
              <a:rPr lang="en-US" altLang="ko-KR" sz="1700" dirty="0" err="1" smtClean="0"/>
              <a:t>color.jpg</a:t>
            </a:r>
            <a:r>
              <a:rPr lang="en-US" altLang="ko-KR" sz="1700" dirty="0"/>
              <a:t>", -1 );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if(</a:t>
            </a:r>
            <a:r>
              <a:rPr lang="en-US" altLang="ko-KR" sz="1700" dirty="0" err="1"/>
              <a:t>image.data</a:t>
            </a:r>
            <a:r>
              <a:rPr lang="en-US" altLang="ko-KR" sz="1700" dirty="0"/>
              <a:t> == NULL) return -1;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vector&lt;Mat&gt; mv;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split( image, mv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</a:t>
            </a:r>
            <a:r>
              <a:rPr lang="en-US" altLang="ko-KR" sz="1700" dirty="0" err="1"/>
              <a:t>namedWindow</a:t>
            </a:r>
            <a:r>
              <a:rPr lang="en-US" altLang="ko-KR" sz="1700" dirty="0"/>
              <a:t>( "Image"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</a:t>
            </a:r>
            <a:r>
              <a:rPr lang="en-US" altLang="ko-KR" sz="1700" dirty="0" err="1"/>
              <a:t>imshow</a:t>
            </a:r>
            <a:r>
              <a:rPr lang="en-US" altLang="ko-KR" sz="1700" dirty="0"/>
              <a:t>( "Image", mv[1]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</a:t>
            </a:r>
            <a:r>
              <a:rPr lang="en-US" altLang="ko-KR" sz="1700" dirty="0" err="1"/>
              <a:t>waitKey</a:t>
            </a:r>
            <a:r>
              <a:rPr lang="en-US" altLang="ko-KR" sz="1700" dirty="0"/>
              <a:t>( 0 );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592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베를린</Template>
  <TotalTime>215</TotalTime>
  <Words>255</Words>
  <Application>Microsoft Macintosh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210 Appgulim</vt:lpstr>
      <vt:lpstr>210 Appgulim Light</vt:lpstr>
      <vt:lpstr>맑은 고딕</vt:lpstr>
      <vt:lpstr>Trebuchet MS</vt:lpstr>
      <vt:lpstr>Arial</vt:lpstr>
      <vt:lpstr>TM04033917[[fn=Berlin]]_novariants</vt:lpstr>
      <vt:lpstr>openCV</vt:lpstr>
      <vt:lpstr>openCV란?</vt:lpstr>
      <vt:lpstr>얼굴 검출과 얼굴 인식</vt:lpstr>
      <vt:lpstr>내용 기반 영상 검색(CBIR)</vt:lpstr>
      <vt:lpstr>영상 표현 방법</vt:lpstr>
      <vt:lpstr>2차원 배열 처리</vt:lpstr>
      <vt:lpstr>예제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Microsoft Office 사용자</dc:creator>
  <cp:lastModifiedBy>Microsoft Office 사용자</cp:lastModifiedBy>
  <cp:revision>6</cp:revision>
  <dcterms:created xsi:type="dcterms:W3CDTF">2017-02-03T12:13:46Z</dcterms:created>
  <dcterms:modified xsi:type="dcterms:W3CDTF">2017-02-03T15:49:34Z</dcterms:modified>
</cp:coreProperties>
</file>