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88" r:id="rId3"/>
    <p:sldId id="292" r:id="rId4"/>
    <p:sldId id="293" r:id="rId5"/>
    <p:sldId id="294" r:id="rId6"/>
    <p:sldId id="297" r:id="rId7"/>
    <p:sldId id="296" r:id="rId8"/>
    <p:sldId id="298" r:id="rId9"/>
    <p:sldId id="295" r:id="rId10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4"/>
    <p:restoredTop sz="94694"/>
  </p:normalViewPr>
  <p:slideViewPr>
    <p:cSldViewPr snapToGrid="0">
      <p:cViewPr varScale="1">
        <p:scale>
          <a:sx n="153" d="100"/>
          <a:sy n="153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string again;</a:t>
              </a:r>
              <a:br>
                <a:rPr lang="en-AU" sz="1600" dirty="0"/>
              </a:b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while (again == "y" || again == "Y");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111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47652" y="818606"/>
            <a:ext cx="407468" cy="308776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905F237-1F5D-F785-6C66-0D5E4FA074D2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37866" y="818603"/>
            <a:ext cx="1568329" cy="148977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while (again == "y" || again == "Y");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111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06286"/>
            <a:ext cx="407468" cy="260008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9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Again: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again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while (again == "y" || again == "Y");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2576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3,4,5,6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7692"/>
            <a:ext cx="407468" cy="138826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1317507" y="2608372"/>
            <a:ext cx="2930562" cy="1511538"/>
          </a:xfrm>
          <a:prstGeom prst="curvedConnector4">
            <a:avLst>
              <a:gd name="adj1" fmla="val -32275"/>
              <a:gd name="adj2" fmla="val 14951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2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 while (again == "y" || again == "Y");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25761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6098" y="2508732"/>
            <a:ext cx="407468" cy="92973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D2F283-3E5B-6454-4870-33BC2E31B0A0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F5C1714-D88C-1076-51D8-2A35D224E01D}"/>
              </a:ext>
            </a:extLst>
          </p:cNvPr>
          <p:cNvCxnSpPr>
            <a:cxnSpLocks/>
          </p:cNvCxnSpPr>
          <p:nvPr/>
        </p:nvCxnSpPr>
        <p:spPr>
          <a:xfrm flipV="1">
            <a:off x="1347531" y="2566368"/>
            <a:ext cx="1357167" cy="2727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8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Again: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again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while (again == "y" || again == "Y");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3,4,5,6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87706"/>
            <a:ext cx="407468" cy="13782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2930397-1458-C438-CDBB-90F175F7A4C6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507DAF-132E-081D-DEEB-114CE399377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1317507" y="2608372"/>
            <a:ext cx="2944082" cy="2043192"/>
          </a:xfrm>
          <a:prstGeom prst="curvedConnector4">
            <a:avLst>
              <a:gd name="adj1" fmla="val -45955"/>
              <a:gd name="adj2" fmla="val 13238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0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 while (again == "y" || again == "Y");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6098" y="2508732"/>
            <a:ext cx="407468" cy="92973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D2F283-3E5B-6454-4870-33BC2E31B0A0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F5C1714-D88C-1076-51D8-2A35D224E01D}"/>
              </a:ext>
            </a:extLst>
          </p:cNvPr>
          <p:cNvCxnSpPr>
            <a:cxnSpLocks/>
          </p:cNvCxnSpPr>
          <p:nvPr/>
        </p:nvCxnSpPr>
        <p:spPr>
          <a:xfrm flipV="1">
            <a:off x="1347531" y="2566368"/>
            <a:ext cx="1357167" cy="2727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0059B3-1FA5-CA02-CAC0-70733E5EDE2E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 </a:t>
            </a:r>
          </a:p>
        </p:txBody>
      </p:sp>
    </p:spTree>
    <p:extLst>
      <p:ext uri="{BB962C8B-B14F-4D97-AF65-F5344CB8AC3E}">
        <p14:creationId xmlns:p14="http://schemas.microsoft.com/office/powerpoint/2010/main" val="83246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 again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while (again == "y" || again == "Y");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3,4,5,6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87706"/>
            <a:ext cx="407468" cy="13782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2930397-1458-C438-CDBB-90F175F7A4C6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507DAF-132E-081D-DEEB-114CE399377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1317507" y="2608372"/>
            <a:ext cx="2944082" cy="2043192"/>
          </a:xfrm>
          <a:prstGeom prst="curvedConnector4">
            <a:avLst>
              <a:gd name="adj1" fmla="val -45955"/>
              <a:gd name="adj2" fmla="val 13238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AB891E-7AB8-E436-48D2-9A0BF22F1A3D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sz="1200" dirty="0"/>
              <a:t>Hello</a:t>
            </a:r>
          </a:p>
          <a:p>
            <a:r>
              <a:rPr lang="en-US" sz="1200" dirty="0"/>
              <a:t>Again: n </a:t>
            </a:r>
          </a:p>
        </p:txBody>
      </p:sp>
    </p:spTree>
    <p:extLst>
      <p:ext uri="{BB962C8B-B14F-4D97-AF65-F5344CB8AC3E}">
        <p14:creationId xmlns:p14="http://schemas.microsoft.com/office/powerpoint/2010/main" val="12596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 while (again == "y" || again == "Y");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6098" y="2508732"/>
            <a:ext cx="407468" cy="92973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D2F283-3E5B-6454-4870-33BC2E31B0A0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F5C1714-D88C-1076-51D8-2A35D224E01D}"/>
              </a:ext>
            </a:extLst>
          </p:cNvPr>
          <p:cNvCxnSpPr>
            <a:cxnSpLocks/>
          </p:cNvCxnSpPr>
          <p:nvPr/>
        </p:nvCxnSpPr>
        <p:spPr>
          <a:xfrm flipV="1">
            <a:off x="1347531" y="2566368"/>
            <a:ext cx="1357167" cy="2727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0059B3-1FA5-CA02-CAC0-70733E5EDE2E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Again: n </a:t>
            </a:r>
          </a:p>
        </p:txBody>
      </p:sp>
    </p:spTree>
    <p:extLst>
      <p:ext uri="{BB962C8B-B14F-4D97-AF65-F5344CB8AC3E}">
        <p14:creationId xmlns:p14="http://schemas.microsoft.com/office/powerpoint/2010/main" val="32733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while (again == "y" || again == "Y");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3003921"/>
            <a:ext cx="407468" cy="6018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16F6E6-ECA9-4D91-33D7-EDA5400B7C70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535E0-F805-C0EA-B4AF-4B9C56471C95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n</a:t>
            </a:r>
          </a:p>
          <a:p>
            <a:r>
              <a:rPr lang="en-US" dirty="0"/>
              <a:t>Bye…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04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25353</TotalTime>
  <Words>521</Words>
  <Application>Microsoft Macintosh PowerPoint</Application>
  <PresentationFormat>Custom</PresentationFormat>
  <Paragraphs>188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124</cp:revision>
  <dcterms:created xsi:type="dcterms:W3CDTF">2023-09-06T05:00:29Z</dcterms:created>
  <dcterms:modified xsi:type="dcterms:W3CDTF">2024-02-09T08:46:47Z</dcterms:modified>
  <cp:category/>
</cp:coreProperties>
</file>