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87" r:id="rId2"/>
    <p:sldId id="307" r:id="rId3"/>
    <p:sldId id="316" r:id="rId4"/>
    <p:sldId id="317" r:id="rId5"/>
    <p:sldId id="318" r:id="rId6"/>
    <p:sldId id="321" r:id="rId7"/>
    <p:sldId id="319" r:id="rId8"/>
    <p:sldId id="320" r:id="rId9"/>
    <p:sldId id="322" r:id="rId10"/>
    <p:sldId id="323" r:id="rId11"/>
  </p:sldIdLst>
  <p:sldSz cx="7559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00"/>
    <a:srgbClr val="C9003B"/>
    <a:srgbClr val="C37050"/>
    <a:srgbClr val="C1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02"/>
    <p:restoredTop sz="94694"/>
  </p:normalViewPr>
  <p:slideViewPr>
    <p:cSldViewPr snapToGrid="0">
      <p:cViewPr varScale="1">
        <p:scale>
          <a:sx n="138" d="100"/>
          <a:sy n="138" d="100"/>
        </p:scale>
        <p:origin x="1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24885"/>
            <a:ext cx="6425724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647331"/>
            <a:ext cx="5669756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5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68350"/>
            <a:ext cx="1630055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68350"/>
            <a:ext cx="479566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6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58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256579"/>
            <a:ext cx="652022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373044"/>
            <a:ext cx="652022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/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341750"/>
            <a:ext cx="3212862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68351"/>
            <a:ext cx="652022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235577"/>
            <a:ext cx="319809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841114"/>
            <a:ext cx="3198096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235577"/>
            <a:ext cx="321384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841114"/>
            <a:ext cx="3213847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61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5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25713"/>
            <a:ext cx="3827085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93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36021"/>
            <a:ext cx="2438192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25713"/>
            <a:ext cx="3827085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512094"/>
            <a:ext cx="2438192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00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68351"/>
            <a:ext cx="652022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341750"/>
            <a:ext cx="652022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302DC-9F53-934F-AE4D-0F1F197008C1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671625"/>
            <a:ext cx="255139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671625"/>
            <a:ext cx="170092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61C99-58D5-4847-BE51-C0F7AA51E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348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max;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292" y="5198943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1,2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298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05136" y="1045029"/>
            <a:ext cx="407468" cy="286133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6FF88B3-B03A-3725-8B28-255F364ACE3A}"/>
              </a:ext>
            </a:extLst>
          </p:cNvPr>
          <p:cNvSpPr txBox="1"/>
          <p:nvPr/>
        </p:nvSpPr>
        <p:spPr>
          <a:xfrm>
            <a:off x="3325935" y="3584154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 down from:</a:t>
            </a:r>
          </a:p>
        </p:txBody>
      </p:sp>
    </p:spTree>
    <p:extLst>
      <p:ext uri="{BB962C8B-B14F-4D97-AF65-F5344CB8AC3E}">
        <p14:creationId xmlns:p14="http://schemas.microsoft.com/office/powerpoint/2010/main" val="3544594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>
                  <a:solidFill>
                    <a:schemeClr val="bg1">
                      <a:lumMod val="65000"/>
                    </a:schemeClr>
                  </a:solidFill>
                </a:rPr>
                <a:t>    WriteLine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WriteLine(”Blast off !");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297435" y="-800115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193013-F8B2-D5B6-CD17-583871A62213}"/>
              </a:ext>
            </a:extLst>
          </p:cNvPr>
          <p:cNvSpPr txBox="1"/>
          <p:nvPr/>
        </p:nvSpPr>
        <p:spPr>
          <a:xfrm>
            <a:off x="239884" y="2662427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10 9 8 7 6 5 4 3 2 1   0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FBD899B-F690-4373-113F-437ECD31A056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F3695-BF5B-111A-1C09-5CB3B08D4524}"/>
              </a:ext>
            </a:extLst>
          </p:cNvPr>
          <p:cNvSpPr/>
          <p:nvPr/>
        </p:nvSpPr>
        <p:spPr>
          <a:xfrm>
            <a:off x="298893" y="2680791"/>
            <a:ext cx="1910603" cy="307777"/>
          </a:xfrm>
          <a:custGeom>
            <a:avLst/>
            <a:gdLst>
              <a:gd name="connsiteX0" fmla="*/ 0 w 1910603"/>
              <a:gd name="connsiteY0" fmla="*/ 0 h 307777"/>
              <a:gd name="connsiteX1" fmla="*/ 617762 w 1910603"/>
              <a:gd name="connsiteY1" fmla="*/ 0 h 307777"/>
              <a:gd name="connsiteX2" fmla="*/ 1197311 w 1910603"/>
              <a:gd name="connsiteY2" fmla="*/ 0 h 307777"/>
              <a:gd name="connsiteX3" fmla="*/ 1910603 w 1910603"/>
              <a:gd name="connsiteY3" fmla="*/ 0 h 307777"/>
              <a:gd name="connsiteX4" fmla="*/ 1910603 w 1910603"/>
              <a:gd name="connsiteY4" fmla="*/ 307777 h 307777"/>
              <a:gd name="connsiteX5" fmla="*/ 1311947 w 1910603"/>
              <a:gd name="connsiteY5" fmla="*/ 307777 h 307777"/>
              <a:gd name="connsiteX6" fmla="*/ 636868 w 1910603"/>
              <a:gd name="connsiteY6" fmla="*/ 307777 h 307777"/>
              <a:gd name="connsiteX7" fmla="*/ 0 w 1910603"/>
              <a:gd name="connsiteY7" fmla="*/ 307777 h 307777"/>
              <a:gd name="connsiteX8" fmla="*/ 0 w 191060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603" h="307777" extrusionOk="0">
                <a:moveTo>
                  <a:pt x="0" y="0"/>
                </a:moveTo>
                <a:cubicBezTo>
                  <a:pt x="233330" y="-22153"/>
                  <a:pt x="356826" y="25841"/>
                  <a:pt x="617762" y="0"/>
                </a:cubicBezTo>
                <a:cubicBezTo>
                  <a:pt x="878698" y="-25841"/>
                  <a:pt x="1077408" y="3521"/>
                  <a:pt x="1197311" y="0"/>
                </a:cubicBezTo>
                <a:cubicBezTo>
                  <a:pt x="1317214" y="-3521"/>
                  <a:pt x="1608901" y="11482"/>
                  <a:pt x="1910603" y="0"/>
                </a:cubicBezTo>
                <a:cubicBezTo>
                  <a:pt x="1916041" y="133970"/>
                  <a:pt x="1906446" y="197125"/>
                  <a:pt x="1910603" y="307777"/>
                </a:cubicBezTo>
                <a:cubicBezTo>
                  <a:pt x="1614974" y="304764"/>
                  <a:pt x="1500224" y="336052"/>
                  <a:pt x="1311947" y="307777"/>
                </a:cubicBezTo>
                <a:cubicBezTo>
                  <a:pt x="1123670" y="279502"/>
                  <a:pt x="879144" y="327016"/>
                  <a:pt x="636868" y="307777"/>
                </a:cubicBezTo>
                <a:cubicBezTo>
                  <a:pt x="394592" y="288538"/>
                  <a:pt x="297176" y="318196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4C83-FDD8-8CEA-5E11-CC4FE85A4D14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r>
              <a:rPr lang="en-US" dirty="0"/>
              <a:t>Blast off !</a:t>
            </a:r>
          </a:p>
        </p:txBody>
      </p:sp>
    </p:spTree>
    <p:extLst>
      <p:ext uri="{BB962C8B-B14F-4D97-AF65-F5344CB8AC3E}">
        <p14:creationId xmlns:p14="http://schemas.microsoft.com/office/powerpoint/2010/main" val="2681560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</a:t>
            </a:r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rgbClr val="0070C0"/>
                  </a:solidFill>
                </a:rPr>
                <a:t>max = ToInt32(</a:t>
              </a:r>
              <a:r>
                <a:rPr lang="en-AU" sz="1600" dirty="0" err="1">
                  <a:solidFill>
                    <a:srgbClr val="0070C0"/>
                  </a:solidFill>
                </a:rPr>
                <a:t>ReadLine</a:t>
              </a:r>
              <a:r>
                <a:rPr lang="en-AU" sz="1600" dirty="0">
                  <a:solidFill>
                    <a:srgbClr val="0070C0"/>
                  </a:solidFill>
                </a:rPr>
                <a:t>()); 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&gt; 0;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3a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6" y="375300"/>
              <a:ext cx="4499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F5A2E5BD-8837-BD87-4508-236E4977ABE3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2802564" y="1234592"/>
            <a:ext cx="781535" cy="3978106"/>
          </a:xfrm>
          <a:prstGeom prst="curvedConnector2">
            <a:avLst/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160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068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282" y="1665514"/>
            <a:ext cx="4218269" cy="1167364"/>
          </a:xfrm>
          <a:prstGeom prst="curvedConnector3">
            <a:avLst>
              <a:gd name="adj1" fmla="val -6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65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/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3515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16618"/>
            <a:ext cx="407468" cy="17169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855496" y="2646872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C7B21DF-B998-48DA-BC19-D00F0DDDE73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98750" y="2826146"/>
            <a:ext cx="1544603" cy="1285236"/>
          </a:xfrm>
          <a:prstGeom prst="curvedConnector3">
            <a:avLst>
              <a:gd name="adj1" fmla="val 69963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81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/>
              <a:t>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</a:t>
              </a:r>
              <a:r>
                <a:rPr lang="en-AU" sz="1600" dirty="0">
                  <a:solidFill>
                    <a:schemeClr val="accent1"/>
                  </a:solidFill>
                </a:rPr>
                <a:t>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635157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843710" cy="671651"/>
              <a:chOff x="515794" y="3612564"/>
              <a:chExt cx="2144411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2083055" cy="307777"/>
              </a:xfrm>
              <a:custGeom>
                <a:avLst/>
                <a:gdLst>
                  <a:gd name="connsiteX0" fmla="*/ 0 w 2083055"/>
                  <a:gd name="connsiteY0" fmla="*/ 0 h 307777"/>
                  <a:gd name="connsiteX1" fmla="*/ 673521 w 2083055"/>
                  <a:gd name="connsiteY1" fmla="*/ 0 h 307777"/>
                  <a:gd name="connsiteX2" fmla="*/ 1305381 w 2083055"/>
                  <a:gd name="connsiteY2" fmla="*/ 0 h 307777"/>
                  <a:gd name="connsiteX3" fmla="*/ 2083055 w 2083055"/>
                  <a:gd name="connsiteY3" fmla="*/ 0 h 307777"/>
                  <a:gd name="connsiteX4" fmla="*/ 2083055 w 2083055"/>
                  <a:gd name="connsiteY4" fmla="*/ 307777 h 307777"/>
                  <a:gd name="connsiteX5" fmla="*/ 1430364 w 2083055"/>
                  <a:gd name="connsiteY5" fmla="*/ 307777 h 307777"/>
                  <a:gd name="connsiteX6" fmla="*/ 694352 w 2083055"/>
                  <a:gd name="connsiteY6" fmla="*/ 307777 h 307777"/>
                  <a:gd name="connsiteX7" fmla="*/ 0 w 2083055"/>
                  <a:gd name="connsiteY7" fmla="*/ 307777 h 307777"/>
                  <a:gd name="connsiteX8" fmla="*/ 0 w 2083055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3055" h="307777" extrusionOk="0">
                    <a:moveTo>
                      <a:pt x="0" y="0"/>
                    </a:moveTo>
                    <a:cubicBezTo>
                      <a:pt x="179522" y="-14549"/>
                      <a:pt x="405857" y="33431"/>
                      <a:pt x="673521" y="0"/>
                    </a:cubicBezTo>
                    <a:cubicBezTo>
                      <a:pt x="941185" y="-33431"/>
                      <a:pt x="1149279" y="-17056"/>
                      <a:pt x="1305381" y="0"/>
                    </a:cubicBezTo>
                    <a:cubicBezTo>
                      <a:pt x="1461483" y="17056"/>
                      <a:pt x="1707323" y="-14310"/>
                      <a:pt x="2083055" y="0"/>
                    </a:cubicBezTo>
                    <a:cubicBezTo>
                      <a:pt x="2088493" y="133970"/>
                      <a:pt x="2078898" y="197125"/>
                      <a:pt x="2083055" y="307777"/>
                    </a:cubicBezTo>
                    <a:cubicBezTo>
                      <a:pt x="1858530" y="275421"/>
                      <a:pt x="1731412" y="303088"/>
                      <a:pt x="1430364" y="307777"/>
                    </a:cubicBezTo>
                    <a:cubicBezTo>
                      <a:pt x="1129316" y="312466"/>
                      <a:pt x="1013911" y="285257"/>
                      <a:pt x="694352" y="307777"/>
                    </a:cubicBezTo>
                    <a:cubicBezTo>
                      <a:pt x="374793" y="330297"/>
                      <a:pt x="147520" y="304123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06807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295207" y="2634176"/>
            <a:ext cx="74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FE55B41-9874-2C35-170A-47EEAE4A1FB5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8D012E1-DCE7-570B-28DC-B709E9E6035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1044732" y="1657166"/>
            <a:ext cx="5273933" cy="1161676"/>
          </a:xfrm>
          <a:prstGeom prst="curvedConnector3">
            <a:avLst>
              <a:gd name="adj1" fmla="val 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0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248747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503543" cy="671651"/>
              <a:chOff x="515794" y="3612564"/>
              <a:chExt cx="174876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1687408" cy="307777"/>
              </a:xfrm>
              <a:custGeom>
                <a:avLst/>
                <a:gdLst>
                  <a:gd name="connsiteX0" fmla="*/ 0 w 1687408"/>
                  <a:gd name="connsiteY0" fmla="*/ 0 h 307777"/>
                  <a:gd name="connsiteX1" fmla="*/ 545595 w 1687408"/>
                  <a:gd name="connsiteY1" fmla="*/ 0 h 307777"/>
                  <a:gd name="connsiteX2" fmla="*/ 1057442 w 1687408"/>
                  <a:gd name="connsiteY2" fmla="*/ 0 h 307777"/>
                  <a:gd name="connsiteX3" fmla="*/ 1687408 w 1687408"/>
                  <a:gd name="connsiteY3" fmla="*/ 0 h 307777"/>
                  <a:gd name="connsiteX4" fmla="*/ 1687408 w 1687408"/>
                  <a:gd name="connsiteY4" fmla="*/ 307777 h 307777"/>
                  <a:gd name="connsiteX5" fmla="*/ 1158687 w 1687408"/>
                  <a:gd name="connsiteY5" fmla="*/ 307777 h 307777"/>
                  <a:gd name="connsiteX6" fmla="*/ 562469 w 1687408"/>
                  <a:gd name="connsiteY6" fmla="*/ 307777 h 307777"/>
                  <a:gd name="connsiteX7" fmla="*/ 0 w 1687408"/>
                  <a:gd name="connsiteY7" fmla="*/ 307777 h 307777"/>
                  <a:gd name="connsiteX8" fmla="*/ 0 w 1687408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87408" h="307777" extrusionOk="0">
                    <a:moveTo>
                      <a:pt x="0" y="0"/>
                    </a:moveTo>
                    <a:cubicBezTo>
                      <a:pt x="128936" y="6660"/>
                      <a:pt x="319593" y="-22133"/>
                      <a:pt x="545595" y="0"/>
                    </a:cubicBezTo>
                    <a:cubicBezTo>
                      <a:pt x="771597" y="22133"/>
                      <a:pt x="809002" y="-23071"/>
                      <a:pt x="1057442" y="0"/>
                    </a:cubicBezTo>
                    <a:cubicBezTo>
                      <a:pt x="1305882" y="23071"/>
                      <a:pt x="1451336" y="-20848"/>
                      <a:pt x="1687408" y="0"/>
                    </a:cubicBezTo>
                    <a:cubicBezTo>
                      <a:pt x="1692846" y="133970"/>
                      <a:pt x="1683251" y="197125"/>
                      <a:pt x="1687408" y="307777"/>
                    </a:cubicBezTo>
                    <a:cubicBezTo>
                      <a:pt x="1482592" y="292155"/>
                      <a:pt x="1308745" y="293224"/>
                      <a:pt x="1158687" y="307777"/>
                    </a:cubicBezTo>
                    <a:cubicBezTo>
                      <a:pt x="1008629" y="322330"/>
                      <a:pt x="799311" y="298125"/>
                      <a:pt x="562469" y="307777"/>
                    </a:cubicBezTo>
                    <a:cubicBezTo>
                      <a:pt x="325627" y="317429"/>
                      <a:pt x="126178" y="279914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4,5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04282" y="1665514"/>
            <a:ext cx="4218269" cy="1167364"/>
          </a:xfrm>
          <a:prstGeom prst="curvedConnector3">
            <a:avLst>
              <a:gd name="adj1" fmla="val -64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6D68FD-4CF5-EECF-828D-2DD8C9BF4F99}"/>
              </a:ext>
            </a:extLst>
          </p:cNvPr>
          <p:cNvSpPr txBox="1"/>
          <p:nvPr/>
        </p:nvSpPr>
        <p:spPr>
          <a:xfrm>
            <a:off x="295207" y="2634176"/>
            <a:ext cx="74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9</a:t>
            </a:r>
          </a:p>
        </p:txBody>
      </p: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BB280DE-D2AB-C9F0-F6E1-011DA9B05A6C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8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Count down from: 10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</a:p>
          <a:p>
            <a:r>
              <a:rPr lang="en-US" dirty="0"/>
              <a:t>9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for (max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max--)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68276"/>
                <a:ext cx="0" cy="190856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4,5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7435" y="-800115"/>
              <a:ext cx="1843709" cy="671651"/>
              <a:chOff x="515794" y="3612564"/>
              <a:chExt cx="2144409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77150" y="3976438"/>
                <a:ext cx="2083053" cy="307777"/>
              </a:xfrm>
              <a:custGeom>
                <a:avLst/>
                <a:gdLst>
                  <a:gd name="connsiteX0" fmla="*/ 0 w 2083053"/>
                  <a:gd name="connsiteY0" fmla="*/ 0 h 307777"/>
                  <a:gd name="connsiteX1" fmla="*/ 673520 w 2083053"/>
                  <a:gd name="connsiteY1" fmla="*/ 0 h 307777"/>
                  <a:gd name="connsiteX2" fmla="*/ 1305380 w 2083053"/>
                  <a:gd name="connsiteY2" fmla="*/ 0 h 307777"/>
                  <a:gd name="connsiteX3" fmla="*/ 2083053 w 2083053"/>
                  <a:gd name="connsiteY3" fmla="*/ 0 h 307777"/>
                  <a:gd name="connsiteX4" fmla="*/ 2083053 w 2083053"/>
                  <a:gd name="connsiteY4" fmla="*/ 307777 h 307777"/>
                  <a:gd name="connsiteX5" fmla="*/ 1430363 w 2083053"/>
                  <a:gd name="connsiteY5" fmla="*/ 307777 h 307777"/>
                  <a:gd name="connsiteX6" fmla="*/ 694351 w 2083053"/>
                  <a:gd name="connsiteY6" fmla="*/ 307777 h 307777"/>
                  <a:gd name="connsiteX7" fmla="*/ 0 w 2083053"/>
                  <a:gd name="connsiteY7" fmla="*/ 307777 h 307777"/>
                  <a:gd name="connsiteX8" fmla="*/ 0 w 2083053"/>
                  <a:gd name="connsiteY8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3053" h="307777" extrusionOk="0">
                    <a:moveTo>
                      <a:pt x="0" y="0"/>
                    </a:moveTo>
                    <a:cubicBezTo>
                      <a:pt x="181374" y="-12353"/>
                      <a:pt x="408259" y="-29961"/>
                      <a:pt x="673520" y="0"/>
                    </a:cubicBezTo>
                    <a:cubicBezTo>
                      <a:pt x="938781" y="29961"/>
                      <a:pt x="1149278" y="-17056"/>
                      <a:pt x="1305380" y="0"/>
                    </a:cubicBezTo>
                    <a:cubicBezTo>
                      <a:pt x="1461482" y="17056"/>
                      <a:pt x="1709290" y="-9944"/>
                      <a:pt x="2083053" y="0"/>
                    </a:cubicBezTo>
                    <a:cubicBezTo>
                      <a:pt x="2088491" y="133970"/>
                      <a:pt x="2078896" y="197125"/>
                      <a:pt x="2083053" y="307777"/>
                    </a:cubicBezTo>
                    <a:cubicBezTo>
                      <a:pt x="1856848" y="335618"/>
                      <a:pt x="1726925" y="299114"/>
                      <a:pt x="1430363" y="307777"/>
                    </a:cubicBezTo>
                    <a:cubicBezTo>
                      <a:pt x="1133801" y="316441"/>
                      <a:pt x="1013910" y="285257"/>
                      <a:pt x="694351" y="307777"/>
                    </a:cubicBezTo>
                    <a:cubicBezTo>
                      <a:pt x="374792" y="330297"/>
                      <a:pt x="147466" y="302666"/>
                      <a:pt x="0" y="307777"/>
                    </a:cubicBezTo>
                    <a:cubicBezTo>
                      <a:pt x="-6096" y="178844"/>
                      <a:pt x="1978" y="7940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3c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2016618"/>
            <a:ext cx="407468" cy="171690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EFA90B-4428-4B74-C0A6-26E7CB92B3BD}"/>
              </a:ext>
            </a:extLst>
          </p:cNvPr>
          <p:cNvSpPr txBox="1"/>
          <p:nvPr/>
        </p:nvSpPr>
        <p:spPr>
          <a:xfrm>
            <a:off x="332461" y="2634176"/>
            <a:ext cx="712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 9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3E57938-21F0-AD10-4B4B-E30FAC162396}"/>
              </a:ext>
            </a:extLst>
          </p:cNvPr>
          <p:cNvCxnSpPr>
            <a:cxnSpLocks/>
          </p:cNvCxnSpPr>
          <p:nvPr/>
        </p:nvCxnSpPr>
        <p:spPr>
          <a:xfrm>
            <a:off x="385143" y="2806536"/>
            <a:ext cx="298436" cy="1270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F51C8EB4-1571-2DA8-9D44-7CA4C351EC4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44731" y="2818842"/>
            <a:ext cx="2298622" cy="1508609"/>
          </a:xfrm>
          <a:prstGeom prst="curvedConnector3">
            <a:avLst>
              <a:gd name="adj1" fmla="val 80992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54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DAB3CC-BCD8-89C5-B2B3-1A640BFA1191}"/>
              </a:ext>
            </a:extLst>
          </p:cNvPr>
          <p:cNvSpPr txBox="1"/>
          <p:nvPr/>
        </p:nvSpPr>
        <p:spPr>
          <a:xfrm>
            <a:off x="3343353" y="3614412"/>
            <a:ext cx="3678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34350" y="226845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max &gt; 0; </a:t>
              </a:r>
              <a:r>
                <a:rPr lang="en-AU" sz="1600" dirty="0">
                  <a:solidFill>
                    <a:schemeClr val="accent1"/>
                  </a:solidFill>
                </a:rPr>
                <a:t>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55470"/>
              <a:ext cx="7081019" cy="2644340"/>
              <a:chOff x="239327" y="675873"/>
              <a:chExt cx="7081020" cy="715715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675873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3c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DBBF7B3-5291-3612-28CC-E30BFC7C494F}"/>
                </a:ext>
              </a:extLst>
            </p:cNvPr>
            <p:cNvGrpSpPr/>
            <p:nvPr/>
          </p:nvGrpSpPr>
          <p:grpSpPr>
            <a:xfrm>
              <a:off x="295814" y="-800115"/>
              <a:ext cx="1910603" cy="671651"/>
              <a:chOff x="513909" y="3612564"/>
              <a:chExt cx="2222214" cy="67165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FFEA24-10B8-A617-947D-C29E5AB26B71}"/>
                  </a:ext>
                </a:extLst>
              </p:cNvPr>
              <p:cNvSpPr txBox="1"/>
              <p:nvPr/>
            </p:nvSpPr>
            <p:spPr>
              <a:xfrm>
                <a:off x="515794" y="3612564"/>
                <a:ext cx="670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F244664-7F2F-C0CD-7388-F7D8C585C4CA}"/>
                  </a:ext>
                </a:extLst>
              </p:cNvPr>
              <p:cNvSpPr/>
              <p:nvPr/>
            </p:nvSpPr>
            <p:spPr>
              <a:xfrm>
                <a:off x="513909" y="3976438"/>
                <a:ext cx="2222214" cy="307777"/>
              </a:xfrm>
              <a:custGeom>
                <a:avLst/>
                <a:gdLst>
                  <a:gd name="connsiteX0" fmla="*/ 0 w 2222214"/>
                  <a:gd name="connsiteY0" fmla="*/ 0 h 307777"/>
                  <a:gd name="connsiteX1" fmla="*/ 533331 w 2222214"/>
                  <a:gd name="connsiteY1" fmla="*/ 0 h 307777"/>
                  <a:gd name="connsiteX2" fmla="*/ 1022218 w 2222214"/>
                  <a:gd name="connsiteY2" fmla="*/ 0 h 307777"/>
                  <a:gd name="connsiteX3" fmla="*/ 1622216 w 2222214"/>
                  <a:gd name="connsiteY3" fmla="*/ 0 h 307777"/>
                  <a:gd name="connsiteX4" fmla="*/ 2222214 w 2222214"/>
                  <a:gd name="connsiteY4" fmla="*/ 0 h 307777"/>
                  <a:gd name="connsiteX5" fmla="*/ 2222214 w 2222214"/>
                  <a:gd name="connsiteY5" fmla="*/ 307777 h 307777"/>
                  <a:gd name="connsiteX6" fmla="*/ 1711105 w 2222214"/>
                  <a:gd name="connsiteY6" fmla="*/ 307777 h 307777"/>
                  <a:gd name="connsiteX7" fmla="*/ 1199996 w 2222214"/>
                  <a:gd name="connsiteY7" fmla="*/ 307777 h 307777"/>
                  <a:gd name="connsiteX8" fmla="*/ 599998 w 2222214"/>
                  <a:gd name="connsiteY8" fmla="*/ 307777 h 307777"/>
                  <a:gd name="connsiteX9" fmla="*/ 0 w 2222214"/>
                  <a:gd name="connsiteY9" fmla="*/ 307777 h 307777"/>
                  <a:gd name="connsiteX10" fmla="*/ 0 w 2222214"/>
                  <a:gd name="connsiteY10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22214" h="307777" extrusionOk="0">
                    <a:moveTo>
                      <a:pt x="0" y="0"/>
                    </a:moveTo>
                    <a:cubicBezTo>
                      <a:pt x="172972" y="22324"/>
                      <a:pt x="369643" y="-21492"/>
                      <a:pt x="533331" y="0"/>
                    </a:cubicBezTo>
                    <a:cubicBezTo>
                      <a:pt x="697019" y="21492"/>
                      <a:pt x="778527" y="-1501"/>
                      <a:pt x="1022218" y="0"/>
                    </a:cubicBezTo>
                    <a:cubicBezTo>
                      <a:pt x="1265909" y="1501"/>
                      <a:pt x="1494216" y="21737"/>
                      <a:pt x="1622216" y="0"/>
                    </a:cubicBezTo>
                    <a:cubicBezTo>
                      <a:pt x="1750216" y="-21737"/>
                      <a:pt x="2102026" y="-20151"/>
                      <a:pt x="2222214" y="0"/>
                    </a:cubicBezTo>
                    <a:cubicBezTo>
                      <a:pt x="2226801" y="131595"/>
                      <a:pt x="2216259" y="214584"/>
                      <a:pt x="2222214" y="307777"/>
                    </a:cubicBezTo>
                    <a:cubicBezTo>
                      <a:pt x="2061826" y="333296"/>
                      <a:pt x="1853343" y="311786"/>
                      <a:pt x="1711105" y="307777"/>
                    </a:cubicBezTo>
                    <a:cubicBezTo>
                      <a:pt x="1568867" y="303768"/>
                      <a:pt x="1437409" y="284327"/>
                      <a:pt x="1199996" y="307777"/>
                    </a:cubicBezTo>
                    <a:cubicBezTo>
                      <a:pt x="962583" y="331227"/>
                      <a:pt x="723613" y="302568"/>
                      <a:pt x="599998" y="307777"/>
                    </a:cubicBezTo>
                    <a:cubicBezTo>
                      <a:pt x="476383" y="312986"/>
                      <a:pt x="194204" y="288798"/>
                      <a:pt x="0" y="307777"/>
                    </a:cubicBezTo>
                    <a:cubicBezTo>
                      <a:pt x="11260" y="203020"/>
                      <a:pt x="2767" y="111831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0DBF491-F352-6979-8DF3-78B70F08047E}"/>
                </a:ext>
              </a:extLst>
            </p:cNvPr>
            <p:cNvSpPr txBox="1"/>
            <p:nvPr/>
          </p:nvSpPr>
          <p:spPr>
            <a:xfrm>
              <a:off x="814983" y="-486612"/>
              <a:ext cx="636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7409"/>
            <a:ext cx="407468" cy="2324446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8C42C7-D21A-46F2-2980-B848E4C97B8A}"/>
              </a:ext>
            </a:extLst>
          </p:cNvPr>
          <p:cNvSpPr txBox="1"/>
          <p:nvPr/>
        </p:nvSpPr>
        <p:spPr>
          <a:xfrm>
            <a:off x="239884" y="2673061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CFE55B41-9874-2C35-170A-47EEAE4A1FB5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45A37FC-4EF9-0E5A-77EB-5C207D24737E}"/>
              </a:ext>
            </a:extLst>
          </p:cNvPr>
          <p:cNvCxnSpPr>
            <a:cxnSpLocks/>
          </p:cNvCxnSpPr>
          <p:nvPr/>
        </p:nvCxnSpPr>
        <p:spPr>
          <a:xfrm flipV="1">
            <a:off x="3473515" y="4532471"/>
            <a:ext cx="0" cy="15592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8D012E1-DCE7-570B-28DC-B709E9E60350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 flipV="1">
            <a:off x="2266431" y="1662082"/>
            <a:ext cx="4020305" cy="1180255"/>
          </a:xfrm>
          <a:prstGeom prst="curvedConnector3">
            <a:avLst>
              <a:gd name="adj1" fmla="val 26991"/>
            </a:avLst>
          </a:prstGeom>
          <a:ln w="38100">
            <a:solidFill>
              <a:schemeClr val="accent2">
                <a:lumMod val="75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84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79D1400-153A-0626-FCB1-82473C4A95BC}"/>
              </a:ext>
            </a:extLst>
          </p:cNvPr>
          <p:cNvGrpSpPr/>
          <p:nvPr/>
        </p:nvGrpSpPr>
        <p:grpSpPr>
          <a:xfrm>
            <a:off x="229043" y="218311"/>
            <a:ext cx="7101587" cy="4603690"/>
            <a:chOff x="231271" y="-2890187"/>
            <a:chExt cx="7101587" cy="460369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9D6D41-105C-FB51-AC96-A544404112E8}"/>
                </a:ext>
              </a:extLst>
            </p:cNvPr>
            <p:cNvSpPr txBox="1"/>
            <p:nvPr/>
          </p:nvSpPr>
          <p:spPr>
            <a:xfrm>
              <a:off x="2275695" y="-2481252"/>
              <a:ext cx="5046276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int target;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Write("Count down from: ");</a:t>
              </a:r>
              <a:b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</a:br>
              <a:endParaRPr lang="en-AU" sz="16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/>
                <a:t>for (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max = ToInt32(</a:t>
              </a:r>
              <a:r>
                <a:rPr lang="en-AU" sz="1600" dirty="0" err="1">
                  <a:solidFill>
                    <a:schemeClr val="bg1">
                      <a:lumMod val="65000"/>
                    </a:schemeClr>
                  </a:solidFill>
                </a:rPr>
                <a:t>ReadLine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()); </a:t>
              </a:r>
              <a:r>
                <a:rPr lang="en-AU" sz="1600" dirty="0">
                  <a:solidFill>
                    <a:schemeClr val="accent1"/>
                  </a:solidFill>
                </a:rPr>
                <a:t>max &gt; 0</a:t>
              </a: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; max--</a:t>
              </a:r>
              <a:r>
                <a:rPr lang="en-AU" sz="1600" dirty="0"/>
                <a:t>)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{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    WriteLine(max);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}</a:t>
              </a:r>
            </a:p>
            <a:p>
              <a:pPr marL="342900" indent="-342900" rtl="0">
                <a:buFont typeface="+mj-lt"/>
                <a:buAutoNum type="arabicPeriod"/>
              </a:pPr>
              <a:r>
                <a:rPr lang="en-AU" sz="1600" dirty="0">
                  <a:solidFill>
                    <a:schemeClr val="bg1">
                      <a:lumMod val="65000"/>
                    </a:schemeClr>
                  </a:solidFill>
                </a:rPr>
                <a:t>WriteLine(”Blast off !");</a:t>
              </a:r>
              <a:endParaRPr lang="en-AU" sz="1600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BCA10F-924D-E145-7FF6-9A1953DEE281}"/>
                </a:ext>
              </a:extLst>
            </p:cNvPr>
            <p:cNvGrpSpPr/>
            <p:nvPr/>
          </p:nvGrpSpPr>
          <p:grpSpPr>
            <a:xfrm>
              <a:off x="231271" y="917189"/>
              <a:ext cx="1274409" cy="625877"/>
              <a:chOff x="1357821" y="4757683"/>
              <a:chExt cx="1274409" cy="625877"/>
            </a:xfrm>
          </p:grpSpPr>
          <p:pic>
            <p:nvPicPr>
              <p:cNvPr id="13" name="Picture 12" descr="A black square with white lines&#10;&#10;Description automatically generated">
                <a:extLst>
                  <a:ext uri="{FF2B5EF4-FFF2-40B4-BE49-F238E27FC236}">
                    <a16:creationId xmlns:a16="http://schemas.microsoft.com/office/drawing/2014/main" id="{9975BC6B-61F7-6B1E-178A-EB5A5CF84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30000"/>
              </a:blip>
              <a:stretch>
                <a:fillRect/>
              </a:stretch>
            </p:blipFill>
            <p:spPr>
              <a:xfrm>
                <a:off x="1950895" y="4757683"/>
                <a:ext cx="681335" cy="625877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1E6B770-730F-7A2F-0BCC-DFD2371C6F55}"/>
                  </a:ext>
                </a:extLst>
              </p:cNvPr>
              <p:cNvSpPr txBox="1"/>
              <p:nvPr/>
            </p:nvSpPr>
            <p:spPr>
              <a:xfrm>
                <a:off x="1357821" y="4843378"/>
                <a:ext cx="554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aegu" pitchFamily="2" charset="0"/>
                  </a:rPr>
                  <a:t>CPU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896A7BA-08CF-32E6-6836-EBE01A61209D}"/>
                </a:ext>
              </a:extLst>
            </p:cNvPr>
            <p:cNvSpPr txBox="1"/>
            <p:nvPr/>
          </p:nvSpPr>
          <p:spPr>
            <a:xfrm>
              <a:off x="487351" y="-2537265"/>
              <a:ext cx="1119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The Stack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1F76148-6180-4659-D4A7-BBA4F34A68D0}"/>
                </a:ext>
              </a:extLst>
            </p:cNvPr>
            <p:cNvGrpSpPr/>
            <p:nvPr/>
          </p:nvGrpSpPr>
          <p:grpSpPr>
            <a:xfrm>
              <a:off x="239330" y="-2544837"/>
              <a:ext cx="7081019" cy="2633707"/>
              <a:chOff x="239327" y="704652"/>
              <a:chExt cx="7081020" cy="712837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4E695AC-7393-02EF-35F2-A6C76AC72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8417" y="789175"/>
                <a:ext cx="0" cy="7043852"/>
              </a:xfrm>
              <a:prstGeom prst="line">
                <a:avLst/>
              </a:prstGeom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9972E63-2ADF-1620-345A-182BFBAF91AF}"/>
                  </a:ext>
                </a:extLst>
              </p:cNvPr>
              <p:cNvSpPr/>
              <p:nvPr/>
            </p:nvSpPr>
            <p:spPr>
              <a:xfrm>
                <a:off x="239327" y="704652"/>
                <a:ext cx="7081020" cy="7128375"/>
              </a:xfrm>
              <a:custGeom>
                <a:avLst/>
                <a:gdLst>
                  <a:gd name="connsiteX0" fmla="*/ 0 w 7081020"/>
                  <a:gd name="connsiteY0" fmla="*/ 0 h 7128375"/>
                  <a:gd name="connsiteX1" fmla="*/ 572919 w 7081020"/>
                  <a:gd name="connsiteY1" fmla="*/ 0 h 7128375"/>
                  <a:gd name="connsiteX2" fmla="*/ 1004217 w 7081020"/>
                  <a:gd name="connsiteY2" fmla="*/ 0 h 7128375"/>
                  <a:gd name="connsiteX3" fmla="*/ 1789567 w 7081020"/>
                  <a:gd name="connsiteY3" fmla="*/ 0 h 7128375"/>
                  <a:gd name="connsiteX4" fmla="*/ 2362486 w 7081020"/>
                  <a:gd name="connsiteY4" fmla="*/ 0 h 7128375"/>
                  <a:gd name="connsiteX5" fmla="*/ 2935405 w 7081020"/>
                  <a:gd name="connsiteY5" fmla="*/ 0 h 7128375"/>
                  <a:gd name="connsiteX6" fmla="*/ 3720754 w 7081020"/>
                  <a:gd name="connsiteY6" fmla="*/ 0 h 7128375"/>
                  <a:gd name="connsiteX7" fmla="*/ 4222863 w 7081020"/>
                  <a:gd name="connsiteY7" fmla="*/ 0 h 7128375"/>
                  <a:gd name="connsiteX8" fmla="*/ 5008212 w 7081020"/>
                  <a:gd name="connsiteY8" fmla="*/ 0 h 7128375"/>
                  <a:gd name="connsiteX9" fmla="*/ 5793562 w 7081020"/>
                  <a:gd name="connsiteY9" fmla="*/ 0 h 7128375"/>
                  <a:gd name="connsiteX10" fmla="*/ 6437291 w 7081020"/>
                  <a:gd name="connsiteY10" fmla="*/ 0 h 7128375"/>
                  <a:gd name="connsiteX11" fmla="*/ 7081020 w 7081020"/>
                  <a:gd name="connsiteY11" fmla="*/ 0 h 7128375"/>
                  <a:gd name="connsiteX12" fmla="*/ 7081020 w 7081020"/>
                  <a:gd name="connsiteY12" fmla="*/ 576750 h 7128375"/>
                  <a:gd name="connsiteX13" fmla="*/ 7081020 w 7081020"/>
                  <a:gd name="connsiteY13" fmla="*/ 1010933 h 7128375"/>
                  <a:gd name="connsiteX14" fmla="*/ 7081020 w 7081020"/>
                  <a:gd name="connsiteY14" fmla="*/ 1658967 h 7128375"/>
                  <a:gd name="connsiteX15" fmla="*/ 7081020 w 7081020"/>
                  <a:gd name="connsiteY15" fmla="*/ 2307001 h 7128375"/>
                  <a:gd name="connsiteX16" fmla="*/ 7081020 w 7081020"/>
                  <a:gd name="connsiteY16" fmla="*/ 2955035 h 7128375"/>
                  <a:gd name="connsiteX17" fmla="*/ 7081020 w 7081020"/>
                  <a:gd name="connsiteY17" fmla="*/ 3674353 h 7128375"/>
                  <a:gd name="connsiteX18" fmla="*/ 7081020 w 7081020"/>
                  <a:gd name="connsiteY18" fmla="*/ 4393671 h 7128375"/>
                  <a:gd name="connsiteX19" fmla="*/ 7081020 w 7081020"/>
                  <a:gd name="connsiteY19" fmla="*/ 5112989 h 7128375"/>
                  <a:gd name="connsiteX20" fmla="*/ 7081020 w 7081020"/>
                  <a:gd name="connsiteY20" fmla="*/ 5547172 h 7128375"/>
                  <a:gd name="connsiteX21" fmla="*/ 7081020 w 7081020"/>
                  <a:gd name="connsiteY21" fmla="*/ 6052638 h 7128375"/>
                  <a:gd name="connsiteX22" fmla="*/ 7081020 w 7081020"/>
                  <a:gd name="connsiteY22" fmla="*/ 7128375 h 7128375"/>
                  <a:gd name="connsiteX23" fmla="*/ 6508101 w 7081020"/>
                  <a:gd name="connsiteY23" fmla="*/ 7128375 h 7128375"/>
                  <a:gd name="connsiteX24" fmla="*/ 5864372 w 7081020"/>
                  <a:gd name="connsiteY24" fmla="*/ 7128375 h 7128375"/>
                  <a:gd name="connsiteX25" fmla="*/ 5433074 w 7081020"/>
                  <a:gd name="connsiteY25" fmla="*/ 7128375 h 7128375"/>
                  <a:gd name="connsiteX26" fmla="*/ 5001775 w 7081020"/>
                  <a:gd name="connsiteY26" fmla="*/ 7128375 h 7128375"/>
                  <a:gd name="connsiteX27" fmla="*/ 4358046 w 7081020"/>
                  <a:gd name="connsiteY27" fmla="*/ 7128375 h 7128375"/>
                  <a:gd name="connsiteX28" fmla="*/ 3855937 w 7081020"/>
                  <a:gd name="connsiteY28" fmla="*/ 7128375 h 7128375"/>
                  <a:gd name="connsiteX29" fmla="*/ 3141398 w 7081020"/>
                  <a:gd name="connsiteY29" fmla="*/ 7128375 h 7128375"/>
                  <a:gd name="connsiteX30" fmla="*/ 2639289 w 7081020"/>
                  <a:gd name="connsiteY30" fmla="*/ 7128375 h 7128375"/>
                  <a:gd name="connsiteX31" fmla="*/ 1924750 w 7081020"/>
                  <a:gd name="connsiteY31" fmla="*/ 7128375 h 7128375"/>
                  <a:gd name="connsiteX32" fmla="*/ 1493451 w 7081020"/>
                  <a:gd name="connsiteY32" fmla="*/ 7128375 h 7128375"/>
                  <a:gd name="connsiteX33" fmla="*/ 778912 w 7081020"/>
                  <a:gd name="connsiteY33" fmla="*/ 7128375 h 7128375"/>
                  <a:gd name="connsiteX34" fmla="*/ 0 w 7081020"/>
                  <a:gd name="connsiteY34" fmla="*/ 7128375 h 7128375"/>
                  <a:gd name="connsiteX35" fmla="*/ 0 w 7081020"/>
                  <a:gd name="connsiteY35" fmla="*/ 6694192 h 7128375"/>
                  <a:gd name="connsiteX36" fmla="*/ 0 w 7081020"/>
                  <a:gd name="connsiteY36" fmla="*/ 6117442 h 7128375"/>
                  <a:gd name="connsiteX37" fmla="*/ 0 w 7081020"/>
                  <a:gd name="connsiteY37" fmla="*/ 5326840 h 7128375"/>
                  <a:gd name="connsiteX38" fmla="*/ 0 w 7081020"/>
                  <a:gd name="connsiteY38" fmla="*/ 4821374 h 7128375"/>
                  <a:gd name="connsiteX39" fmla="*/ 0 w 7081020"/>
                  <a:gd name="connsiteY39" fmla="*/ 4387191 h 7128375"/>
                  <a:gd name="connsiteX40" fmla="*/ 0 w 7081020"/>
                  <a:gd name="connsiteY40" fmla="*/ 3953008 h 7128375"/>
                  <a:gd name="connsiteX41" fmla="*/ 0 w 7081020"/>
                  <a:gd name="connsiteY41" fmla="*/ 3233690 h 7128375"/>
                  <a:gd name="connsiteX42" fmla="*/ 0 w 7081020"/>
                  <a:gd name="connsiteY42" fmla="*/ 2799507 h 7128375"/>
                  <a:gd name="connsiteX43" fmla="*/ 0 w 7081020"/>
                  <a:gd name="connsiteY43" fmla="*/ 2151473 h 7128375"/>
                  <a:gd name="connsiteX44" fmla="*/ 0 w 7081020"/>
                  <a:gd name="connsiteY44" fmla="*/ 1646007 h 7128375"/>
                  <a:gd name="connsiteX45" fmla="*/ 0 w 7081020"/>
                  <a:gd name="connsiteY45" fmla="*/ 997972 h 7128375"/>
                  <a:gd name="connsiteX46" fmla="*/ 0 w 7081020"/>
                  <a:gd name="connsiteY46" fmla="*/ 0 h 7128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7081020" h="7128375" extrusionOk="0">
                    <a:moveTo>
                      <a:pt x="0" y="0"/>
                    </a:moveTo>
                    <a:cubicBezTo>
                      <a:pt x="210263" y="22018"/>
                      <a:pt x="413341" y="21500"/>
                      <a:pt x="572919" y="0"/>
                    </a:cubicBezTo>
                    <a:cubicBezTo>
                      <a:pt x="732497" y="-21500"/>
                      <a:pt x="792396" y="690"/>
                      <a:pt x="1004217" y="0"/>
                    </a:cubicBezTo>
                    <a:cubicBezTo>
                      <a:pt x="1216038" y="-690"/>
                      <a:pt x="1615716" y="10174"/>
                      <a:pt x="1789567" y="0"/>
                    </a:cubicBezTo>
                    <a:cubicBezTo>
                      <a:pt x="1963418" y="-10174"/>
                      <a:pt x="2244829" y="4874"/>
                      <a:pt x="2362486" y="0"/>
                    </a:cubicBezTo>
                    <a:cubicBezTo>
                      <a:pt x="2480143" y="-4874"/>
                      <a:pt x="2735114" y="-20363"/>
                      <a:pt x="2935405" y="0"/>
                    </a:cubicBezTo>
                    <a:cubicBezTo>
                      <a:pt x="3135696" y="20363"/>
                      <a:pt x="3436871" y="-29544"/>
                      <a:pt x="3720754" y="0"/>
                    </a:cubicBezTo>
                    <a:cubicBezTo>
                      <a:pt x="4004637" y="29544"/>
                      <a:pt x="4028634" y="1501"/>
                      <a:pt x="4222863" y="0"/>
                    </a:cubicBezTo>
                    <a:cubicBezTo>
                      <a:pt x="4417092" y="-1501"/>
                      <a:pt x="4654536" y="13421"/>
                      <a:pt x="5008212" y="0"/>
                    </a:cubicBezTo>
                    <a:cubicBezTo>
                      <a:pt x="5361888" y="-13421"/>
                      <a:pt x="5558134" y="-3460"/>
                      <a:pt x="5793562" y="0"/>
                    </a:cubicBezTo>
                    <a:cubicBezTo>
                      <a:pt x="6028990" y="3460"/>
                      <a:pt x="6283140" y="-18066"/>
                      <a:pt x="6437291" y="0"/>
                    </a:cubicBezTo>
                    <a:cubicBezTo>
                      <a:pt x="6591442" y="18066"/>
                      <a:pt x="6828068" y="20319"/>
                      <a:pt x="7081020" y="0"/>
                    </a:cubicBezTo>
                    <a:cubicBezTo>
                      <a:pt x="7086679" y="197309"/>
                      <a:pt x="7052409" y="340961"/>
                      <a:pt x="7081020" y="576750"/>
                    </a:cubicBezTo>
                    <a:cubicBezTo>
                      <a:pt x="7109632" y="812539"/>
                      <a:pt x="7078751" y="855081"/>
                      <a:pt x="7081020" y="1010933"/>
                    </a:cubicBezTo>
                    <a:cubicBezTo>
                      <a:pt x="7083289" y="1166785"/>
                      <a:pt x="7071237" y="1407724"/>
                      <a:pt x="7081020" y="1658967"/>
                    </a:cubicBezTo>
                    <a:cubicBezTo>
                      <a:pt x="7090803" y="1910210"/>
                      <a:pt x="7062603" y="2032907"/>
                      <a:pt x="7081020" y="2307001"/>
                    </a:cubicBezTo>
                    <a:cubicBezTo>
                      <a:pt x="7099437" y="2581095"/>
                      <a:pt x="7090470" y="2745162"/>
                      <a:pt x="7081020" y="2955035"/>
                    </a:cubicBezTo>
                    <a:cubicBezTo>
                      <a:pt x="7071570" y="3164908"/>
                      <a:pt x="7066660" y="3460273"/>
                      <a:pt x="7081020" y="3674353"/>
                    </a:cubicBezTo>
                    <a:cubicBezTo>
                      <a:pt x="7095380" y="3888433"/>
                      <a:pt x="7101845" y="4088684"/>
                      <a:pt x="7081020" y="4393671"/>
                    </a:cubicBezTo>
                    <a:cubicBezTo>
                      <a:pt x="7060195" y="4698658"/>
                      <a:pt x="7045749" y="4754912"/>
                      <a:pt x="7081020" y="5112989"/>
                    </a:cubicBezTo>
                    <a:cubicBezTo>
                      <a:pt x="7116291" y="5471066"/>
                      <a:pt x="7081173" y="5404600"/>
                      <a:pt x="7081020" y="5547172"/>
                    </a:cubicBezTo>
                    <a:cubicBezTo>
                      <a:pt x="7080867" y="5689744"/>
                      <a:pt x="7067424" y="5891982"/>
                      <a:pt x="7081020" y="6052638"/>
                    </a:cubicBezTo>
                    <a:cubicBezTo>
                      <a:pt x="7094616" y="6213294"/>
                      <a:pt x="7107647" y="6614038"/>
                      <a:pt x="7081020" y="7128375"/>
                    </a:cubicBezTo>
                    <a:cubicBezTo>
                      <a:pt x="6954770" y="7122103"/>
                      <a:pt x="6779392" y="7110310"/>
                      <a:pt x="6508101" y="7128375"/>
                    </a:cubicBezTo>
                    <a:cubicBezTo>
                      <a:pt x="6236810" y="7146440"/>
                      <a:pt x="6026138" y="7145017"/>
                      <a:pt x="5864372" y="7128375"/>
                    </a:cubicBezTo>
                    <a:cubicBezTo>
                      <a:pt x="5702606" y="7111733"/>
                      <a:pt x="5551602" y="7148973"/>
                      <a:pt x="5433074" y="7128375"/>
                    </a:cubicBezTo>
                    <a:cubicBezTo>
                      <a:pt x="5314546" y="7107777"/>
                      <a:pt x="5146991" y="7129476"/>
                      <a:pt x="5001775" y="7128375"/>
                    </a:cubicBezTo>
                    <a:cubicBezTo>
                      <a:pt x="4856559" y="7127274"/>
                      <a:pt x="4630755" y="7126059"/>
                      <a:pt x="4358046" y="7128375"/>
                    </a:cubicBezTo>
                    <a:cubicBezTo>
                      <a:pt x="4085337" y="7130691"/>
                      <a:pt x="3967138" y="7142143"/>
                      <a:pt x="3855937" y="7128375"/>
                    </a:cubicBezTo>
                    <a:cubicBezTo>
                      <a:pt x="3744736" y="7114607"/>
                      <a:pt x="3452305" y="7132533"/>
                      <a:pt x="3141398" y="7128375"/>
                    </a:cubicBezTo>
                    <a:cubicBezTo>
                      <a:pt x="2830491" y="7124217"/>
                      <a:pt x="2779193" y="7123189"/>
                      <a:pt x="2639289" y="7128375"/>
                    </a:cubicBezTo>
                    <a:cubicBezTo>
                      <a:pt x="2499385" y="7133561"/>
                      <a:pt x="2173760" y="7093547"/>
                      <a:pt x="1924750" y="7128375"/>
                    </a:cubicBezTo>
                    <a:cubicBezTo>
                      <a:pt x="1675740" y="7163203"/>
                      <a:pt x="1667255" y="7133285"/>
                      <a:pt x="1493451" y="7128375"/>
                    </a:cubicBezTo>
                    <a:cubicBezTo>
                      <a:pt x="1319647" y="7123465"/>
                      <a:pt x="928836" y="7162812"/>
                      <a:pt x="778912" y="7128375"/>
                    </a:cubicBezTo>
                    <a:cubicBezTo>
                      <a:pt x="628988" y="7093938"/>
                      <a:pt x="182251" y="7126729"/>
                      <a:pt x="0" y="7128375"/>
                    </a:cubicBezTo>
                    <a:cubicBezTo>
                      <a:pt x="17581" y="6957036"/>
                      <a:pt x="19306" y="6836112"/>
                      <a:pt x="0" y="6694192"/>
                    </a:cubicBezTo>
                    <a:cubicBezTo>
                      <a:pt x="-19306" y="6552272"/>
                      <a:pt x="-27487" y="6330951"/>
                      <a:pt x="0" y="6117442"/>
                    </a:cubicBezTo>
                    <a:cubicBezTo>
                      <a:pt x="27487" y="5903933"/>
                      <a:pt x="34445" y="5603571"/>
                      <a:pt x="0" y="5326840"/>
                    </a:cubicBezTo>
                    <a:cubicBezTo>
                      <a:pt x="-34445" y="5050109"/>
                      <a:pt x="22424" y="5011072"/>
                      <a:pt x="0" y="4821374"/>
                    </a:cubicBezTo>
                    <a:cubicBezTo>
                      <a:pt x="-22424" y="4631676"/>
                      <a:pt x="-9224" y="4579426"/>
                      <a:pt x="0" y="4387191"/>
                    </a:cubicBezTo>
                    <a:cubicBezTo>
                      <a:pt x="9224" y="4194956"/>
                      <a:pt x="12046" y="4059739"/>
                      <a:pt x="0" y="3953008"/>
                    </a:cubicBezTo>
                    <a:cubicBezTo>
                      <a:pt x="-12046" y="3846277"/>
                      <a:pt x="-2171" y="3399792"/>
                      <a:pt x="0" y="3233690"/>
                    </a:cubicBezTo>
                    <a:cubicBezTo>
                      <a:pt x="2171" y="3067588"/>
                      <a:pt x="-5609" y="2974591"/>
                      <a:pt x="0" y="2799507"/>
                    </a:cubicBezTo>
                    <a:cubicBezTo>
                      <a:pt x="5609" y="2624423"/>
                      <a:pt x="-28770" y="2289599"/>
                      <a:pt x="0" y="2151473"/>
                    </a:cubicBezTo>
                    <a:cubicBezTo>
                      <a:pt x="28770" y="2013347"/>
                      <a:pt x="-2451" y="1763400"/>
                      <a:pt x="0" y="1646007"/>
                    </a:cubicBezTo>
                    <a:cubicBezTo>
                      <a:pt x="2451" y="1528614"/>
                      <a:pt x="-5029" y="1223026"/>
                      <a:pt x="0" y="997972"/>
                    </a:cubicBezTo>
                    <a:cubicBezTo>
                      <a:pt x="5029" y="772919"/>
                      <a:pt x="-35205" y="296777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041239-5E19-1885-DBBA-360623883237}"/>
                </a:ext>
              </a:extLst>
            </p:cNvPr>
            <p:cNvGrpSpPr/>
            <p:nvPr/>
          </p:nvGrpSpPr>
          <p:grpSpPr>
            <a:xfrm>
              <a:off x="3336640" y="180531"/>
              <a:ext cx="3996218" cy="1532972"/>
              <a:chOff x="4993885" y="4429523"/>
              <a:chExt cx="6705679" cy="187641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7659A1-007A-5A1A-3C43-D31914FA600E}"/>
                  </a:ext>
                </a:extLst>
              </p:cNvPr>
              <p:cNvSpPr/>
              <p:nvPr/>
            </p:nvSpPr>
            <p:spPr>
              <a:xfrm>
                <a:off x="4993886" y="4490436"/>
                <a:ext cx="6685443" cy="1815499"/>
              </a:xfrm>
              <a:custGeom>
                <a:avLst/>
                <a:gdLst>
                  <a:gd name="connsiteX0" fmla="*/ 0 w 6685443"/>
                  <a:gd name="connsiteY0" fmla="*/ 0 h 1815499"/>
                  <a:gd name="connsiteX1" fmla="*/ 601690 w 6685443"/>
                  <a:gd name="connsiteY1" fmla="*/ 0 h 1815499"/>
                  <a:gd name="connsiteX2" fmla="*/ 1069671 w 6685443"/>
                  <a:gd name="connsiteY2" fmla="*/ 0 h 1815499"/>
                  <a:gd name="connsiteX3" fmla="*/ 1871924 w 6685443"/>
                  <a:gd name="connsiteY3" fmla="*/ 0 h 1815499"/>
                  <a:gd name="connsiteX4" fmla="*/ 2473614 w 6685443"/>
                  <a:gd name="connsiteY4" fmla="*/ 0 h 1815499"/>
                  <a:gd name="connsiteX5" fmla="*/ 3075304 w 6685443"/>
                  <a:gd name="connsiteY5" fmla="*/ 0 h 1815499"/>
                  <a:gd name="connsiteX6" fmla="*/ 3877557 w 6685443"/>
                  <a:gd name="connsiteY6" fmla="*/ 0 h 1815499"/>
                  <a:gd name="connsiteX7" fmla="*/ 4412392 w 6685443"/>
                  <a:gd name="connsiteY7" fmla="*/ 0 h 1815499"/>
                  <a:gd name="connsiteX8" fmla="*/ 5214646 w 6685443"/>
                  <a:gd name="connsiteY8" fmla="*/ 0 h 1815499"/>
                  <a:gd name="connsiteX9" fmla="*/ 6016899 w 6685443"/>
                  <a:gd name="connsiteY9" fmla="*/ 0 h 1815499"/>
                  <a:gd name="connsiteX10" fmla="*/ 6685443 w 6685443"/>
                  <a:gd name="connsiteY10" fmla="*/ 0 h 1815499"/>
                  <a:gd name="connsiteX11" fmla="*/ 6685443 w 6685443"/>
                  <a:gd name="connsiteY11" fmla="*/ 641476 h 1815499"/>
                  <a:gd name="connsiteX12" fmla="*/ 6685443 w 6685443"/>
                  <a:gd name="connsiteY12" fmla="*/ 1264798 h 1815499"/>
                  <a:gd name="connsiteX13" fmla="*/ 6685443 w 6685443"/>
                  <a:gd name="connsiteY13" fmla="*/ 1815499 h 1815499"/>
                  <a:gd name="connsiteX14" fmla="*/ 6016899 w 6685443"/>
                  <a:gd name="connsiteY14" fmla="*/ 1815499 h 1815499"/>
                  <a:gd name="connsiteX15" fmla="*/ 5482063 w 6685443"/>
                  <a:gd name="connsiteY15" fmla="*/ 1815499 h 1815499"/>
                  <a:gd name="connsiteX16" fmla="*/ 4813519 w 6685443"/>
                  <a:gd name="connsiteY16" fmla="*/ 1815499 h 1815499"/>
                  <a:gd name="connsiteX17" fmla="*/ 4011266 w 6685443"/>
                  <a:gd name="connsiteY17" fmla="*/ 1815499 h 1815499"/>
                  <a:gd name="connsiteX18" fmla="*/ 3342722 w 6685443"/>
                  <a:gd name="connsiteY18" fmla="*/ 1815499 h 1815499"/>
                  <a:gd name="connsiteX19" fmla="*/ 2874740 w 6685443"/>
                  <a:gd name="connsiteY19" fmla="*/ 1815499 h 1815499"/>
                  <a:gd name="connsiteX20" fmla="*/ 2339905 w 6685443"/>
                  <a:gd name="connsiteY20" fmla="*/ 1815499 h 1815499"/>
                  <a:gd name="connsiteX21" fmla="*/ 1537652 w 6685443"/>
                  <a:gd name="connsiteY21" fmla="*/ 1815499 h 1815499"/>
                  <a:gd name="connsiteX22" fmla="*/ 869108 w 6685443"/>
                  <a:gd name="connsiteY22" fmla="*/ 1815499 h 1815499"/>
                  <a:gd name="connsiteX23" fmla="*/ 0 w 6685443"/>
                  <a:gd name="connsiteY23" fmla="*/ 1815499 h 1815499"/>
                  <a:gd name="connsiteX24" fmla="*/ 0 w 6685443"/>
                  <a:gd name="connsiteY24" fmla="*/ 1210333 h 1815499"/>
                  <a:gd name="connsiteX25" fmla="*/ 0 w 6685443"/>
                  <a:gd name="connsiteY25" fmla="*/ 659631 h 1815499"/>
                  <a:gd name="connsiteX26" fmla="*/ 0 w 6685443"/>
                  <a:gd name="connsiteY26" fmla="*/ 0 h 1815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6685443" h="1815499" extrusionOk="0">
                    <a:moveTo>
                      <a:pt x="0" y="0"/>
                    </a:moveTo>
                    <a:cubicBezTo>
                      <a:pt x="197687" y="5421"/>
                      <a:pt x="392637" y="-27165"/>
                      <a:pt x="601690" y="0"/>
                    </a:cubicBezTo>
                    <a:cubicBezTo>
                      <a:pt x="810743" y="27165"/>
                      <a:pt x="967174" y="20034"/>
                      <a:pt x="1069671" y="0"/>
                    </a:cubicBezTo>
                    <a:cubicBezTo>
                      <a:pt x="1172168" y="-20034"/>
                      <a:pt x="1481114" y="26288"/>
                      <a:pt x="1871924" y="0"/>
                    </a:cubicBezTo>
                    <a:cubicBezTo>
                      <a:pt x="2262734" y="-26288"/>
                      <a:pt x="2275646" y="9816"/>
                      <a:pt x="2473614" y="0"/>
                    </a:cubicBezTo>
                    <a:cubicBezTo>
                      <a:pt x="2671582" y="-9816"/>
                      <a:pt x="2837715" y="-16866"/>
                      <a:pt x="3075304" y="0"/>
                    </a:cubicBezTo>
                    <a:cubicBezTo>
                      <a:pt x="3312893" y="16866"/>
                      <a:pt x="3565082" y="13656"/>
                      <a:pt x="3877557" y="0"/>
                    </a:cubicBezTo>
                    <a:cubicBezTo>
                      <a:pt x="4190032" y="-13656"/>
                      <a:pt x="4275680" y="23045"/>
                      <a:pt x="4412392" y="0"/>
                    </a:cubicBezTo>
                    <a:cubicBezTo>
                      <a:pt x="4549105" y="-23045"/>
                      <a:pt x="4974381" y="13533"/>
                      <a:pt x="5214646" y="0"/>
                    </a:cubicBezTo>
                    <a:cubicBezTo>
                      <a:pt x="5454911" y="-13533"/>
                      <a:pt x="5621382" y="6072"/>
                      <a:pt x="6016899" y="0"/>
                    </a:cubicBezTo>
                    <a:cubicBezTo>
                      <a:pt x="6412416" y="-6072"/>
                      <a:pt x="6368099" y="-22480"/>
                      <a:pt x="6685443" y="0"/>
                    </a:cubicBezTo>
                    <a:cubicBezTo>
                      <a:pt x="6675060" y="141143"/>
                      <a:pt x="6688790" y="422707"/>
                      <a:pt x="6685443" y="641476"/>
                    </a:cubicBezTo>
                    <a:cubicBezTo>
                      <a:pt x="6682096" y="860245"/>
                      <a:pt x="6676921" y="1110529"/>
                      <a:pt x="6685443" y="1264798"/>
                    </a:cubicBezTo>
                    <a:cubicBezTo>
                      <a:pt x="6693965" y="1419067"/>
                      <a:pt x="6712438" y="1626237"/>
                      <a:pt x="6685443" y="1815499"/>
                    </a:cubicBezTo>
                    <a:cubicBezTo>
                      <a:pt x="6531485" y="1826631"/>
                      <a:pt x="6258288" y="1826162"/>
                      <a:pt x="6016899" y="1815499"/>
                    </a:cubicBezTo>
                    <a:cubicBezTo>
                      <a:pt x="5775510" y="1804836"/>
                      <a:pt x="5635687" y="1808580"/>
                      <a:pt x="5482063" y="1815499"/>
                    </a:cubicBezTo>
                    <a:cubicBezTo>
                      <a:pt x="5328439" y="1822418"/>
                      <a:pt x="4969533" y="1798322"/>
                      <a:pt x="4813519" y="1815499"/>
                    </a:cubicBezTo>
                    <a:cubicBezTo>
                      <a:pt x="4657505" y="1832676"/>
                      <a:pt x="4277484" y="1797792"/>
                      <a:pt x="4011266" y="1815499"/>
                    </a:cubicBezTo>
                    <a:cubicBezTo>
                      <a:pt x="3745048" y="1833206"/>
                      <a:pt x="3503887" y="1798854"/>
                      <a:pt x="3342722" y="1815499"/>
                    </a:cubicBezTo>
                    <a:cubicBezTo>
                      <a:pt x="3181557" y="1832144"/>
                      <a:pt x="3094655" y="1808958"/>
                      <a:pt x="2874740" y="1815499"/>
                    </a:cubicBezTo>
                    <a:cubicBezTo>
                      <a:pt x="2654825" y="1822040"/>
                      <a:pt x="2552356" y="1810430"/>
                      <a:pt x="2339905" y="1815499"/>
                    </a:cubicBezTo>
                    <a:cubicBezTo>
                      <a:pt x="2127454" y="1820568"/>
                      <a:pt x="1825409" y="1807327"/>
                      <a:pt x="1537652" y="1815499"/>
                    </a:cubicBezTo>
                    <a:cubicBezTo>
                      <a:pt x="1249895" y="1823671"/>
                      <a:pt x="1086879" y="1834794"/>
                      <a:pt x="869108" y="1815499"/>
                    </a:cubicBezTo>
                    <a:cubicBezTo>
                      <a:pt x="651337" y="1796204"/>
                      <a:pt x="264417" y="1828267"/>
                      <a:pt x="0" y="1815499"/>
                    </a:cubicBezTo>
                    <a:cubicBezTo>
                      <a:pt x="8313" y="1520428"/>
                      <a:pt x="-1936" y="1449694"/>
                      <a:pt x="0" y="1210333"/>
                    </a:cubicBezTo>
                    <a:cubicBezTo>
                      <a:pt x="1936" y="970972"/>
                      <a:pt x="16209" y="905402"/>
                      <a:pt x="0" y="659631"/>
                    </a:cubicBezTo>
                    <a:cubicBezTo>
                      <a:pt x="-16209" y="413860"/>
                      <a:pt x="-15680" y="30923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bg1">
                    <a:lumMod val="6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229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66AC27D-B429-2C64-1CB1-4E16FBF1C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3885" y="4799489"/>
                <a:ext cx="6705679" cy="17685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3B4A587-7240-6AD2-F254-3221EEE6D709}"/>
                  </a:ext>
                </a:extLst>
              </p:cNvPr>
              <p:cNvSpPr txBox="1"/>
              <p:nvPr/>
            </p:nvSpPr>
            <p:spPr>
              <a:xfrm>
                <a:off x="5830910" y="4429523"/>
                <a:ext cx="1689764" cy="4520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>
                        <a:lumMod val="65000"/>
                      </a:schemeClr>
                    </a:solidFill>
                    <a:latin typeface="Gaegu" pitchFamily="2" charset="0"/>
                  </a:rPr>
                  <a:t>Terminal</a:t>
                </a:r>
              </a:p>
            </p:txBody>
          </p: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6A45FBB-357A-5752-2DFB-F3411E54BC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7301" y="5951540"/>
                <a:ext cx="0" cy="190856"/>
              </a:xfrm>
              <a:prstGeom prst="line">
                <a:avLst/>
              </a:prstGeom>
              <a:ln w="254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85C1771-9148-68B9-A280-04E3AC16818D}"/>
                </a:ext>
              </a:extLst>
            </p:cNvPr>
            <p:cNvSpPr/>
            <p:nvPr/>
          </p:nvSpPr>
          <p:spPr>
            <a:xfrm>
              <a:off x="1949880" y="721827"/>
              <a:ext cx="286544" cy="354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F99B1D7-71EB-E496-288D-D8E0582D3C14}"/>
                </a:ext>
              </a:extLst>
            </p:cNvPr>
            <p:cNvGrpSpPr/>
            <p:nvPr/>
          </p:nvGrpSpPr>
          <p:grpSpPr>
            <a:xfrm>
              <a:off x="540489" y="274648"/>
              <a:ext cx="1721392" cy="523220"/>
              <a:chOff x="-130005" y="3475016"/>
              <a:chExt cx="1721392" cy="52322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26C3E5-5F49-EEF2-7A70-013C462FCF7D}"/>
                  </a:ext>
                </a:extLst>
              </p:cNvPr>
              <p:cNvSpPr txBox="1"/>
              <p:nvPr/>
            </p:nvSpPr>
            <p:spPr>
              <a:xfrm>
                <a:off x="-130005" y="3475016"/>
                <a:ext cx="788999" cy="523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Program</a:t>
                </a:r>
              </a:p>
              <a:p>
                <a:r>
                  <a:rPr lang="en-US" sz="1400" dirty="0"/>
                  <a:t>Counter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B0EE411-0245-D51A-35B4-5FF329DF6E34}"/>
                  </a:ext>
                </a:extLst>
              </p:cNvPr>
              <p:cNvSpPr/>
              <p:nvPr/>
            </p:nvSpPr>
            <p:spPr>
              <a:xfrm>
                <a:off x="737093" y="3620838"/>
                <a:ext cx="854294" cy="307777"/>
              </a:xfrm>
              <a:custGeom>
                <a:avLst/>
                <a:gdLst>
                  <a:gd name="connsiteX0" fmla="*/ 0 w 854294"/>
                  <a:gd name="connsiteY0" fmla="*/ 0 h 307777"/>
                  <a:gd name="connsiteX1" fmla="*/ 418604 w 854294"/>
                  <a:gd name="connsiteY1" fmla="*/ 0 h 307777"/>
                  <a:gd name="connsiteX2" fmla="*/ 854294 w 854294"/>
                  <a:gd name="connsiteY2" fmla="*/ 0 h 307777"/>
                  <a:gd name="connsiteX3" fmla="*/ 854294 w 854294"/>
                  <a:gd name="connsiteY3" fmla="*/ 307777 h 307777"/>
                  <a:gd name="connsiteX4" fmla="*/ 427147 w 854294"/>
                  <a:gd name="connsiteY4" fmla="*/ 307777 h 307777"/>
                  <a:gd name="connsiteX5" fmla="*/ 0 w 854294"/>
                  <a:gd name="connsiteY5" fmla="*/ 307777 h 307777"/>
                  <a:gd name="connsiteX6" fmla="*/ 0 w 854294"/>
                  <a:gd name="connsiteY6" fmla="*/ 0 h 307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54294" h="307777" extrusionOk="0">
                    <a:moveTo>
                      <a:pt x="0" y="0"/>
                    </a:moveTo>
                    <a:cubicBezTo>
                      <a:pt x="173209" y="4046"/>
                      <a:pt x="303085" y="10214"/>
                      <a:pt x="418604" y="0"/>
                    </a:cubicBezTo>
                    <a:cubicBezTo>
                      <a:pt x="534123" y="-10214"/>
                      <a:pt x="722488" y="-9036"/>
                      <a:pt x="854294" y="0"/>
                    </a:cubicBezTo>
                    <a:cubicBezTo>
                      <a:pt x="843460" y="62246"/>
                      <a:pt x="843276" y="219189"/>
                      <a:pt x="854294" y="307777"/>
                    </a:cubicBezTo>
                    <a:cubicBezTo>
                      <a:pt x="762963" y="302806"/>
                      <a:pt x="592541" y="323160"/>
                      <a:pt x="427147" y="307777"/>
                    </a:cubicBezTo>
                    <a:cubicBezTo>
                      <a:pt x="261753" y="292394"/>
                      <a:pt x="133192" y="320592"/>
                      <a:pt x="0" y="307777"/>
                    </a:cubicBezTo>
                    <a:cubicBezTo>
                      <a:pt x="9866" y="171271"/>
                      <a:pt x="-8953" y="65853"/>
                      <a:pt x="0" y="0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56C8B2-FAA4-4876-FCF6-6BCE539AF519}"/>
                </a:ext>
              </a:extLst>
            </p:cNvPr>
            <p:cNvSpPr txBox="1"/>
            <p:nvPr/>
          </p:nvSpPr>
          <p:spPr>
            <a:xfrm>
              <a:off x="1387767" y="385491"/>
              <a:ext cx="854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3b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FFEA24-10B8-A617-947D-C29E5AB26B71}"/>
                </a:ext>
              </a:extLst>
            </p:cNvPr>
            <p:cNvSpPr txBox="1"/>
            <p:nvPr/>
          </p:nvSpPr>
          <p:spPr>
            <a:xfrm>
              <a:off x="297435" y="-800115"/>
              <a:ext cx="576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max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064B66-0AE2-BB50-3D9F-9AC965129215}"/>
                </a:ext>
              </a:extLst>
            </p:cNvPr>
            <p:cNvSpPr/>
            <p:nvPr/>
          </p:nvSpPr>
          <p:spPr>
            <a:xfrm>
              <a:off x="243333" y="251717"/>
              <a:ext cx="3005859" cy="1461786"/>
            </a:xfrm>
            <a:custGeom>
              <a:avLst/>
              <a:gdLst>
                <a:gd name="connsiteX0" fmla="*/ 0 w 3005859"/>
                <a:gd name="connsiteY0" fmla="*/ 0 h 1461786"/>
                <a:gd name="connsiteX1" fmla="*/ 571113 w 3005859"/>
                <a:gd name="connsiteY1" fmla="*/ 0 h 1461786"/>
                <a:gd name="connsiteX2" fmla="*/ 1082109 w 3005859"/>
                <a:gd name="connsiteY2" fmla="*/ 0 h 1461786"/>
                <a:gd name="connsiteX3" fmla="*/ 1743398 w 3005859"/>
                <a:gd name="connsiteY3" fmla="*/ 0 h 1461786"/>
                <a:gd name="connsiteX4" fmla="*/ 2314511 w 3005859"/>
                <a:gd name="connsiteY4" fmla="*/ 0 h 1461786"/>
                <a:gd name="connsiteX5" fmla="*/ 3005859 w 3005859"/>
                <a:gd name="connsiteY5" fmla="*/ 0 h 1461786"/>
                <a:gd name="connsiteX6" fmla="*/ 3005859 w 3005859"/>
                <a:gd name="connsiteY6" fmla="*/ 516498 h 1461786"/>
                <a:gd name="connsiteX7" fmla="*/ 3005859 w 3005859"/>
                <a:gd name="connsiteY7" fmla="*/ 1003760 h 1461786"/>
                <a:gd name="connsiteX8" fmla="*/ 3005859 w 3005859"/>
                <a:gd name="connsiteY8" fmla="*/ 1461786 h 1461786"/>
                <a:gd name="connsiteX9" fmla="*/ 2464804 w 3005859"/>
                <a:gd name="connsiteY9" fmla="*/ 1461786 h 1461786"/>
                <a:gd name="connsiteX10" fmla="*/ 1863633 w 3005859"/>
                <a:gd name="connsiteY10" fmla="*/ 1461786 h 1461786"/>
                <a:gd name="connsiteX11" fmla="*/ 1262461 w 3005859"/>
                <a:gd name="connsiteY11" fmla="*/ 1461786 h 1461786"/>
                <a:gd name="connsiteX12" fmla="*/ 691348 w 3005859"/>
                <a:gd name="connsiteY12" fmla="*/ 1461786 h 1461786"/>
                <a:gd name="connsiteX13" fmla="*/ 0 w 3005859"/>
                <a:gd name="connsiteY13" fmla="*/ 1461786 h 1461786"/>
                <a:gd name="connsiteX14" fmla="*/ 0 w 3005859"/>
                <a:gd name="connsiteY14" fmla="*/ 945288 h 1461786"/>
                <a:gd name="connsiteX15" fmla="*/ 0 w 3005859"/>
                <a:gd name="connsiteY15" fmla="*/ 428791 h 1461786"/>
                <a:gd name="connsiteX16" fmla="*/ 0 w 3005859"/>
                <a:gd name="connsiteY16" fmla="*/ 0 h 146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05859" h="1461786" extrusionOk="0">
                  <a:moveTo>
                    <a:pt x="0" y="0"/>
                  </a:moveTo>
                  <a:cubicBezTo>
                    <a:pt x="202126" y="629"/>
                    <a:pt x="373438" y="-24313"/>
                    <a:pt x="571113" y="0"/>
                  </a:cubicBezTo>
                  <a:cubicBezTo>
                    <a:pt x="768788" y="24313"/>
                    <a:pt x="943630" y="5247"/>
                    <a:pt x="1082109" y="0"/>
                  </a:cubicBezTo>
                  <a:cubicBezTo>
                    <a:pt x="1220588" y="-5247"/>
                    <a:pt x="1567048" y="1888"/>
                    <a:pt x="1743398" y="0"/>
                  </a:cubicBezTo>
                  <a:cubicBezTo>
                    <a:pt x="1919748" y="-1888"/>
                    <a:pt x="2096828" y="-18556"/>
                    <a:pt x="2314511" y="0"/>
                  </a:cubicBezTo>
                  <a:cubicBezTo>
                    <a:pt x="2532194" y="18556"/>
                    <a:pt x="2773515" y="-30998"/>
                    <a:pt x="3005859" y="0"/>
                  </a:cubicBezTo>
                  <a:cubicBezTo>
                    <a:pt x="2987157" y="118191"/>
                    <a:pt x="3002019" y="391306"/>
                    <a:pt x="3005859" y="516498"/>
                  </a:cubicBezTo>
                  <a:cubicBezTo>
                    <a:pt x="3009699" y="641690"/>
                    <a:pt x="3008981" y="877810"/>
                    <a:pt x="3005859" y="1003760"/>
                  </a:cubicBezTo>
                  <a:cubicBezTo>
                    <a:pt x="3002737" y="1129710"/>
                    <a:pt x="3025493" y="1335500"/>
                    <a:pt x="3005859" y="1461786"/>
                  </a:cubicBezTo>
                  <a:cubicBezTo>
                    <a:pt x="2840317" y="1474248"/>
                    <a:pt x="2604091" y="1467429"/>
                    <a:pt x="2464804" y="1461786"/>
                  </a:cubicBezTo>
                  <a:cubicBezTo>
                    <a:pt x="2325518" y="1456143"/>
                    <a:pt x="2096952" y="1457903"/>
                    <a:pt x="1863633" y="1461786"/>
                  </a:cubicBezTo>
                  <a:cubicBezTo>
                    <a:pt x="1630314" y="1465669"/>
                    <a:pt x="1483968" y="1445477"/>
                    <a:pt x="1262461" y="1461786"/>
                  </a:cubicBezTo>
                  <a:cubicBezTo>
                    <a:pt x="1040954" y="1478095"/>
                    <a:pt x="918307" y="1440121"/>
                    <a:pt x="691348" y="1461786"/>
                  </a:cubicBezTo>
                  <a:cubicBezTo>
                    <a:pt x="464389" y="1483451"/>
                    <a:pt x="305996" y="1480305"/>
                    <a:pt x="0" y="1461786"/>
                  </a:cubicBezTo>
                  <a:cubicBezTo>
                    <a:pt x="-10709" y="1242757"/>
                    <a:pt x="14520" y="1101216"/>
                    <a:pt x="0" y="945288"/>
                  </a:cubicBezTo>
                  <a:cubicBezTo>
                    <a:pt x="-14520" y="789360"/>
                    <a:pt x="-13595" y="604217"/>
                    <a:pt x="0" y="428791"/>
                  </a:cubicBezTo>
                  <a:cubicBezTo>
                    <a:pt x="13595" y="253365"/>
                    <a:pt x="-14699" y="160368"/>
                    <a:pt x="0" y="0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229" dirty="0"/>
            </a:p>
          </p:txBody>
        </p:sp>
        <p:cxnSp>
          <p:nvCxnSpPr>
            <p:cNvPr id="25" name="Curved Connector 24">
              <a:extLst>
                <a:ext uri="{FF2B5EF4-FFF2-40B4-BE49-F238E27FC236}">
                  <a16:creationId xmlns:a16="http://schemas.microsoft.com/office/drawing/2014/main" id="{2205A775-41F0-4D53-8E98-97E335998F58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2242061" y="570157"/>
              <a:ext cx="298436" cy="1270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2">
                  <a:lumMod val="75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B8246-5005-E1BE-7403-161BAE35F935}"/>
                </a:ext>
              </a:extLst>
            </p:cNvPr>
            <p:cNvSpPr txBox="1"/>
            <p:nvPr/>
          </p:nvSpPr>
          <p:spPr>
            <a:xfrm>
              <a:off x="2492465" y="375300"/>
              <a:ext cx="508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29DC273-B102-9F5D-CEA3-63DE1E27C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1000"/>
            </a:blip>
            <a:stretch>
              <a:fillRect/>
            </a:stretch>
          </p:blipFill>
          <p:spPr>
            <a:xfrm>
              <a:off x="3432106" y="294495"/>
              <a:ext cx="426016" cy="152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B480FE-B0D2-3A3F-FD56-1E9784092FA6}"/>
                </a:ext>
              </a:extLst>
            </p:cNvPr>
            <p:cNvSpPr txBox="1"/>
            <p:nvPr/>
          </p:nvSpPr>
          <p:spPr>
            <a:xfrm>
              <a:off x="6320882" y="-2890187"/>
              <a:ext cx="923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aegu" pitchFamily="2" charset="0"/>
                </a:rPr>
                <a:t>Memory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FDFA45D-FB80-7473-15AD-5510CE9817D2}"/>
              </a:ext>
            </a:extLst>
          </p:cNvPr>
          <p:cNvGrpSpPr/>
          <p:nvPr/>
        </p:nvGrpSpPr>
        <p:grpSpPr>
          <a:xfrm>
            <a:off x="1912319" y="1546323"/>
            <a:ext cx="407468" cy="2316998"/>
            <a:chOff x="1668759" y="-13958058"/>
            <a:chExt cx="487848" cy="22198517"/>
          </a:xfrm>
        </p:grpSpPr>
        <p:cxnSp>
          <p:nvCxnSpPr>
            <p:cNvPr id="22" name="Straight Arrow Connector 55">
              <a:extLst>
                <a:ext uri="{FF2B5EF4-FFF2-40B4-BE49-F238E27FC236}">
                  <a16:creationId xmlns:a16="http://schemas.microsoft.com/office/drawing/2014/main" id="{983D9F78-2D6B-5B7B-1CC8-21E49EACB0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7504250" y="-4785019"/>
              <a:ext cx="18833896" cy="487818"/>
            </a:xfrm>
            <a:prstGeom prst="bentConnector3">
              <a:avLst>
                <a:gd name="adj1" fmla="val 100645"/>
              </a:avLst>
            </a:prstGeom>
            <a:ln w="19050" cap="rnd" cmpd="sng">
              <a:solidFill>
                <a:schemeClr val="tx1"/>
              </a:solidFill>
              <a:prstDash val="dash"/>
              <a:round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D23E4E-CD3B-49CB-B537-83E58C7B9B9B}"/>
                </a:ext>
              </a:extLst>
            </p:cNvPr>
            <p:cNvSpPr/>
            <p:nvPr/>
          </p:nvSpPr>
          <p:spPr>
            <a:xfrm>
              <a:off x="1668759" y="7932682"/>
              <a:ext cx="343070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519F53B-ED2F-CE28-41AA-DF59DE719C7E}"/>
              </a:ext>
            </a:extLst>
          </p:cNvPr>
          <p:cNvGrpSpPr/>
          <p:nvPr/>
        </p:nvGrpSpPr>
        <p:grpSpPr>
          <a:xfrm>
            <a:off x="3774511" y="1150766"/>
            <a:ext cx="2747683" cy="380218"/>
            <a:chOff x="3774511" y="1150766"/>
            <a:chExt cx="2747683" cy="38021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C55D36-1AA8-AFF6-4567-FD41CB560315}"/>
                </a:ext>
              </a:extLst>
            </p:cNvPr>
            <p:cNvSpPr txBox="1"/>
            <p:nvPr/>
          </p:nvSpPr>
          <p:spPr>
            <a:xfrm>
              <a:off x="3774511" y="1150766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2BF5F1F-6FF1-6738-B7DB-23809BC7FB55}"/>
                </a:ext>
              </a:extLst>
            </p:cNvPr>
            <p:cNvSpPr txBox="1"/>
            <p:nvPr/>
          </p:nvSpPr>
          <p:spPr>
            <a:xfrm>
              <a:off x="5422550" y="1158534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Gaegu" pitchFamily="2" charset="0"/>
                  <a:ea typeface="Gaegu" pitchFamily="2" charset="0"/>
                </a:rPr>
                <a:t>3b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1ED427-EA63-7678-BCDF-8E97C513D4A7}"/>
                </a:ext>
              </a:extLst>
            </p:cNvPr>
            <p:cNvSpPr txBox="1"/>
            <p:nvPr/>
          </p:nvSpPr>
          <p:spPr>
            <a:xfrm>
              <a:off x="6051276" y="1161652"/>
              <a:ext cx="470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Gaegu" pitchFamily="2" charset="0"/>
                  <a:ea typeface="Gaegu" pitchFamily="2" charset="0"/>
                </a:rPr>
                <a:t>3c</a:t>
              </a:r>
            </a:p>
          </p:txBody>
        </p:sp>
      </p:grp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391AB227-DED5-18D6-CCF3-E95FCC9912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8864" y="1665513"/>
            <a:ext cx="3223689" cy="1178785"/>
          </a:xfrm>
          <a:prstGeom prst="curvedConnector3">
            <a:avLst>
              <a:gd name="adj1" fmla="val 196"/>
            </a:avLst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3193013-F8B2-D5B6-CD17-583871A62213}"/>
              </a:ext>
            </a:extLst>
          </p:cNvPr>
          <p:cNvSpPr txBox="1"/>
          <p:nvPr/>
        </p:nvSpPr>
        <p:spPr>
          <a:xfrm>
            <a:off x="239884" y="2662427"/>
            <a:ext cx="2026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10 9 8 7 6 5 4 3 2 1   </a:t>
            </a:r>
            <a:r>
              <a:rPr lang="en-US" sz="1600" dirty="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3FBD899B-F690-4373-113F-437ECD31A056}"/>
              </a:ext>
            </a:extLst>
          </p:cNvPr>
          <p:cNvCxnSpPr>
            <a:cxnSpLocks/>
          </p:cNvCxnSpPr>
          <p:nvPr/>
        </p:nvCxnSpPr>
        <p:spPr>
          <a:xfrm flipV="1">
            <a:off x="310554" y="2834679"/>
            <a:ext cx="1569911" cy="962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6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6F3695-BF5B-111A-1C09-5CB3B08D4524}"/>
              </a:ext>
            </a:extLst>
          </p:cNvPr>
          <p:cNvSpPr/>
          <p:nvPr/>
        </p:nvSpPr>
        <p:spPr>
          <a:xfrm>
            <a:off x="298893" y="2680791"/>
            <a:ext cx="1910603" cy="307777"/>
          </a:xfrm>
          <a:custGeom>
            <a:avLst/>
            <a:gdLst>
              <a:gd name="connsiteX0" fmla="*/ 0 w 1910603"/>
              <a:gd name="connsiteY0" fmla="*/ 0 h 307777"/>
              <a:gd name="connsiteX1" fmla="*/ 617762 w 1910603"/>
              <a:gd name="connsiteY1" fmla="*/ 0 h 307777"/>
              <a:gd name="connsiteX2" fmla="*/ 1197311 w 1910603"/>
              <a:gd name="connsiteY2" fmla="*/ 0 h 307777"/>
              <a:gd name="connsiteX3" fmla="*/ 1910603 w 1910603"/>
              <a:gd name="connsiteY3" fmla="*/ 0 h 307777"/>
              <a:gd name="connsiteX4" fmla="*/ 1910603 w 1910603"/>
              <a:gd name="connsiteY4" fmla="*/ 307777 h 307777"/>
              <a:gd name="connsiteX5" fmla="*/ 1311947 w 1910603"/>
              <a:gd name="connsiteY5" fmla="*/ 307777 h 307777"/>
              <a:gd name="connsiteX6" fmla="*/ 636868 w 1910603"/>
              <a:gd name="connsiteY6" fmla="*/ 307777 h 307777"/>
              <a:gd name="connsiteX7" fmla="*/ 0 w 1910603"/>
              <a:gd name="connsiteY7" fmla="*/ 307777 h 307777"/>
              <a:gd name="connsiteX8" fmla="*/ 0 w 1910603"/>
              <a:gd name="connsiteY8" fmla="*/ 0 h 307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0603" h="307777" extrusionOk="0">
                <a:moveTo>
                  <a:pt x="0" y="0"/>
                </a:moveTo>
                <a:cubicBezTo>
                  <a:pt x="233330" y="-22153"/>
                  <a:pt x="356826" y="25841"/>
                  <a:pt x="617762" y="0"/>
                </a:cubicBezTo>
                <a:cubicBezTo>
                  <a:pt x="878698" y="-25841"/>
                  <a:pt x="1077408" y="3521"/>
                  <a:pt x="1197311" y="0"/>
                </a:cubicBezTo>
                <a:cubicBezTo>
                  <a:pt x="1317214" y="-3521"/>
                  <a:pt x="1608901" y="11482"/>
                  <a:pt x="1910603" y="0"/>
                </a:cubicBezTo>
                <a:cubicBezTo>
                  <a:pt x="1916041" y="133970"/>
                  <a:pt x="1906446" y="197125"/>
                  <a:pt x="1910603" y="307777"/>
                </a:cubicBezTo>
                <a:cubicBezTo>
                  <a:pt x="1614974" y="304764"/>
                  <a:pt x="1500224" y="336052"/>
                  <a:pt x="1311947" y="307777"/>
                </a:cubicBezTo>
                <a:cubicBezTo>
                  <a:pt x="1123670" y="279502"/>
                  <a:pt x="879144" y="327016"/>
                  <a:pt x="636868" y="307777"/>
                </a:cubicBezTo>
                <a:cubicBezTo>
                  <a:pt x="394592" y="288538"/>
                  <a:pt x="297176" y="318196"/>
                  <a:pt x="0" y="307777"/>
                </a:cubicBezTo>
                <a:cubicBezTo>
                  <a:pt x="-6096" y="178844"/>
                  <a:pt x="1978" y="79401"/>
                  <a:pt x="0" y="0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43670B-7311-788A-CB89-89AE2450F67A}"/>
              </a:ext>
            </a:extLst>
          </p:cNvPr>
          <p:cNvSpPr txBox="1"/>
          <p:nvPr/>
        </p:nvSpPr>
        <p:spPr>
          <a:xfrm>
            <a:off x="3343353" y="3614412"/>
            <a:ext cx="3678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9078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28030</TotalTime>
  <Words>589</Words>
  <Application>Microsoft Macintosh PowerPoint</Application>
  <PresentationFormat>Custom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Gaegu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Charlotte Pierce</cp:lastModifiedBy>
  <cp:revision>139</cp:revision>
  <dcterms:created xsi:type="dcterms:W3CDTF">2023-09-06T05:00:29Z</dcterms:created>
  <dcterms:modified xsi:type="dcterms:W3CDTF">2024-02-09T11:48:27Z</dcterms:modified>
  <cp:category/>
</cp:coreProperties>
</file>