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07" r:id="rId3"/>
    <p:sldId id="308" r:id="rId4"/>
    <p:sldId id="309" r:id="rId5"/>
    <p:sldId id="310" r:id="rId6"/>
    <p:sldId id="314" r:id="rId7"/>
    <p:sldId id="311" r:id="rId8"/>
    <p:sldId id="312" r:id="rId9"/>
    <p:sldId id="315" r:id="rId10"/>
    <p:sldId id="313" r:id="rId11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2"/>
    <p:restoredTop sz="94694"/>
  </p:normalViewPr>
  <p:slideViewPr>
    <p:cSldViewPr snapToGrid="0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target = ToInt32(</a:t>
              </a:r>
              <a:r>
                <a:rPr lang="en-AU" sz="1600" dirty="0" err="1"/>
                <a:t>ReadLine</a:t>
              </a:r>
              <a:r>
                <a:rPr lang="en-AU" sz="1600" dirty="0"/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89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6" y="1272659"/>
            <a:ext cx="407468" cy="26337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1131060" y="2617057"/>
            <a:ext cx="3501905" cy="1148211"/>
          </a:xfrm>
          <a:prstGeom prst="curvedConnector4">
            <a:avLst>
              <a:gd name="adj1" fmla="val -16964"/>
              <a:gd name="adj2" fmla="val 11990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F88B3-B03A-3725-8B28-255F364ACE3A}"/>
              </a:ext>
            </a:extLst>
          </p:cNvPr>
          <p:cNvSpPr txBox="1"/>
          <p:nvPr/>
        </p:nvSpPr>
        <p:spPr>
          <a:xfrm>
            <a:off x="3325935" y="3584154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</a:t>
            </a:r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29F5C-79DC-B68F-C150-C1967B24DFF6}"/>
              </a:ext>
            </a:extLst>
          </p:cNvPr>
          <p:cNvSpPr txBox="1"/>
          <p:nvPr/>
        </p:nvSpPr>
        <p:spPr>
          <a:xfrm>
            <a:off x="837848" y="2629442"/>
            <a:ext cx="45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  <a:p>
            <a:r>
              <a:rPr lang="en-US" dirty="0"/>
              <a:t>Bye…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WriteLine("Bye…");</a:t>
              </a:r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2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719118"/>
            <a:ext cx="407468" cy="95711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808205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rgbClr val="0070C0"/>
                  </a:solidFill>
                </a:rPr>
                <a:t>int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= 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1812263" y="1893994"/>
            <a:ext cx="1531090" cy="257248"/>
          </a:xfrm>
          <a:prstGeom prst="curvedConnector3">
            <a:avLst>
              <a:gd name="adj1" fmla="val 23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30216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3836" y="1960354"/>
            <a:ext cx="3041855" cy="559802"/>
          </a:xfrm>
          <a:prstGeom prst="curvedConnector3">
            <a:avLst>
              <a:gd name="adj1" fmla="val -10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926359" y="196035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21399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/>
              <a:t>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0850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4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382068" y="1960354"/>
            <a:ext cx="10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    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614" y="2476001"/>
            <a:ext cx="3417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AC8E8D4-F43F-FCED-A466-3A98DF3FBF8D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22B2B11-64FD-A189-37FD-BF2B84DE41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3782" y="1894110"/>
            <a:ext cx="2787732" cy="6260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3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to: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  <a:p>
            <a:r>
              <a:rPr lang="en-US" dirty="0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</a:t>
              </a:r>
              <a:r>
                <a:rPr lang="en-AU" sz="1600" dirty="0" err="1"/>
                <a:t>i</a:t>
              </a:r>
              <a:r>
                <a:rPr lang="en-AU" sz="1600" dirty="0"/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68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64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7,4c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1740"/>
            <a:ext cx="407468" cy="14617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7" y="1997354"/>
            <a:ext cx="1469556" cy="307776"/>
          </a:xfrm>
          <a:custGeom>
            <a:avLst/>
            <a:gdLst>
              <a:gd name="connsiteX0" fmla="*/ 0 w 1469556"/>
              <a:gd name="connsiteY0" fmla="*/ 0 h 307776"/>
              <a:gd name="connsiteX1" fmla="*/ 475156 w 1469556"/>
              <a:gd name="connsiteY1" fmla="*/ 0 h 307776"/>
              <a:gd name="connsiteX2" fmla="*/ 920922 w 1469556"/>
              <a:gd name="connsiteY2" fmla="*/ 0 h 307776"/>
              <a:gd name="connsiteX3" fmla="*/ 1469556 w 1469556"/>
              <a:gd name="connsiteY3" fmla="*/ 0 h 307776"/>
              <a:gd name="connsiteX4" fmla="*/ 1469556 w 1469556"/>
              <a:gd name="connsiteY4" fmla="*/ 307776 h 307776"/>
              <a:gd name="connsiteX5" fmla="*/ 1009095 w 1469556"/>
              <a:gd name="connsiteY5" fmla="*/ 307776 h 307776"/>
              <a:gd name="connsiteX6" fmla="*/ 489852 w 1469556"/>
              <a:gd name="connsiteY6" fmla="*/ 307776 h 307776"/>
              <a:gd name="connsiteX7" fmla="*/ 0 w 1469556"/>
              <a:gd name="connsiteY7" fmla="*/ 307776 h 307776"/>
              <a:gd name="connsiteX8" fmla="*/ 0 w 1469556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56" h="307776" extrusionOk="0">
                <a:moveTo>
                  <a:pt x="0" y="0"/>
                </a:moveTo>
                <a:cubicBezTo>
                  <a:pt x="122783" y="17410"/>
                  <a:pt x="238417" y="-10816"/>
                  <a:pt x="475156" y="0"/>
                </a:cubicBezTo>
                <a:cubicBezTo>
                  <a:pt x="711895" y="10816"/>
                  <a:pt x="714884" y="5053"/>
                  <a:pt x="920922" y="0"/>
                </a:cubicBezTo>
                <a:cubicBezTo>
                  <a:pt x="1126960" y="-5053"/>
                  <a:pt x="1212479" y="-14203"/>
                  <a:pt x="1469556" y="0"/>
                </a:cubicBezTo>
                <a:cubicBezTo>
                  <a:pt x="1474959" y="138634"/>
                  <a:pt x="1462081" y="203987"/>
                  <a:pt x="1469556" y="307776"/>
                </a:cubicBezTo>
                <a:cubicBezTo>
                  <a:pt x="1306760" y="297393"/>
                  <a:pt x="1132180" y="318278"/>
                  <a:pt x="1009095" y="307776"/>
                </a:cubicBezTo>
                <a:cubicBezTo>
                  <a:pt x="886010" y="297274"/>
                  <a:pt x="716147" y="328713"/>
                  <a:pt x="489852" y="307776"/>
                </a:cubicBezTo>
                <a:cubicBezTo>
                  <a:pt x="263557" y="286839"/>
                  <a:pt x="146715" y="29819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83FFB-DB08-8B79-D2D2-3579673809C5}"/>
              </a:ext>
            </a:extLst>
          </p:cNvPr>
          <p:cNvSpPr txBox="1"/>
          <p:nvPr/>
        </p:nvSpPr>
        <p:spPr>
          <a:xfrm>
            <a:off x="357642" y="1960870"/>
            <a:ext cx="9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/>
              <a:t>   1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2F33277-8539-9DA4-737F-0FFB0B55BC79}"/>
              </a:ext>
            </a:extLst>
          </p:cNvPr>
          <p:cNvCxnSpPr>
            <a:cxnSpLocks/>
          </p:cNvCxnSpPr>
          <p:nvPr/>
        </p:nvCxnSpPr>
        <p:spPr>
          <a:xfrm>
            <a:off x="330713" y="214250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&lt; target;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6008242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56469"/>
            <a:ext cx="407468" cy="19770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1E5B3-80A4-9FFF-FADD-2D0E12C2D9CC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796212" cy="307776"/>
          </a:xfrm>
          <a:custGeom>
            <a:avLst/>
            <a:gdLst>
              <a:gd name="connsiteX0" fmla="*/ 0 w 1796212"/>
              <a:gd name="connsiteY0" fmla="*/ 0 h 307776"/>
              <a:gd name="connsiteX1" fmla="*/ 580775 w 1796212"/>
              <a:gd name="connsiteY1" fmla="*/ 0 h 307776"/>
              <a:gd name="connsiteX2" fmla="*/ 1125626 w 1796212"/>
              <a:gd name="connsiteY2" fmla="*/ 0 h 307776"/>
              <a:gd name="connsiteX3" fmla="*/ 1796212 w 1796212"/>
              <a:gd name="connsiteY3" fmla="*/ 0 h 307776"/>
              <a:gd name="connsiteX4" fmla="*/ 1796212 w 1796212"/>
              <a:gd name="connsiteY4" fmla="*/ 307776 h 307776"/>
              <a:gd name="connsiteX5" fmla="*/ 1233399 w 1796212"/>
              <a:gd name="connsiteY5" fmla="*/ 307776 h 307776"/>
              <a:gd name="connsiteX6" fmla="*/ 598737 w 1796212"/>
              <a:gd name="connsiteY6" fmla="*/ 307776 h 307776"/>
              <a:gd name="connsiteX7" fmla="*/ 0 w 1796212"/>
              <a:gd name="connsiteY7" fmla="*/ 307776 h 307776"/>
              <a:gd name="connsiteX8" fmla="*/ 0 w 1796212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6212" h="307776" extrusionOk="0">
                <a:moveTo>
                  <a:pt x="0" y="0"/>
                </a:moveTo>
                <a:cubicBezTo>
                  <a:pt x="178707" y="12766"/>
                  <a:pt x="355652" y="-16254"/>
                  <a:pt x="580775" y="0"/>
                </a:cubicBezTo>
                <a:cubicBezTo>
                  <a:pt x="805899" y="16254"/>
                  <a:pt x="915477" y="20513"/>
                  <a:pt x="1125626" y="0"/>
                </a:cubicBezTo>
                <a:cubicBezTo>
                  <a:pt x="1335775" y="-20513"/>
                  <a:pt x="1623225" y="18208"/>
                  <a:pt x="1796212" y="0"/>
                </a:cubicBezTo>
                <a:cubicBezTo>
                  <a:pt x="1801615" y="138634"/>
                  <a:pt x="1788737" y="203987"/>
                  <a:pt x="1796212" y="307776"/>
                </a:cubicBezTo>
                <a:cubicBezTo>
                  <a:pt x="1541963" y="299582"/>
                  <a:pt x="1392491" y="295893"/>
                  <a:pt x="1233399" y="307776"/>
                </a:cubicBezTo>
                <a:cubicBezTo>
                  <a:pt x="1074307" y="319659"/>
                  <a:pt x="819542" y="297244"/>
                  <a:pt x="598737" y="307776"/>
                </a:cubicBezTo>
                <a:cubicBezTo>
                  <a:pt x="377932" y="318308"/>
                  <a:pt x="202912" y="292758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3FD392-A876-DBE4-7433-50CE851CBB9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to: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target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=  0;</a:t>
              </a:r>
              <a:r>
                <a:rPr lang="en-AU" sz="1600" dirty="0">
                  <a:solidFill>
                    <a:srgbClr val="0070C0"/>
                  </a:solidFill>
                </a:rPr>
                <a:t> </a:t>
              </a:r>
              <a:r>
                <a:rPr lang="en-AU" sz="1600" dirty="0" err="1">
                  <a:solidFill>
                    <a:srgbClr val="0070C0"/>
                  </a:solidFill>
                </a:rPr>
                <a:t>i</a:t>
              </a:r>
              <a:r>
                <a:rPr lang="en-AU" sz="1600" dirty="0">
                  <a:solidFill>
                    <a:srgbClr val="0070C0"/>
                  </a:solidFill>
                </a:rPr>
                <a:t> &lt; target;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++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  <a:endParaRPr lang="en-AU" sz="1600" dirty="0"/>
            </a:p>
            <a:p>
              <a:pPr rtl="0"/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7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86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target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3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791887"/>
            <a:ext cx="407468" cy="20448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4918" y="1894114"/>
            <a:ext cx="2326596" cy="6222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19464-2168-CE60-BC39-88EDC6647A27}"/>
              </a:ext>
            </a:extLst>
          </p:cNvPr>
          <p:cNvSpPr/>
          <p:nvPr/>
        </p:nvSpPr>
        <p:spPr>
          <a:xfrm>
            <a:off x="342706" y="1997354"/>
            <a:ext cx="1814557" cy="307776"/>
          </a:xfrm>
          <a:custGeom>
            <a:avLst/>
            <a:gdLst>
              <a:gd name="connsiteX0" fmla="*/ 0 w 1814557"/>
              <a:gd name="connsiteY0" fmla="*/ 0 h 307776"/>
              <a:gd name="connsiteX1" fmla="*/ 586707 w 1814557"/>
              <a:gd name="connsiteY1" fmla="*/ 0 h 307776"/>
              <a:gd name="connsiteX2" fmla="*/ 1137122 w 1814557"/>
              <a:gd name="connsiteY2" fmla="*/ 0 h 307776"/>
              <a:gd name="connsiteX3" fmla="*/ 1814557 w 1814557"/>
              <a:gd name="connsiteY3" fmla="*/ 0 h 307776"/>
              <a:gd name="connsiteX4" fmla="*/ 1814557 w 1814557"/>
              <a:gd name="connsiteY4" fmla="*/ 307776 h 307776"/>
              <a:gd name="connsiteX5" fmla="*/ 1245996 w 1814557"/>
              <a:gd name="connsiteY5" fmla="*/ 307776 h 307776"/>
              <a:gd name="connsiteX6" fmla="*/ 604852 w 1814557"/>
              <a:gd name="connsiteY6" fmla="*/ 307776 h 307776"/>
              <a:gd name="connsiteX7" fmla="*/ 0 w 1814557"/>
              <a:gd name="connsiteY7" fmla="*/ 307776 h 307776"/>
              <a:gd name="connsiteX8" fmla="*/ 0 w 1814557"/>
              <a:gd name="connsiteY8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557" h="307776" extrusionOk="0">
                <a:moveTo>
                  <a:pt x="0" y="0"/>
                </a:moveTo>
                <a:cubicBezTo>
                  <a:pt x="285134" y="-13813"/>
                  <a:pt x="374924" y="26174"/>
                  <a:pt x="586707" y="0"/>
                </a:cubicBezTo>
                <a:cubicBezTo>
                  <a:pt x="798490" y="-26174"/>
                  <a:pt x="932766" y="11453"/>
                  <a:pt x="1137122" y="0"/>
                </a:cubicBezTo>
                <a:cubicBezTo>
                  <a:pt x="1341479" y="-11453"/>
                  <a:pt x="1654813" y="28790"/>
                  <a:pt x="1814557" y="0"/>
                </a:cubicBezTo>
                <a:cubicBezTo>
                  <a:pt x="1819960" y="138634"/>
                  <a:pt x="1807082" y="203987"/>
                  <a:pt x="1814557" y="307776"/>
                </a:cubicBezTo>
                <a:cubicBezTo>
                  <a:pt x="1670407" y="283675"/>
                  <a:pt x="1455981" y="294920"/>
                  <a:pt x="1245996" y="307776"/>
                </a:cubicBezTo>
                <a:cubicBezTo>
                  <a:pt x="1036011" y="320632"/>
                  <a:pt x="859130" y="331677"/>
                  <a:pt x="604852" y="307776"/>
                </a:cubicBezTo>
                <a:cubicBezTo>
                  <a:pt x="350574" y="283875"/>
                  <a:pt x="222798" y="279553"/>
                  <a:pt x="0" y="307776"/>
                </a:cubicBezTo>
                <a:cubicBezTo>
                  <a:pt x="-2402" y="176169"/>
                  <a:pt x="13011" y="7125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5C4AC-5140-1A7C-D923-162221CAD305}"/>
              </a:ext>
            </a:extLst>
          </p:cNvPr>
          <p:cNvSpPr txBox="1"/>
          <p:nvPr/>
        </p:nvSpPr>
        <p:spPr>
          <a:xfrm>
            <a:off x="284691" y="160419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55D36-1AA8-AFF6-4567-FD41CB560315}"/>
              </a:ext>
            </a:extLst>
          </p:cNvPr>
          <p:cNvSpPr txBox="1"/>
          <p:nvPr/>
        </p:nvSpPr>
        <p:spPr>
          <a:xfrm>
            <a:off x="3110482" y="1379369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F5F1F-6FF1-6738-B7DB-23809BC7FB55}"/>
              </a:ext>
            </a:extLst>
          </p:cNvPr>
          <p:cNvSpPr txBox="1"/>
          <p:nvPr/>
        </p:nvSpPr>
        <p:spPr>
          <a:xfrm>
            <a:off x="3833233" y="1387137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aegu" pitchFamily="2" charset="0"/>
                <a:ea typeface="Gaegu" pitchFamily="2" charset="0"/>
              </a:rPr>
              <a:t>4b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ED427-EA63-7678-BCDF-8E97C513D4A7}"/>
              </a:ext>
            </a:extLst>
          </p:cNvPr>
          <p:cNvSpPr txBox="1"/>
          <p:nvPr/>
        </p:nvSpPr>
        <p:spPr>
          <a:xfrm>
            <a:off x="4461959" y="1390255"/>
            <a:ext cx="4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  <a:ea typeface="Gaegu" pitchFamily="2" charset="0"/>
              </a:rPr>
              <a:t>4c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915289-C497-E9C4-5952-034A3E22E8A4}"/>
              </a:ext>
            </a:extLst>
          </p:cNvPr>
          <p:cNvCxnSpPr>
            <a:cxnSpLocks/>
          </p:cNvCxnSpPr>
          <p:nvPr/>
        </p:nvCxnSpPr>
        <p:spPr>
          <a:xfrm flipV="1">
            <a:off x="1205773" y="2258284"/>
            <a:ext cx="845441" cy="5836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344211B-8E19-C5A1-B8B0-ABAE64151B80}"/>
              </a:ext>
            </a:extLst>
          </p:cNvPr>
          <p:cNvCxnSpPr>
            <a:cxnSpLocks/>
          </p:cNvCxnSpPr>
          <p:nvPr/>
        </p:nvCxnSpPr>
        <p:spPr>
          <a:xfrm>
            <a:off x="330713" y="2131620"/>
            <a:ext cx="148197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41485B-237E-16D0-4646-E1CAA328E33D}"/>
              </a:ext>
            </a:extLst>
          </p:cNvPr>
          <p:cNvSpPr txBox="1"/>
          <p:nvPr/>
        </p:nvSpPr>
        <p:spPr>
          <a:xfrm>
            <a:off x="292325" y="1982642"/>
            <a:ext cx="213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0 1 2 3 4 5 6 7 8 9  </a:t>
            </a:r>
            <a:r>
              <a:rPr lang="en-US" sz="16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D27F9D-1D89-F151-434D-DA10F3CC8FD3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85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27805</TotalTime>
  <Words>631</Words>
  <Application>Microsoft Macintosh PowerPoint</Application>
  <PresentationFormat>Custom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139</cp:revision>
  <dcterms:created xsi:type="dcterms:W3CDTF">2023-09-06T05:00:29Z</dcterms:created>
  <dcterms:modified xsi:type="dcterms:W3CDTF">2024-02-09T11:38:00Z</dcterms:modified>
  <cp:category/>
</cp:coreProperties>
</file>