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</p:sldIdLst>
  <p:sldSz cx="7559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9"/>
    <p:restoredTop sz="94694"/>
  </p:normalViewPr>
  <p:slideViewPr>
    <p:cSldViewPr snapToGrid="0">
      <p:cViewPr varScale="1">
        <p:scale>
          <a:sx n="154" d="100"/>
          <a:sy n="154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83861"/>
            <a:ext cx="6425724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836605"/>
            <a:ext cx="5669756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7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8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7536"/>
            <a:ext cx="1630055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7536"/>
            <a:ext cx="4795669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0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46420"/>
            <a:ext cx="652022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614203"/>
            <a:ext cx="652022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37680"/>
            <a:ext cx="3212862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37680"/>
            <a:ext cx="3212862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9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7537"/>
            <a:ext cx="6520220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23916"/>
            <a:ext cx="319809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72747"/>
            <a:ext cx="3198096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23916"/>
            <a:ext cx="321384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72747"/>
            <a:ext cx="3213847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7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9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1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60045"/>
            <a:ext cx="243819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77598"/>
            <a:ext cx="3827085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620202"/>
            <a:ext cx="243819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60045"/>
            <a:ext cx="243819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77598"/>
            <a:ext cx="3827085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620202"/>
            <a:ext cx="243819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7537"/>
            <a:ext cx="652022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37680"/>
            <a:ext cx="652022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5005627"/>
            <a:ext cx="170092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5005627"/>
            <a:ext cx="25513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5005627"/>
            <a:ext cx="170092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1006456"/>
            <a:ext cx="707639" cy="2977994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C#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r>
              <a:rPr lang="en-US" dirty="0"/>
              <a:t> C#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string language;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Write("What language do you use? 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language = </a:t>
            </a:r>
            <a:r>
              <a:rPr lang="en-US" sz="1600" dirty="0" err="1"/>
              <a:t>ReadLine</a:t>
            </a:r>
            <a:r>
              <a:rPr lang="en-US" sz="1600" dirty="0"/>
              <a:t>();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WriteLine("Good choice, C# is a fine language.");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((language == “C”) || (language == “C++”))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WriteLine(“These are great languages.”);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980353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503613"/>
            <a:ext cx="707639" cy="3480837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Fortran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Fortran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((language == “C”) || (language == “C++”))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9868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1475427"/>
            <a:ext cx="707639" cy="2509023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5" y="3965856"/>
            <a:ext cx="7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Fortran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Fortran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</a:t>
            </a:r>
            <a:r>
              <a:rPr lang="en-US" sz="1600" dirty="0"/>
              <a:t>if ((language == “C”) || (language == “C++”))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13122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2713037"/>
            <a:ext cx="707639" cy="1271413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78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14,15,16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Fortran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Fortran</a:t>
            </a:r>
          </a:p>
          <a:p>
            <a:r>
              <a:rPr lang="en-US" sz="1800" dirty="0"/>
              <a:t>Well... good luck with that!</a:t>
            </a:r>
          </a:p>
          <a:p>
            <a:r>
              <a:rPr lang="en-US" sz="1800" dirty="0"/>
              <a:t>Great chat!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((language == “C”) || language == (“C++”))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19352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528551"/>
            <a:ext cx="707639" cy="3455899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5" y="3965856"/>
            <a:ext cx="74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5,6,7,8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C#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C#</a:t>
            </a:r>
          </a:p>
          <a:p>
            <a:r>
              <a:rPr lang="en-US" sz="1800" dirty="0"/>
              <a:t>Good choice, C# is a fine language.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  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((language == “C”) || (language == “C++”))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47710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1488127"/>
            <a:ext cx="707639" cy="2496323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5" y="3965856"/>
            <a:ext cx="7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C#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C#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Good choice, C# is a fine language.</a:t>
            </a:r>
          </a:p>
          <a:p>
            <a:r>
              <a:rPr lang="en-US" sz="1800" dirty="0"/>
              <a:t>Great chat!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else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if ((language == “C”) || (language == “C++”))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4932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1006456"/>
            <a:ext cx="707639" cy="2977994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C++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r>
              <a:rPr lang="en-US" dirty="0"/>
              <a:t> C++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string language;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Write("What language do you use? 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language = </a:t>
            </a:r>
            <a:r>
              <a:rPr lang="en-US" sz="1600" dirty="0" err="1"/>
              <a:t>ReadLine</a:t>
            </a:r>
            <a:r>
              <a:rPr lang="en-US" sz="1600" dirty="0"/>
              <a:t>();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WriteLine("Good choice, C# is a fine language.");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((language == “C”) || (language == “C++”))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WriteLine(“These are great languages.”);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42450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503613"/>
            <a:ext cx="707639" cy="3480837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C++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C++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((language == “C”) || (language == “C++”))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30349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1475427"/>
            <a:ext cx="707639" cy="2509023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C++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C++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</a:t>
            </a:r>
            <a:r>
              <a:rPr lang="en-US" sz="1600" dirty="0"/>
              <a:t>if ((language == “C”) || (language == “C++”))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402523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1746135"/>
            <a:ext cx="707639" cy="2238315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78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10,11,12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C++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C++</a:t>
            </a:r>
          </a:p>
          <a:p>
            <a:r>
              <a:rPr lang="en-US" sz="1800" dirty="0"/>
              <a:t>These are great languages.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((language == “C”) || (language == “C++”))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  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16262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2470727"/>
            <a:ext cx="707639" cy="1513723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78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C++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C++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These are great languages.</a:t>
            </a:r>
          </a:p>
          <a:p>
            <a:r>
              <a:rPr lang="en-US" sz="1800" dirty="0"/>
              <a:t>Great chat!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((language == “C”) || (language == “C++”))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27755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1006456"/>
            <a:ext cx="707639" cy="2977994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Fortran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r>
              <a:rPr lang="en-US" dirty="0"/>
              <a:t> Fortran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string language;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Write("What language do you use? 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language = </a:t>
            </a:r>
            <a:r>
              <a:rPr lang="en-US" sz="1600" dirty="0" err="1"/>
              <a:t>ReadLine</a:t>
            </a:r>
            <a:r>
              <a:rPr lang="en-US" sz="1600" dirty="0"/>
              <a:t>();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WriteLine("Good choice, C# is a fine language.");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((language == “C”) || (language == “C++”))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WriteLine(“These are great languages.”);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01929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25370</TotalTime>
  <Words>1072</Words>
  <Application>Microsoft Macintosh PowerPoint</Application>
  <PresentationFormat>Custom</PresentationFormat>
  <Paragraphs>307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100</cp:revision>
  <dcterms:created xsi:type="dcterms:W3CDTF">2023-09-06T05:00:29Z</dcterms:created>
  <dcterms:modified xsi:type="dcterms:W3CDTF">2024-02-09T06:27:37Z</dcterms:modified>
  <cp:category/>
</cp:coreProperties>
</file>