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3" r:id="rId2"/>
    <p:sldId id="311" r:id="rId3"/>
    <p:sldId id="305" r:id="rId4"/>
    <p:sldId id="306" r:id="rId5"/>
    <p:sldId id="307" r:id="rId6"/>
    <p:sldId id="308" r:id="rId7"/>
    <p:sldId id="310" r:id="rId8"/>
  </p:sldIdLst>
  <p:sldSz cx="7559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94694"/>
  </p:normalViewPr>
  <p:slideViewPr>
    <p:cSldViewPr snapToGrid="0">
      <p:cViewPr varScale="1">
        <p:scale>
          <a:sx n="177" d="100"/>
          <a:sy n="177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5909"/>
            <a:ext cx="5669756" cy="162931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58058"/>
            <a:ext cx="5669756" cy="1129904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49164"/>
            <a:ext cx="1630055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49164"/>
            <a:ext cx="4795669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66738"/>
            <a:ext cx="6520220" cy="194672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31884"/>
            <a:ext cx="6520220" cy="102373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9164"/>
            <a:ext cx="652022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47238"/>
            <a:ext cx="319809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09482"/>
            <a:ext cx="319809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47238"/>
            <a:ext cx="321384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09482"/>
            <a:ext cx="321384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3826"/>
            <a:ext cx="3827085" cy="332579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3826"/>
            <a:ext cx="3827085" cy="332579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49164"/>
            <a:ext cx="652022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45820"/>
            <a:ext cx="652022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37621"/>
            <a:ext cx="25513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0F4CBE-DCC6-70FF-6404-083D9ED76AD1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18B737-A9EB-DAC5-CA4B-E37523E99AEB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25" name="Picture 24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EED018F-7245-204B-67F7-5C5D626A4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13326C-4410-D8AB-C8C1-BF0605B0836B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115718-0E4D-E8DB-056C-5645394C90AF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32BD87-6499-19EB-5CD0-6EDA813D7EC5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066671-2A56-4F79-5CA1-F5EEAB63C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5B2ECD-29AF-98AA-DB66-0D2BE616952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71F2AF-C808-09AA-9202-C48C7B2A9F88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949F18-2466-51DE-43DC-4DDF88D98E38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6DFAB8-CC57-99D4-7F4E-170013E3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99500F-B807-CE06-0EEF-5ED9CC66410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67C2CE-5356-A732-0B9A-514B17F104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33D030-3D91-1C96-E63D-391D49575E6C}"/>
                </a:ext>
              </a:extLst>
            </p:cNvPr>
            <p:cNvGrpSpPr/>
            <p:nvPr/>
          </p:nvGrpSpPr>
          <p:grpSpPr>
            <a:xfrm>
              <a:off x="1622428" y="1470265"/>
              <a:ext cx="693427" cy="1483208"/>
              <a:chOff x="1668759" y="-9412195"/>
              <a:chExt cx="437487" cy="18863348"/>
            </a:xfrm>
          </p:grpSpPr>
          <p:cxnSp>
            <p:nvCxnSpPr>
              <p:cNvPr id="41" name="Straight Arrow Connector 55">
                <a:extLst>
                  <a:ext uri="{FF2B5EF4-FFF2-40B4-BE49-F238E27FC236}">
                    <a16:creationId xmlns:a16="http://schemas.microsoft.com/office/drawing/2014/main" id="{EFD70F7F-8522-C11B-5D84-46D5E0B6D36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098D8-3F5A-1D27-4562-B2B88358FE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4AFC2E-D04D-861A-10CF-58AA756FE9E1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5ABF44-3018-D2C8-9446-C40D382A12E7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AE9806-AF1E-3CD7-C1DE-62E6853315B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8BF9CD-7E09-DAA6-A445-CDFC3E64AED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9CD0D-E637-7C11-159D-06DE3955BECA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E9E52F-C968-C493-1C92-BF51339968B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5CC7E6-6898-CF39-DECE-A2FB5BE49A61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3C071E-F0DE-4C46-0FE7-48748920F40B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C7B50B9C-AB6E-CA63-A420-1C4AA1718DC4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F9231C-44B0-5B31-EFE0-1DA4E3185D97}"/>
                </a:ext>
              </a:extLst>
            </p:cNvPr>
            <p:cNvSpPr txBox="1"/>
            <p:nvPr/>
          </p:nvSpPr>
          <p:spPr>
            <a:xfrm>
              <a:off x="2417777" y="2940782"/>
              <a:ext cx="89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A4FC9B-D47B-CC25-FBBC-29A0B201F9C4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520FC3B-A943-6646-041D-B9C3D1EE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78CF0-5A09-77BB-8DF4-B85EE9D99DAC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E9FD41-5AB9-8691-E942-6F91FA3021B4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797AE3-7A86-EB6B-FD6E-6A088D24200E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EDD95F-EEC4-2BF2-A50D-BB29C63D5CCC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2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18B737-A9EB-DAC5-CA4B-E37523E99AEB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25" name="Picture 24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EED018F-7245-204B-67F7-5C5D626A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3326C-4410-D8AB-C8C1-BF0605B0836B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115718-0E4D-E8DB-056C-5645394C90AF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32BD87-6499-19EB-5CD0-6EDA813D7EC5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066671-2A56-4F79-5CA1-F5EEAB63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5B2ECD-29AF-98AA-DB66-0D2BE616952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1F2AF-C808-09AA-9202-C48C7B2A9F88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949F18-2466-51DE-43DC-4DDF88D98E38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6DFAB8-CC57-99D4-7F4E-170013E3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99500F-B807-CE06-0EEF-5ED9CC66410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67C2CE-5356-A732-0B9A-514B17F1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09591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3D030-3D91-1C96-E63D-391D49575E6C}"/>
              </a:ext>
            </a:extLst>
          </p:cNvPr>
          <p:cNvGrpSpPr/>
          <p:nvPr/>
        </p:nvGrpSpPr>
        <p:grpSpPr>
          <a:xfrm>
            <a:off x="1582607" y="1923562"/>
            <a:ext cx="693424" cy="1260330"/>
            <a:chOff x="1668759" y="-9412207"/>
            <a:chExt cx="437485" cy="18863348"/>
          </a:xfrm>
        </p:grpSpPr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EFD70F7F-8522-C11B-5D84-46D5E0B6D36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6098D8-3F5A-1D27-4562-B2B88358FE7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AFC2E-D04D-861A-10CF-58AA756FE9E1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5ABF44-3018-D2C8-9446-C40D382A12E7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E9806-AF1E-3CD7-C1DE-62E6853315B2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8BF9CD-7E09-DAA6-A445-CDFC3E64AED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49CD0D-E637-7C11-159D-06DE3955BECA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E9E52F-C968-C493-1C92-BF51339968B4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CC7E6-6898-CF39-DECE-A2FB5BE49A61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C3C071E-F0DE-4C46-0FE7-48748920F40B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7B50B9C-AB6E-CA63-A420-1C4AA1718DC4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F9231C-44B0-5B31-EFE0-1DA4E3185D97}"/>
              </a:ext>
            </a:extLst>
          </p:cNvPr>
          <p:cNvSpPr txBox="1"/>
          <p:nvPr/>
        </p:nvSpPr>
        <p:spPr>
          <a:xfrm>
            <a:off x="2377955" y="3171201"/>
            <a:ext cx="8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4FC9B-D47B-CC25-FBBC-29A0B201F9C4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20FC3B-A943-6646-041D-B9C3D1EE21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1078CF0-5A09-77BB-8DF4-B85EE9D99DAC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9FD41-5AB9-8691-E942-6F91FA3021B4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97AE3-7A86-EB6B-FD6E-6A088D24200E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DD95F-EEC4-2BF2-A50D-BB29C63D5CCC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4D133-49A1-C9B2-3673-DE8A6EC5A5B2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</p:spTree>
    <p:extLst>
      <p:ext uri="{BB962C8B-B14F-4D97-AF65-F5344CB8AC3E}">
        <p14:creationId xmlns:p14="http://schemas.microsoft.com/office/powerpoint/2010/main" val="24613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6" y="1700684"/>
            <a:ext cx="693427" cy="1483208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57564" y="3171201"/>
            <a:ext cx="4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  <a:endParaRPr lang="en-US" sz="16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53CDB-A2FD-4C1C-BF96-CCE99646A74D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8C7EAF-928D-0DEE-1244-60F0F2C1ED8B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3E0C8-4C7F-8998-2998-47235B8EF38F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3094E5-7E4C-F7EC-03E1-1967117ED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D0019-FD16-5BE8-F21B-FCE67DB1B586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01EB23-81A7-16C1-6131-0AA4CCD05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F45EAE-2B9B-945B-B482-BA7E4C5975E6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8" y="2430253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2940782"/>
              <a:ext cx="60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953CDB-A2FD-4C1C-BF96-CCE99646A74D}"/>
                </a:ext>
              </a:extLst>
            </p:cNvPr>
            <p:cNvSpPr txBox="1"/>
            <p:nvPr/>
          </p:nvSpPr>
          <p:spPr>
            <a:xfrm>
              <a:off x="3349154" y="3258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9AF2B9-66EB-5E04-BE11-DEEE9F09F43E}"/>
                </a:ext>
              </a:extLst>
            </p:cNvPr>
            <p:cNvSpPr txBox="1"/>
            <p:nvPr/>
          </p:nvSpPr>
          <p:spPr>
            <a:xfrm>
              <a:off x="3349154" y="3512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6D726-FA7F-646E-CEDD-58ACE8CB0F93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A64AC7-35C3-1ABC-89A0-63032700BD91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07D9084-5962-AAD2-1D96-586A20558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B4BC-7849-AB8C-8895-5C25E51F145C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34E130A-9413-AD8E-917B-8CE7E6EFF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84624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7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1" y="3713084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3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3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296813" y="2967287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5" y="728925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5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7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0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7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3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77954" y="3171201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2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2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0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8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0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0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888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351D4B-8332-4161-1048-D2DD3829CB2E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3336638" y="-210155"/>
              <a:ext cx="3984159" cy="1483208"/>
            </a:xfrm>
            <a:custGeom>
              <a:avLst/>
              <a:gdLst>
                <a:gd name="connsiteX0" fmla="*/ 0 w 3984159"/>
                <a:gd name="connsiteY0" fmla="*/ 0 h 1483208"/>
                <a:gd name="connsiteX1" fmla="*/ 624185 w 3984159"/>
                <a:gd name="connsiteY1" fmla="*/ 0 h 1483208"/>
                <a:gd name="connsiteX2" fmla="*/ 1168687 w 3984159"/>
                <a:gd name="connsiteY2" fmla="*/ 0 h 1483208"/>
                <a:gd name="connsiteX3" fmla="*/ 1912396 w 3984159"/>
                <a:gd name="connsiteY3" fmla="*/ 0 h 1483208"/>
                <a:gd name="connsiteX4" fmla="*/ 2536581 w 3984159"/>
                <a:gd name="connsiteY4" fmla="*/ 0 h 1483208"/>
                <a:gd name="connsiteX5" fmla="*/ 3160766 w 3984159"/>
                <a:gd name="connsiteY5" fmla="*/ 0 h 1483208"/>
                <a:gd name="connsiteX6" fmla="*/ 3984159 w 3984159"/>
                <a:gd name="connsiteY6" fmla="*/ 0 h 1483208"/>
                <a:gd name="connsiteX7" fmla="*/ 3984159 w 3984159"/>
                <a:gd name="connsiteY7" fmla="*/ 464739 h 1483208"/>
                <a:gd name="connsiteX8" fmla="*/ 3984159 w 3984159"/>
                <a:gd name="connsiteY8" fmla="*/ 959141 h 1483208"/>
                <a:gd name="connsiteX9" fmla="*/ 3984159 w 3984159"/>
                <a:gd name="connsiteY9" fmla="*/ 1483208 h 1483208"/>
                <a:gd name="connsiteX10" fmla="*/ 3399816 w 3984159"/>
                <a:gd name="connsiteY10" fmla="*/ 1483208 h 1483208"/>
                <a:gd name="connsiteX11" fmla="*/ 2735789 w 3984159"/>
                <a:gd name="connsiteY11" fmla="*/ 1483208 h 1483208"/>
                <a:gd name="connsiteX12" fmla="*/ 2111604 w 3984159"/>
                <a:gd name="connsiteY12" fmla="*/ 1483208 h 1483208"/>
                <a:gd name="connsiteX13" fmla="*/ 1367895 w 3984159"/>
                <a:gd name="connsiteY13" fmla="*/ 1483208 h 1483208"/>
                <a:gd name="connsiteX14" fmla="*/ 624185 w 3984159"/>
                <a:gd name="connsiteY14" fmla="*/ 1483208 h 1483208"/>
                <a:gd name="connsiteX15" fmla="*/ 0 w 3984159"/>
                <a:gd name="connsiteY15" fmla="*/ 1483208 h 1483208"/>
                <a:gd name="connsiteX16" fmla="*/ 0 w 3984159"/>
                <a:gd name="connsiteY16" fmla="*/ 988805 h 1483208"/>
                <a:gd name="connsiteX17" fmla="*/ 0 w 3984159"/>
                <a:gd name="connsiteY17" fmla="*/ 509235 h 1483208"/>
                <a:gd name="connsiteX18" fmla="*/ 0 w 3984159"/>
                <a:gd name="connsiteY18" fmla="*/ 0 h 14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4159" h="1483208" extrusionOk="0">
                  <a:moveTo>
                    <a:pt x="0" y="0"/>
                  </a:moveTo>
                  <a:cubicBezTo>
                    <a:pt x="183423" y="18876"/>
                    <a:pt x="387432" y="11885"/>
                    <a:pt x="624185" y="0"/>
                  </a:cubicBezTo>
                  <a:cubicBezTo>
                    <a:pt x="860939" y="-11885"/>
                    <a:pt x="1048729" y="-23800"/>
                    <a:pt x="1168687" y="0"/>
                  </a:cubicBezTo>
                  <a:cubicBezTo>
                    <a:pt x="1288645" y="23800"/>
                    <a:pt x="1695960" y="-33979"/>
                    <a:pt x="1912396" y="0"/>
                  </a:cubicBezTo>
                  <a:cubicBezTo>
                    <a:pt x="2128832" y="33979"/>
                    <a:pt x="2399161" y="-14960"/>
                    <a:pt x="2536581" y="0"/>
                  </a:cubicBezTo>
                  <a:cubicBezTo>
                    <a:pt x="2674002" y="14960"/>
                    <a:pt x="2929243" y="21111"/>
                    <a:pt x="3160766" y="0"/>
                  </a:cubicBezTo>
                  <a:cubicBezTo>
                    <a:pt x="3392290" y="-21111"/>
                    <a:pt x="3618234" y="22549"/>
                    <a:pt x="3984159" y="0"/>
                  </a:cubicBezTo>
                  <a:cubicBezTo>
                    <a:pt x="3984039" y="195374"/>
                    <a:pt x="3982040" y="245726"/>
                    <a:pt x="3984159" y="464739"/>
                  </a:cubicBezTo>
                  <a:cubicBezTo>
                    <a:pt x="3986278" y="683752"/>
                    <a:pt x="3968176" y="738445"/>
                    <a:pt x="3984159" y="959141"/>
                  </a:cubicBezTo>
                  <a:cubicBezTo>
                    <a:pt x="4000142" y="1179837"/>
                    <a:pt x="4006930" y="1289598"/>
                    <a:pt x="3984159" y="1483208"/>
                  </a:cubicBezTo>
                  <a:cubicBezTo>
                    <a:pt x="3803423" y="1507410"/>
                    <a:pt x="3621946" y="1507539"/>
                    <a:pt x="3399816" y="1483208"/>
                  </a:cubicBezTo>
                  <a:cubicBezTo>
                    <a:pt x="3177686" y="1458877"/>
                    <a:pt x="2949392" y="1453742"/>
                    <a:pt x="2735789" y="1483208"/>
                  </a:cubicBezTo>
                  <a:cubicBezTo>
                    <a:pt x="2522186" y="1512674"/>
                    <a:pt x="2349139" y="1474501"/>
                    <a:pt x="2111604" y="1483208"/>
                  </a:cubicBezTo>
                  <a:cubicBezTo>
                    <a:pt x="1874070" y="1491915"/>
                    <a:pt x="1572750" y="1491084"/>
                    <a:pt x="1367895" y="1483208"/>
                  </a:cubicBezTo>
                  <a:cubicBezTo>
                    <a:pt x="1163040" y="1475332"/>
                    <a:pt x="793837" y="1458218"/>
                    <a:pt x="624185" y="1483208"/>
                  </a:cubicBezTo>
                  <a:cubicBezTo>
                    <a:pt x="454533" y="1508199"/>
                    <a:pt x="282889" y="1481339"/>
                    <a:pt x="0" y="1483208"/>
                  </a:cubicBezTo>
                  <a:cubicBezTo>
                    <a:pt x="24368" y="1316907"/>
                    <a:pt x="-24567" y="1129752"/>
                    <a:pt x="0" y="988805"/>
                  </a:cubicBezTo>
                  <a:cubicBezTo>
                    <a:pt x="24567" y="847858"/>
                    <a:pt x="2696" y="683175"/>
                    <a:pt x="0" y="509235"/>
                  </a:cubicBezTo>
                  <a:cubicBezTo>
                    <a:pt x="-2696" y="335295"/>
                    <a:pt x="22160" y="10984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6639" y="42332"/>
              <a:ext cx="3996219" cy="144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3835459" y="-269063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5734" y="575572"/>
              <a:ext cx="0" cy="1559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1316831"/>
              <a:ext cx="693427" cy="1264373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7" y="-65149"/>
              <a:ext cx="92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  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B83A5-8008-D948-796C-67B8405F2933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Well... good luck with that!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A811-20F2-0C6D-6E46-423BC2BD2A58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575678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-65149"/>
              <a:ext cx="64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>
                  <a:solidFill>
                    <a:schemeClr val="bg1">
                      <a:lumMod val="65000"/>
                    </a:schemeClr>
                  </a:solidFill>
                </a:rPr>
                <a:t>    WriteLine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9540CC-6E38-B9B9-3EAA-5A40F7B3376E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Well... good luck with that!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46B34D-C14F-8A30-0DA6-8F0CCD74605D}"/>
                </a:ext>
              </a:extLst>
            </p:cNvPr>
            <p:cNvSpPr txBox="1"/>
            <p:nvPr/>
          </p:nvSpPr>
          <p:spPr>
            <a:xfrm>
              <a:off x="3349154" y="4809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E2756A-A6ED-D5EB-3B0A-A6814D2AF84E}"/>
                </a:ext>
              </a:extLst>
            </p:cNvPr>
            <p:cNvGrpSpPr/>
            <p:nvPr/>
          </p:nvGrpSpPr>
          <p:grpSpPr>
            <a:xfrm>
              <a:off x="3336637" y="-269063"/>
              <a:ext cx="3996219" cy="1542116"/>
              <a:chOff x="4993885" y="4418330"/>
              <a:chExt cx="6705679" cy="18876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3C6AD4-3A4C-E24C-DDFE-E80D0921AE73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5315400-7050-2A3B-53FB-BE5F9963B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9ECC1-1695-1995-5372-212E497F003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BF708B7-E42E-7160-2ED3-CBE7FDECC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22443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09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24012</TotalTime>
  <Words>467</Words>
  <Application>Microsoft Macintosh PowerPoint</Application>
  <PresentationFormat>Custom</PresentationFormat>
  <Paragraphs>152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84</cp:revision>
  <dcterms:created xsi:type="dcterms:W3CDTF">2023-09-06T05:00:29Z</dcterms:created>
  <dcterms:modified xsi:type="dcterms:W3CDTF">2024-02-09T06:26:04Z</dcterms:modified>
  <cp:category/>
</cp:coreProperties>
</file>