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96" r:id="rId3"/>
    <p:sldId id="300" r:id="rId4"/>
    <p:sldId id="297" r:id="rId5"/>
    <p:sldId id="298" r:id="rId6"/>
    <p:sldId id="299" r:id="rId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1"/>
    <p:restoredTop sz="94694"/>
  </p:normalViewPr>
  <p:slideViewPr>
    <p:cSldViewPr snapToGrid="0">
      <p:cViewPr varScale="1">
        <p:scale>
          <a:sx n="165" d="100"/>
          <a:sy n="165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language = </a:t>
              </a:r>
              <a:r>
                <a:rPr lang="en-US" sz="1600" dirty="0" err="1"/>
                <a:t>ReadLine</a:t>
              </a:r>
              <a:r>
                <a:rPr lang="en-US" sz="1600" dirty="0"/>
                <a:t>();</a:t>
              </a:r>
              <a:br>
                <a:rPr lang="en-US" sz="1600" dirty="0"/>
              </a:br>
              <a:endParaRPr lang="en-US" sz="1600" dirty="0"/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7650" y="1298683"/>
            <a:ext cx="407468" cy="25670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627246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52" indent="-342952">
              <a:buFont typeface="+mj-lt"/>
              <a:buAutoNum type="arabicPeriod"/>
            </a:pPr>
            <a:r>
              <a:rPr lang="en-US" sz="1600" dirty="0"/>
              <a:t>if (language == "C#")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52" indent="-342952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817079"/>
            <a:ext cx="407468" cy="2048663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3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EBD3146-4D6B-C65A-3EDA-552FB7AE9D78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  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57" y="375300"/>
              <a:ext cx="79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6,7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71DFB6-3F0E-C8D5-6A10-63E72137022E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3F7C7B-B96A-C415-FC8B-5673DAAACD9F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EB0158B-14A8-B700-A086-FF5A79CB7E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E81C06-A392-0C95-A089-DC1287D96B24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C893842-1E9C-C7CF-491A-34FF7C261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6699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24C1B-13E3-CF22-2B64-4978D2D552CE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B15020-F4B5-4B6B-B5F4-ABFCE4CEDFC2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C#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150C76-221E-A434-6334-1DA4D47BADFD}"/>
                </a:ext>
              </a:extLst>
            </p:cNvPr>
            <p:cNvSpPr txBox="1"/>
            <p:nvPr/>
          </p:nvSpPr>
          <p:spPr>
            <a:xfrm>
              <a:off x="3336168" y="756656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choice, C# is a fine language.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1575F0-A4E5-D60F-2202-4EB0EA74873E}"/>
                </a:ext>
              </a:extLst>
            </p:cNvPr>
            <p:cNvGrpSpPr/>
            <p:nvPr/>
          </p:nvGrpSpPr>
          <p:grpSpPr>
            <a:xfrm>
              <a:off x="1949878" y="-1070688"/>
              <a:ext cx="407468" cy="1653551"/>
              <a:chOff x="1668759" y="-13958058"/>
              <a:chExt cx="487848" cy="22198517"/>
            </a:xfrm>
          </p:grpSpPr>
          <p:cxnSp>
            <p:nvCxnSpPr>
              <p:cNvPr id="32" name="Straight Arrow Connector 55">
                <a:extLst>
                  <a:ext uri="{FF2B5EF4-FFF2-40B4-BE49-F238E27FC236}">
                    <a16:creationId xmlns:a16="http://schemas.microsoft.com/office/drawing/2014/main" id="{F7C9D4CF-8160-87CE-85BD-768848087C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CB912D2-DA49-EA65-3153-F7C6C0265371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C5784BF-8E51-1DC6-C026-EAE535420368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924532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55" y="375300"/>
              <a:ext cx="58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EFAD2-3405-71DB-1947-4C13054C562F}"/>
                </a:ext>
              </a:extLst>
            </p:cNvPr>
            <p:cNvSpPr txBox="1"/>
            <p:nvPr/>
          </p:nvSpPr>
          <p:spPr>
            <a:xfrm>
              <a:off x="3336168" y="756656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Good choice, C# is a fine language.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213D4F-83B3-6FF1-50D7-D61608097CD4}"/>
                </a:ext>
              </a:extLst>
            </p:cNvPr>
            <p:cNvSpPr txBox="1"/>
            <p:nvPr/>
          </p:nvSpPr>
          <p:spPr>
            <a:xfrm>
              <a:off x="3336168" y="1028375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EF7EF2-769E-AA4B-764E-512560AC344C}"/>
                </a:ext>
              </a:extLst>
            </p:cNvPr>
            <p:cNvGrpSpPr/>
            <p:nvPr/>
          </p:nvGrpSpPr>
          <p:grpSpPr>
            <a:xfrm>
              <a:off x="1949878" y="-117273"/>
              <a:ext cx="407468" cy="600063"/>
              <a:chOff x="1668759" y="-13958058"/>
              <a:chExt cx="487848" cy="22198517"/>
            </a:xfrm>
          </p:grpSpPr>
          <p:cxnSp>
            <p:nvCxnSpPr>
              <p:cNvPr id="10" name="Straight Arrow Connector 55">
                <a:extLst>
                  <a:ext uri="{FF2B5EF4-FFF2-40B4-BE49-F238E27FC236}">
                    <a16:creationId xmlns:a16="http://schemas.microsoft.com/office/drawing/2014/main" id="{FA219580-2A73-C74A-7110-2F878289B9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81F6F3-9064-C786-3ED0-5976FA19DE17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35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D3BF1C-01F4-50D3-A0CB-2BECC49038C5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75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E1FB40-7564-997C-D8C8-DD271648945A}"/>
                </a:ext>
              </a:extLst>
            </p:cNvPr>
            <p:cNvGrpSpPr/>
            <p:nvPr/>
          </p:nvGrpSpPr>
          <p:grpSpPr>
            <a:xfrm>
              <a:off x="1949878" y="-1329571"/>
              <a:ext cx="407468" cy="2086816"/>
              <a:chOff x="1668759" y="-13958058"/>
              <a:chExt cx="487848" cy="22198517"/>
            </a:xfrm>
          </p:grpSpPr>
          <p:cxnSp>
            <p:nvCxnSpPr>
              <p:cNvPr id="12" name="Straight Arrow Connector 55">
                <a:extLst>
                  <a:ext uri="{FF2B5EF4-FFF2-40B4-BE49-F238E27FC236}">
                    <a16:creationId xmlns:a16="http://schemas.microsoft.com/office/drawing/2014/main" id="{08BE9D65-6C76-9799-6B12-B860C7F535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EB3DDF5-AA95-18FC-3A9B-E4DE40BBB6B7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81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4A7BD8-EC1E-10C8-DCD2-D65F2276F063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68" y="0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2" y="414935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</a:rPr>
                <a:t>    WriteLine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68" y="3807376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48" y="3529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27" y="345350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37" y="3070718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64100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6" y="3164835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4" y="327567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2" y="2090072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0" y="3141904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58" y="346034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52" y="3265487"/>
              <a:ext cx="58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0" y="240357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3" y="3184682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1" y="3387418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0" y="339881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79" y="0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213D4F-83B3-6FF1-50D7-D61608097CD4}"/>
                </a:ext>
              </a:extLst>
            </p:cNvPr>
            <p:cNvSpPr txBox="1"/>
            <p:nvPr/>
          </p:nvSpPr>
          <p:spPr>
            <a:xfrm>
              <a:off x="3336165" y="3670589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4C6362-A13F-BAF2-9793-6E04CDA3D78C}"/>
                </a:ext>
              </a:extLst>
            </p:cNvPr>
            <p:cNvGrpSpPr/>
            <p:nvPr/>
          </p:nvGrpSpPr>
          <p:grpSpPr>
            <a:xfrm>
              <a:off x="1949875" y="2772914"/>
              <a:ext cx="407468" cy="600063"/>
              <a:chOff x="1668759" y="-13958058"/>
              <a:chExt cx="487848" cy="22198517"/>
            </a:xfrm>
          </p:grpSpPr>
          <p:cxnSp>
            <p:nvCxnSpPr>
              <p:cNvPr id="10" name="Straight Arrow Connector 55">
                <a:extLst>
                  <a:ext uri="{FF2B5EF4-FFF2-40B4-BE49-F238E27FC236}">
                    <a16:creationId xmlns:a16="http://schemas.microsoft.com/office/drawing/2014/main" id="{96EBCB5C-02B4-02D1-E9A8-F0A6E4DD0F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92F938-7526-CE12-BA3D-81F3D2D98228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68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23751</TotalTime>
  <Words>411</Words>
  <Application>Microsoft Macintosh PowerPoint</Application>
  <PresentationFormat>Custom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86</cp:revision>
  <dcterms:created xsi:type="dcterms:W3CDTF">2023-09-06T05:00:29Z</dcterms:created>
  <dcterms:modified xsi:type="dcterms:W3CDTF">2024-02-09T06:24:59Z</dcterms:modified>
  <cp:category/>
</cp:coreProperties>
</file>