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88" r:id="rId2"/>
    <p:sldId id="310" r:id="rId3"/>
    <p:sldId id="312" r:id="rId4"/>
    <p:sldId id="313" r:id="rId5"/>
    <p:sldId id="314" r:id="rId6"/>
    <p:sldId id="316" r:id="rId7"/>
    <p:sldId id="317" r:id="rId8"/>
    <p:sldId id="318" r:id="rId9"/>
  </p:sldIdLst>
  <p:sldSz cx="755967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DAFF"/>
    <a:srgbClr val="FF7500"/>
    <a:srgbClr val="BA38EF"/>
    <a:srgbClr val="A676FF"/>
    <a:srgbClr val="C9003B"/>
    <a:srgbClr val="C3705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20"/>
    <p:restoredTop sz="94694"/>
  </p:normalViewPr>
  <p:slideViewPr>
    <p:cSldViewPr snapToGrid="0">
      <p:cViewPr varScale="1">
        <p:scale>
          <a:sx n="165" d="100"/>
          <a:sy n="165" d="100"/>
        </p:scale>
        <p:origin x="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24885"/>
            <a:ext cx="642572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647331"/>
            <a:ext cx="566975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68350"/>
            <a:ext cx="1630055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68350"/>
            <a:ext cx="479566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256579"/>
            <a:ext cx="652022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373044"/>
            <a:ext cx="652022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8351"/>
            <a:ext cx="652022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235577"/>
            <a:ext cx="319809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841114"/>
            <a:ext cx="319809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235577"/>
            <a:ext cx="321384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841114"/>
            <a:ext cx="3213847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25713"/>
            <a:ext cx="382708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25713"/>
            <a:ext cx="382708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56000" b="-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68351"/>
            <a:ext cx="652022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341750"/>
            <a:ext cx="652022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671625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37102" y="213481"/>
            <a:ext cx="7093528" cy="4658157"/>
            <a:chOff x="239330" y="-2890187"/>
            <a:chExt cx="7093528" cy="46581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350723" y="943316"/>
              <a:ext cx="567020" cy="824654"/>
              <a:chOff x="1477273" y="4783810"/>
              <a:chExt cx="567020" cy="824654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89332" y="4783810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477273" y="523913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0"/>
              <a:ext cx="3996218" cy="1585586"/>
              <a:chOff x="4993885" y="4429523"/>
              <a:chExt cx="6705679" cy="194081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4490435"/>
                <a:ext cx="6685442" cy="1879902"/>
              </a:xfrm>
              <a:custGeom>
                <a:avLst/>
                <a:gdLst>
                  <a:gd name="connsiteX0" fmla="*/ 0 w 6685442"/>
                  <a:gd name="connsiteY0" fmla="*/ 0 h 1879902"/>
                  <a:gd name="connsiteX1" fmla="*/ 601690 w 6685442"/>
                  <a:gd name="connsiteY1" fmla="*/ 0 h 1879902"/>
                  <a:gd name="connsiteX2" fmla="*/ 1069671 w 6685442"/>
                  <a:gd name="connsiteY2" fmla="*/ 0 h 1879902"/>
                  <a:gd name="connsiteX3" fmla="*/ 1871924 w 6685442"/>
                  <a:gd name="connsiteY3" fmla="*/ 0 h 1879902"/>
                  <a:gd name="connsiteX4" fmla="*/ 2473614 w 6685442"/>
                  <a:gd name="connsiteY4" fmla="*/ 0 h 1879902"/>
                  <a:gd name="connsiteX5" fmla="*/ 3075303 w 6685442"/>
                  <a:gd name="connsiteY5" fmla="*/ 0 h 1879902"/>
                  <a:gd name="connsiteX6" fmla="*/ 3877556 w 6685442"/>
                  <a:gd name="connsiteY6" fmla="*/ 0 h 1879902"/>
                  <a:gd name="connsiteX7" fmla="*/ 4412392 w 6685442"/>
                  <a:gd name="connsiteY7" fmla="*/ 0 h 1879902"/>
                  <a:gd name="connsiteX8" fmla="*/ 5214645 w 6685442"/>
                  <a:gd name="connsiteY8" fmla="*/ 0 h 1879902"/>
                  <a:gd name="connsiteX9" fmla="*/ 6016898 w 6685442"/>
                  <a:gd name="connsiteY9" fmla="*/ 0 h 1879902"/>
                  <a:gd name="connsiteX10" fmla="*/ 6685442 w 6685442"/>
                  <a:gd name="connsiteY10" fmla="*/ 0 h 1879902"/>
                  <a:gd name="connsiteX11" fmla="*/ 6685442 w 6685442"/>
                  <a:gd name="connsiteY11" fmla="*/ 664232 h 1879902"/>
                  <a:gd name="connsiteX12" fmla="*/ 6685442 w 6685442"/>
                  <a:gd name="connsiteY12" fmla="*/ 1309665 h 1879902"/>
                  <a:gd name="connsiteX13" fmla="*/ 6685442 w 6685442"/>
                  <a:gd name="connsiteY13" fmla="*/ 1879902 h 1879902"/>
                  <a:gd name="connsiteX14" fmla="*/ 6016898 w 6685442"/>
                  <a:gd name="connsiteY14" fmla="*/ 1879902 h 1879902"/>
                  <a:gd name="connsiteX15" fmla="*/ 5482062 w 6685442"/>
                  <a:gd name="connsiteY15" fmla="*/ 1879902 h 1879902"/>
                  <a:gd name="connsiteX16" fmla="*/ 4813518 w 6685442"/>
                  <a:gd name="connsiteY16" fmla="*/ 1879902 h 1879902"/>
                  <a:gd name="connsiteX17" fmla="*/ 4011265 w 6685442"/>
                  <a:gd name="connsiteY17" fmla="*/ 1879902 h 1879902"/>
                  <a:gd name="connsiteX18" fmla="*/ 3342721 w 6685442"/>
                  <a:gd name="connsiteY18" fmla="*/ 1879902 h 1879902"/>
                  <a:gd name="connsiteX19" fmla="*/ 2874740 w 6685442"/>
                  <a:gd name="connsiteY19" fmla="*/ 1879902 h 1879902"/>
                  <a:gd name="connsiteX20" fmla="*/ 2339905 w 6685442"/>
                  <a:gd name="connsiteY20" fmla="*/ 1879902 h 1879902"/>
                  <a:gd name="connsiteX21" fmla="*/ 1537652 w 6685442"/>
                  <a:gd name="connsiteY21" fmla="*/ 1879902 h 1879902"/>
                  <a:gd name="connsiteX22" fmla="*/ 869107 w 6685442"/>
                  <a:gd name="connsiteY22" fmla="*/ 1879902 h 1879902"/>
                  <a:gd name="connsiteX23" fmla="*/ 0 w 6685442"/>
                  <a:gd name="connsiteY23" fmla="*/ 1879902 h 1879902"/>
                  <a:gd name="connsiteX24" fmla="*/ 0 w 6685442"/>
                  <a:gd name="connsiteY24" fmla="*/ 1253268 h 1879902"/>
                  <a:gd name="connsiteX25" fmla="*/ 0 w 6685442"/>
                  <a:gd name="connsiteY25" fmla="*/ 683031 h 1879902"/>
                  <a:gd name="connsiteX26" fmla="*/ 0 w 6685442"/>
                  <a:gd name="connsiteY26" fmla="*/ 0 h 187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79902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97591" y="301157"/>
                      <a:pt x="6697727" y="480815"/>
                      <a:pt x="6685442" y="664232"/>
                    </a:cubicBezTo>
                    <a:cubicBezTo>
                      <a:pt x="6673157" y="847649"/>
                      <a:pt x="6658653" y="1087675"/>
                      <a:pt x="6685442" y="1309665"/>
                    </a:cubicBezTo>
                    <a:cubicBezTo>
                      <a:pt x="6712231" y="1531655"/>
                      <a:pt x="6698835" y="1763455"/>
                      <a:pt x="6685442" y="1879902"/>
                    </a:cubicBezTo>
                    <a:cubicBezTo>
                      <a:pt x="6531484" y="1891034"/>
                      <a:pt x="6258287" y="1890565"/>
                      <a:pt x="6016898" y="1879902"/>
                    </a:cubicBezTo>
                    <a:cubicBezTo>
                      <a:pt x="5775509" y="1869239"/>
                      <a:pt x="5635686" y="1872983"/>
                      <a:pt x="5482062" y="1879902"/>
                    </a:cubicBezTo>
                    <a:cubicBezTo>
                      <a:pt x="5328438" y="1886821"/>
                      <a:pt x="4969532" y="1862725"/>
                      <a:pt x="4813518" y="1879902"/>
                    </a:cubicBezTo>
                    <a:cubicBezTo>
                      <a:pt x="4657504" y="1897079"/>
                      <a:pt x="4277483" y="1862195"/>
                      <a:pt x="4011265" y="1879902"/>
                    </a:cubicBezTo>
                    <a:cubicBezTo>
                      <a:pt x="3745047" y="1897609"/>
                      <a:pt x="3503886" y="1863257"/>
                      <a:pt x="3342721" y="1879902"/>
                    </a:cubicBezTo>
                    <a:cubicBezTo>
                      <a:pt x="3181556" y="1896547"/>
                      <a:pt x="3092212" y="1868626"/>
                      <a:pt x="2874740" y="1879902"/>
                    </a:cubicBezTo>
                    <a:cubicBezTo>
                      <a:pt x="2657268" y="1891178"/>
                      <a:pt x="2552356" y="1874833"/>
                      <a:pt x="2339905" y="1879902"/>
                    </a:cubicBezTo>
                    <a:cubicBezTo>
                      <a:pt x="2127454" y="1884971"/>
                      <a:pt x="1825409" y="1871730"/>
                      <a:pt x="1537652" y="1879902"/>
                    </a:cubicBezTo>
                    <a:cubicBezTo>
                      <a:pt x="1249895" y="1888074"/>
                      <a:pt x="1087231" y="1899817"/>
                      <a:pt x="869107" y="1879902"/>
                    </a:cubicBezTo>
                    <a:cubicBezTo>
                      <a:pt x="650984" y="1859987"/>
                      <a:pt x="261332" y="1888226"/>
                      <a:pt x="0" y="1879902"/>
                    </a:cubicBezTo>
                    <a:cubicBezTo>
                      <a:pt x="-26905" y="1691074"/>
                      <a:pt x="-15528" y="1463785"/>
                      <a:pt x="0" y="1253268"/>
                    </a:cubicBezTo>
                    <a:cubicBezTo>
                      <a:pt x="15528" y="1042751"/>
                      <a:pt x="5394" y="927087"/>
                      <a:pt x="0" y="683031"/>
                    </a:cubicBezTo>
                    <a:cubicBezTo>
                      <a:pt x="-5394" y="438975"/>
                      <a:pt x="21060" y="19741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48521"/>
              <a:ext cx="1625602" cy="523220"/>
              <a:chOff x="-417390" y="3448889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48889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59875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514400"/>
            </a:xfrm>
            <a:custGeom>
              <a:avLst/>
              <a:gdLst>
                <a:gd name="connsiteX0" fmla="*/ 0 w 3005859"/>
                <a:gd name="connsiteY0" fmla="*/ 0 h 1514400"/>
                <a:gd name="connsiteX1" fmla="*/ 571113 w 3005859"/>
                <a:gd name="connsiteY1" fmla="*/ 0 h 1514400"/>
                <a:gd name="connsiteX2" fmla="*/ 1082109 w 3005859"/>
                <a:gd name="connsiteY2" fmla="*/ 0 h 1514400"/>
                <a:gd name="connsiteX3" fmla="*/ 1743398 w 3005859"/>
                <a:gd name="connsiteY3" fmla="*/ 0 h 1514400"/>
                <a:gd name="connsiteX4" fmla="*/ 2314511 w 3005859"/>
                <a:gd name="connsiteY4" fmla="*/ 0 h 1514400"/>
                <a:gd name="connsiteX5" fmla="*/ 3005859 w 3005859"/>
                <a:gd name="connsiteY5" fmla="*/ 0 h 1514400"/>
                <a:gd name="connsiteX6" fmla="*/ 3005859 w 3005859"/>
                <a:gd name="connsiteY6" fmla="*/ 535088 h 1514400"/>
                <a:gd name="connsiteX7" fmla="*/ 3005859 w 3005859"/>
                <a:gd name="connsiteY7" fmla="*/ 1039888 h 1514400"/>
                <a:gd name="connsiteX8" fmla="*/ 3005859 w 3005859"/>
                <a:gd name="connsiteY8" fmla="*/ 1514400 h 1514400"/>
                <a:gd name="connsiteX9" fmla="*/ 2464804 w 3005859"/>
                <a:gd name="connsiteY9" fmla="*/ 1514400 h 1514400"/>
                <a:gd name="connsiteX10" fmla="*/ 1863633 w 3005859"/>
                <a:gd name="connsiteY10" fmla="*/ 1514400 h 1514400"/>
                <a:gd name="connsiteX11" fmla="*/ 1262461 w 3005859"/>
                <a:gd name="connsiteY11" fmla="*/ 1514400 h 1514400"/>
                <a:gd name="connsiteX12" fmla="*/ 691348 w 3005859"/>
                <a:gd name="connsiteY12" fmla="*/ 1514400 h 1514400"/>
                <a:gd name="connsiteX13" fmla="*/ 0 w 3005859"/>
                <a:gd name="connsiteY13" fmla="*/ 1514400 h 1514400"/>
                <a:gd name="connsiteX14" fmla="*/ 0 w 3005859"/>
                <a:gd name="connsiteY14" fmla="*/ 979312 h 1514400"/>
                <a:gd name="connsiteX15" fmla="*/ 0 w 3005859"/>
                <a:gd name="connsiteY15" fmla="*/ 444224 h 1514400"/>
                <a:gd name="connsiteX16" fmla="*/ 0 w 3005859"/>
                <a:gd name="connsiteY16" fmla="*/ 0 h 15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514400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97379" y="230008"/>
                    <a:pt x="3001612" y="302463"/>
                    <a:pt x="3005859" y="535088"/>
                  </a:cubicBezTo>
                  <a:cubicBezTo>
                    <a:pt x="3010106" y="767713"/>
                    <a:pt x="3006570" y="904903"/>
                    <a:pt x="3005859" y="1039888"/>
                  </a:cubicBezTo>
                  <a:cubicBezTo>
                    <a:pt x="3005148" y="1174873"/>
                    <a:pt x="3021108" y="1279206"/>
                    <a:pt x="3005859" y="1514400"/>
                  </a:cubicBezTo>
                  <a:cubicBezTo>
                    <a:pt x="2840317" y="1526862"/>
                    <a:pt x="2604091" y="1520043"/>
                    <a:pt x="2464804" y="1514400"/>
                  </a:cubicBezTo>
                  <a:cubicBezTo>
                    <a:pt x="2325518" y="1508757"/>
                    <a:pt x="2096952" y="1510517"/>
                    <a:pt x="1863633" y="1514400"/>
                  </a:cubicBezTo>
                  <a:cubicBezTo>
                    <a:pt x="1630314" y="1518283"/>
                    <a:pt x="1483968" y="1498091"/>
                    <a:pt x="1262461" y="1514400"/>
                  </a:cubicBezTo>
                  <a:cubicBezTo>
                    <a:pt x="1040954" y="1530709"/>
                    <a:pt x="918307" y="1492735"/>
                    <a:pt x="691348" y="1514400"/>
                  </a:cubicBezTo>
                  <a:cubicBezTo>
                    <a:pt x="464389" y="1536065"/>
                    <a:pt x="305996" y="1532919"/>
                    <a:pt x="0" y="1514400"/>
                  </a:cubicBezTo>
                  <a:cubicBezTo>
                    <a:pt x="-10481" y="1399660"/>
                    <a:pt x="-23453" y="1212697"/>
                    <a:pt x="0" y="979312"/>
                  </a:cubicBezTo>
                  <a:cubicBezTo>
                    <a:pt x="23453" y="745927"/>
                    <a:pt x="24094" y="557585"/>
                    <a:pt x="0" y="444224"/>
                  </a:cubicBezTo>
                  <a:cubicBezTo>
                    <a:pt x="-24094" y="330863"/>
                    <a:pt x="18100" y="20862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456096-EE7B-1111-014A-49B3A909CAC4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55D9A8-3204-B627-DE0B-D2C6BFB8B30C}"/>
              </a:ext>
            </a:extLst>
          </p:cNvPr>
          <p:cNvGrpSpPr/>
          <p:nvPr/>
        </p:nvGrpSpPr>
        <p:grpSpPr>
          <a:xfrm>
            <a:off x="950351" y="3857168"/>
            <a:ext cx="2228278" cy="267657"/>
            <a:chOff x="-582691" y="3934868"/>
            <a:chExt cx="2598434" cy="34821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346A69-3996-1923-23E3-651C146B7864}"/>
                </a:ext>
              </a:extLst>
            </p:cNvPr>
            <p:cNvSpPr txBox="1"/>
            <p:nvPr/>
          </p:nvSpPr>
          <p:spPr>
            <a:xfrm>
              <a:off x="-582691" y="3934868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C133B4-3BE8-198A-E81A-294A1D98523E}"/>
                </a:ext>
              </a:extLst>
            </p:cNvPr>
            <p:cNvSpPr/>
            <p:nvPr/>
          </p:nvSpPr>
          <p:spPr>
            <a:xfrm>
              <a:off x="418342" y="3975309"/>
              <a:ext cx="1597401" cy="307777"/>
            </a:xfrm>
            <a:custGeom>
              <a:avLst/>
              <a:gdLst>
                <a:gd name="connsiteX0" fmla="*/ 0 w 1597401"/>
                <a:gd name="connsiteY0" fmla="*/ 0 h 307777"/>
                <a:gd name="connsiteX1" fmla="*/ 516493 w 1597401"/>
                <a:gd name="connsiteY1" fmla="*/ 0 h 307777"/>
                <a:gd name="connsiteX2" fmla="*/ 1001038 w 1597401"/>
                <a:gd name="connsiteY2" fmla="*/ 0 h 307777"/>
                <a:gd name="connsiteX3" fmla="*/ 1597401 w 1597401"/>
                <a:gd name="connsiteY3" fmla="*/ 0 h 307777"/>
                <a:gd name="connsiteX4" fmla="*/ 1597401 w 1597401"/>
                <a:gd name="connsiteY4" fmla="*/ 307777 h 307777"/>
                <a:gd name="connsiteX5" fmla="*/ 1096882 w 1597401"/>
                <a:gd name="connsiteY5" fmla="*/ 307777 h 307777"/>
                <a:gd name="connsiteX6" fmla="*/ 532467 w 1597401"/>
                <a:gd name="connsiteY6" fmla="*/ 307777 h 307777"/>
                <a:gd name="connsiteX7" fmla="*/ 0 w 1597401"/>
                <a:gd name="connsiteY7" fmla="*/ 307777 h 307777"/>
                <a:gd name="connsiteX8" fmla="*/ 0 w 159740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7401" h="307777" extrusionOk="0">
                  <a:moveTo>
                    <a:pt x="0" y="0"/>
                  </a:moveTo>
                  <a:cubicBezTo>
                    <a:pt x="203401" y="20605"/>
                    <a:pt x="317947" y="-12274"/>
                    <a:pt x="516493" y="0"/>
                  </a:cubicBezTo>
                  <a:cubicBezTo>
                    <a:pt x="715039" y="12274"/>
                    <a:pt x="841383" y="-17816"/>
                    <a:pt x="1001038" y="0"/>
                  </a:cubicBezTo>
                  <a:cubicBezTo>
                    <a:pt x="1160693" y="17816"/>
                    <a:pt x="1440425" y="14953"/>
                    <a:pt x="1597401" y="0"/>
                  </a:cubicBezTo>
                  <a:cubicBezTo>
                    <a:pt x="1602839" y="133970"/>
                    <a:pt x="1593244" y="197125"/>
                    <a:pt x="1597401" y="307777"/>
                  </a:cubicBezTo>
                  <a:cubicBezTo>
                    <a:pt x="1471210" y="325796"/>
                    <a:pt x="1246974" y="315025"/>
                    <a:pt x="1096882" y="307777"/>
                  </a:cubicBezTo>
                  <a:cubicBezTo>
                    <a:pt x="946790" y="300529"/>
                    <a:pt x="803485" y="322780"/>
                    <a:pt x="532467" y="307777"/>
                  </a:cubicBezTo>
                  <a:cubicBezTo>
                    <a:pt x="261449" y="292774"/>
                    <a:pt x="207679" y="323972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C1AF8FD-7642-5A76-3152-8CF2C88424A2}"/>
              </a:ext>
            </a:extLst>
          </p:cNvPr>
          <p:cNvSpPr txBox="1"/>
          <p:nvPr/>
        </p:nvSpPr>
        <p:spPr>
          <a:xfrm>
            <a:off x="908480" y="416748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FA2795-BD9C-1494-DAB7-AC54316A7BEE}"/>
              </a:ext>
            </a:extLst>
          </p:cNvPr>
          <p:cNvSpPr/>
          <p:nvPr/>
        </p:nvSpPr>
        <p:spPr>
          <a:xfrm>
            <a:off x="1808784" y="4207279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9C976D-3343-C270-3EC9-C6CA862D3D8A}"/>
              </a:ext>
            </a:extLst>
          </p:cNvPr>
          <p:cNvSpPr txBox="1"/>
          <p:nvPr/>
        </p:nvSpPr>
        <p:spPr>
          <a:xfrm>
            <a:off x="905129" y="4497119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B27956-81C9-F558-F89F-C05474D68F24}"/>
              </a:ext>
            </a:extLst>
          </p:cNvPr>
          <p:cNvSpPr/>
          <p:nvPr/>
        </p:nvSpPr>
        <p:spPr>
          <a:xfrm>
            <a:off x="1796724" y="4528204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9BBA8D-DF7F-CCA2-3C98-1382F147BA1F}"/>
              </a:ext>
            </a:extLst>
          </p:cNvPr>
          <p:cNvSpPr txBox="1"/>
          <p:nvPr/>
        </p:nvSpPr>
        <p:spPr>
          <a:xfrm>
            <a:off x="2255764" y="788966"/>
            <a:ext cx="465883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OpenWindow</a:t>
            </a:r>
            <a:r>
              <a:rPr lang="en-US" sz="1600" dirty="0"/>
              <a:t>("Random Color", 800, 600);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ClearScreen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RandomColor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RefreshScreen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Delay(1000 *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(10));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E8ED42-3479-1B5C-54AF-861C3445BCF0}"/>
              </a:ext>
            </a:extLst>
          </p:cNvPr>
          <p:cNvSpPr txBox="1"/>
          <p:nvPr/>
        </p:nvSpPr>
        <p:spPr>
          <a:xfrm>
            <a:off x="3290509" y="3571577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./screen-test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5274D53-B4BE-BAEF-144F-08DAB4E49891}"/>
              </a:ext>
            </a:extLst>
          </p:cNvPr>
          <p:cNvGrpSpPr/>
          <p:nvPr/>
        </p:nvGrpSpPr>
        <p:grpSpPr>
          <a:xfrm>
            <a:off x="1443231" y="995084"/>
            <a:ext cx="891098" cy="2880325"/>
            <a:chOff x="1668759" y="-13958058"/>
            <a:chExt cx="487848" cy="22198517"/>
          </a:xfrm>
        </p:grpSpPr>
        <p:cxnSp>
          <p:nvCxnSpPr>
            <p:cNvPr id="49" name="Straight Arrow Connector 55">
              <a:extLst>
                <a:ext uri="{FF2B5EF4-FFF2-40B4-BE49-F238E27FC236}">
                  <a16:creationId xmlns:a16="http://schemas.microsoft.com/office/drawing/2014/main" id="{FA6E083F-CAB9-4C60-9780-C87DA9BCD39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C958D75-D126-E1A1-EBB7-369046B06B90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8FD4E86-DE4F-DD70-9A77-BD8210F52EA6}"/>
              </a:ext>
            </a:extLst>
          </p:cNvPr>
          <p:cNvSpPr txBox="1"/>
          <p:nvPr/>
        </p:nvSpPr>
        <p:spPr>
          <a:xfrm>
            <a:off x="1027797" y="3427239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30C209-F8C5-CD43-35DB-A5699C8E4CC3}"/>
              </a:ext>
            </a:extLst>
          </p:cNvPr>
          <p:cNvSpPr txBox="1"/>
          <p:nvPr/>
        </p:nvSpPr>
        <p:spPr>
          <a:xfrm>
            <a:off x="3529885" y="571762"/>
            <a:ext cx="311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d            a                  b     c</a:t>
            </a:r>
          </a:p>
        </p:txBody>
      </p:sp>
    </p:spTree>
    <p:extLst>
      <p:ext uri="{BB962C8B-B14F-4D97-AF65-F5344CB8AC3E}">
        <p14:creationId xmlns:p14="http://schemas.microsoft.com/office/powerpoint/2010/main" val="178422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37102" y="213481"/>
            <a:ext cx="7093528" cy="4658157"/>
            <a:chOff x="239330" y="-2890187"/>
            <a:chExt cx="7093528" cy="46581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350723" y="943316"/>
              <a:ext cx="567020" cy="824654"/>
              <a:chOff x="1477273" y="4783810"/>
              <a:chExt cx="567020" cy="824654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89332" y="4783810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477273" y="523913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0"/>
              <a:ext cx="3996218" cy="1585586"/>
              <a:chOff x="4993885" y="4429523"/>
              <a:chExt cx="6705679" cy="194081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4490435"/>
                <a:ext cx="6685442" cy="1879902"/>
              </a:xfrm>
              <a:custGeom>
                <a:avLst/>
                <a:gdLst>
                  <a:gd name="connsiteX0" fmla="*/ 0 w 6685442"/>
                  <a:gd name="connsiteY0" fmla="*/ 0 h 1879902"/>
                  <a:gd name="connsiteX1" fmla="*/ 601690 w 6685442"/>
                  <a:gd name="connsiteY1" fmla="*/ 0 h 1879902"/>
                  <a:gd name="connsiteX2" fmla="*/ 1069671 w 6685442"/>
                  <a:gd name="connsiteY2" fmla="*/ 0 h 1879902"/>
                  <a:gd name="connsiteX3" fmla="*/ 1871924 w 6685442"/>
                  <a:gd name="connsiteY3" fmla="*/ 0 h 1879902"/>
                  <a:gd name="connsiteX4" fmla="*/ 2473614 w 6685442"/>
                  <a:gd name="connsiteY4" fmla="*/ 0 h 1879902"/>
                  <a:gd name="connsiteX5" fmla="*/ 3075303 w 6685442"/>
                  <a:gd name="connsiteY5" fmla="*/ 0 h 1879902"/>
                  <a:gd name="connsiteX6" fmla="*/ 3877556 w 6685442"/>
                  <a:gd name="connsiteY6" fmla="*/ 0 h 1879902"/>
                  <a:gd name="connsiteX7" fmla="*/ 4412392 w 6685442"/>
                  <a:gd name="connsiteY7" fmla="*/ 0 h 1879902"/>
                  <a:gd name="connsiteX8" fmla="*/ 5214645 w 6685442"/>
                  <a:gd name="connsiteY8" fmla="*/ 0 h 1879902"/>
                  <a:gd name="connsiteX9" fmla="*/ 6016898 w 6685442"/>
                  <a:gd name="connsiteY9" fmla="*/ 0 h 1879902"/>
                  <a:gd name="connsiteX10" fmla="*/ 6685442 w 6685442"/>
                  <a:gd name="connsiteY10" fmla="*/ 0 h 1879902"/>
                  <a:gd name="connsiteX11" fmla="*/ 6685442 w 6685442"/>
                  <a:gd name="connsiteY11" fmla="*/ 664232 h 1879902"/>
                  <a:gd name="connsiteX12" fmla="*/ 6685442 w 6685442"/>
                  <a:gd name="connsiteY12" fmla="*/ 1309665 h 1879902"/>
                  <a:gd name="connsiteX13" fmla="*/ 6685442 w 6685442"/>
                  <a:gd name="connsiteY13" fmla="*/ 1879902 h 1879902"/>
                  <a:gd name="connsiteX14" fmla="*/ 6016898 w 6685442"/>
                  <a:gd name="connsiteY14" fmla="*/ 1879902 h 1879902"/>
                  <a:gd name="connsiteX15" fmla="*/ 5482062 w 6685442"/>
                  <a:gd name="connsiteY15" fmla="*/ 1879902 h 1879902"/>
                  <a:gd name="connsiteX16" fmla="*/ 4813518 w 6685442"/>
                  <a:gd name="connsiteY16" fmla="*/ 1879902 h 1879902"/>
                  <a:gd name="connsiteX17" fmla="*/ 4011265 w 6685442"/>
                  <a:gd name="connsiteY17" fmla="*/ 1879902 h 1879902"/>
                  <a:gd name="connsiteX18" fmla="*/ 3342721 w 6685442"/>
                  <a:gd name="connsiteY18" fmla="*/ 1879902 h 1879902"/>
                  <a:gd name="connsiteX19" fmla="*/ 2874740 w 6685442"/>
                  <a:gd name="connsiteY19" fmla="*/ 1879902 h 1879902"/>
                  <a:gd name="connsiteX20" fmla="*/ 2339905 w 6685442"/>
                  <a:gd name="connsiteY20" fmla="*/ 1879902 h 1879902"/>
                  <a:gd name="connsiteX21" fmla="*/ 1537652 w 6685442"/>
                  <a:gd name="connsiteY21" fmla="*/ 1879902 h 1879902"/>
                  <a:gd name="connsiteX22" fmla="*/ 869107 w 6685442"/>
                  <a:gd name="connsiteY22" fmla="*/ 1879902 h 1879902"/>
                  <a:gd name="connsiteX23" fmla="*/ 0 w 6685442"/>
                  <a:gd name="connsiteY23" fmla="*/ 1879902 h 1879902"/>
                  <a:gd name="connsiteX24" fmla="*/ 0 w 6685442"/>
                  <a:gd name="connsiteY24" fmla="*/ 1253268 h 1879902"/>
                  <a:gd name="connsiteX25" fmla="*/ 0 w 6685442"/>
                  <a:gd name="connsiteY25" fmla="*/ 683031 h 1879902"/>
                  <a:gd name="connsiteX26" fmla="*/ 0 w 6685442"/>
                  <a:gd name="connsiteY26" fmla="*/ 0 h 187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79902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97591" y="301157"/>
                      <a:pt x="6697727" y="480815"/>
                      <a:pt x="6685442" y="664232"/>
                    </a:cubicBezTo>
                    <a:cubicBezTo>
                      <a:pt x="6673157" y="847649"/>
                      <a:pt x="6658653" y="1087675"/>
                      <a:pt x="6685442" y="1309665"/>
                    </a:cubicBezTo>
                    <a:cubicBezTo>
                      <a:pt x="6712231" y="1531655"/>
                      <a:pt x="6698835" y="1763455"/>
                      <a:pt x="6685442" y="1879902"/>
                    </a:cubicBezTo>
                    <a:cubicBezTo>
                      <a:pt x="6531484" y="1891034"/>
                      <a:pt x="6258287" y="1890565"/>
                      <a:pt x="6016898" y="1879902"/>
                    </a:cubicBezTo>
                    <a:cubicBezTo>
                      <a:pt x="5775509" y="1869239"/>
                      <a:pt x="5635686" y="1872983"/>
                      <a:pt x="5482062" y="1879902"/>
                    </a:cubicBezTo>
                    <a:cubicBezTo>
                      <a:pt x="5328438" y="1886821"/>
                      <a:pt x="4969532" y="1862725"/>
                      <a:pt x="4813518" y="1879902"/>
                    </a:cubicBezTo>
                    <a:cubicBezTo>
                      <a:pt x="4657504" y="1897079"/>
                      <a:pt x="4277483" y="1862195"/>
                      <a:pt x="4011265" y="1879902"/>
                    </a:cubicBezTo>
                    <a:cubicBezTo>
                      <a:pt x="3745047" y="1897609"/>
                      <a:pt x="3503886" y="1863257"/>
                      <a:pt x="3342721" y="1879902"/>
                    </a:cubicBezTo>
                    <a:cubicBezTo>
                      <a:pt x="3181556" y="1896547"/>
                      <a:pt x="3092212" y="1868626"/>
                      <a:pt x="2874740" y="1879902"/>
                    </a:cubicBezTo>
                    <a:cubicBezTo>
                      <a:pt x="2657268" y="1891178"/>
                      <a:pt x="2552356" y="1874833"/>
                      <a:pt x="2339905" y="1879902"/>
                    </a:cubicBezTo>
                    <a:cubicBezTo>
                      <a:pt x="2127454" y="1884971"/>
                      <a:pt x="1825409" y="1871730"/>
                      <a:pt x="1537652" y="1879902"/>
                    </a:cubicBezTo>
                    <a:cubicBezTo>
                      <a:pt x="1249895" y="1888074"/>
                      <a:pt x="1087231" y="1899817"/>
                      <a:pt x="869107" y="1879902"/>
                    </a:cubicBezTo>
                    <a:cubicBezTo>
                      <a:pt x="650984" y="1859987"/>
                      <a:pt x="261332" y="1888226"/>
                      <a:pt x="0" y="1879902"/>
                    </a:cubicBezTo>
                    <a:cubicBezTo>
                      <a:pt x="-26905" y="1691074"/>
                      <a:pt x="-15528" y="1463785"/>
                      <a:pt x="0" y="1253268"/>
                    </a:cubicBezTo>
                    <a:cubicBezTo>
                      <a:pt x="15528" y="1042751"/>
                      <a:pt x="5394" y="927087"/>
                      <a:pt x="0" y="683031"/>
                    </a:cubicBezTo>
                    <a:cubicBezTo>
                      <a:pt x="-5394" y="438975"/>
                      <a:pt x="21060" y="19741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48521"/>
              <a:ext cx="1625602" cy="523220"/>
              <a:chOff x="-417390" y="3448889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48889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59875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514400"/>
            </a:xfrm>
            <a:custGeom>
              <a:avLst/>
              <a:gdLst>
                <a:gd name="connsiteX0" fmla="*/ 0 w 3005859"/>
                <a:gd name="connsiteY0" fmla="*/ 0 h 1514400"/>
                <a:gd name="connsiteX1" fmla="*/ 571113 w 3005859"/>
                <a:gd name="connsiteY1" fmla="*/ 0 h 1514400"/>
                <a:gd name="connsiteX2" fmla="*/ 1082109 w 3005859"/>
                <a:gd name="connsiteY2" fmla="*/ 0 h 1514400"/>
                <a:gd name="connsiteX3" fmla="*/ 1743398 w 3005859"/>
                <a:gd name="connsiteY3" fmla="*/ 0 h 1514400"/>
                <a:gd name="connsiteX4" fmla="*/ 2314511 w 3005859"/>
                <a:gd name="connsiteY4" fmla="*/ 0 h 1514400"/>
                <a:gd name="connsiteX5" fmla="*/ 3005859 w 3005859"/>
                <a:gd name="connsiteY5" fmla="*/ 0 h 1514400"/>
                <a:gd name="connsiteX6" fmla="*/ 3005859 w 3005859"/>
                <a:gd name="connsiteY6" fmla="*/ 535088 h 1514400"/>
                <a:gd name="connsiteX7" fmla="*/ 3005859 w 3005859"/>
                <a:gd name="connsiteY7" fmla="*/ 1039888 h 1514400"/>
                <a:gd name="connsiteX8" fmla="*/ 3005859 w 3005859"/>
                <a:gd name="connsiteY8" fmla="*/ 1514400 h 1514400"/>
                <a:gd name="connsiteX9" fmla="*/ 2464804 w 3005859"/>
                <a:gd name="connsiteY9" fmla="*/ 1514400 h 1514400"/>
                <a:gd name="connsiteX10" fmla="*/ 1863633 w 3005859"/>
                <a:gd name="connsiteY10" fmla="*/ 1514400 h 1514400"/>
                <a:gd name="connsiteX11" fmla="*/ 1262461 w 3005859"/>
                <a:gd name="connsiteY11" fmla="*/ 1514400 h 1514400"/>
                <a:gd name="connsiteX12" fmla="*/ 691348 w 3005859"/>
                <a:gd name="connsiteY12" fmla="*/ 1514400 h 1514400"/>
                <a:gd name="connsiteX13" fmla="*/ 0 w 3005859"/>
                <a:gd name="connsiteY13" fmla="*/ 1514400 h 1514400"/>
                <a:gd name="connsiteX14" fmla="*/ 0 w 3005859"/>
                <a:gd name="connsiteY14" fmla="*/ 979312 h 1514400"/>
                <a:gd name="connsiteX15" fmla="*/ 0 w 3005859"/>
                <a:gd name="connsiteY15" fmla="*/ 444224 h 1514400"/>
                <a:gd name="connsiteX16" fmla="*/ 0 w 3005859"/>
                <a:gd name="connsiteY16" fmla="*/ 0 h 15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514400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97379" y="230008"/>
                    <a:pt x="3001612" y="302463"/>
                    <a:pt x="3005859" y="535088"/>
                  </a:cubicBezTo>
                  <a:cubicBezTo>
                    <a:pt x="3010106" y="767713"/>
                    <a:pt x="3006570" y="904903"/>
                    <a:pt x="3005859" y="1039888"/>
                  </a:cubicBezTo>
                  <a:cubicBezTo>
                    <a:pt x="3005148" y="1174873"/>
                    <a:pt x="3021108" y="1279206"/>
                    <a:pt x="3005859" y="1514400"/>
                  </a:cubicBezTo>
                  <a:cubicBezTo>
                    <a:pt x="2840317" y="1526862"/>
                    <a:pt x="2604091" y="1520043"/>
                    <a:pt x="2464804" y="1514400"/>
                  </a:cubicBezTo>
                  <a:cubicBezTo>
                    <a:pt x="2325518" y="1508757"/>
                    <a:pt x="2096952" y="1510517"/>
                    <a:pt x="1863633" y="1514400"/>
                  </a:cubicBezTo>
                  <a:cubicBezTo>
                    <a:pt x="1630314" y="1518283"/>
                    <a:pt x="1483968" y="1498091"/>
                    <a:pt x="1262461" y="1514400"/>
                  </a:cubicBezTo>
                  <a:cubicBezTo>
                    <a:pt x="1040954" y="1530709"/>
                    <a:pt x="918307" y="1492735"/>
                    <a:pt x="691348" y="1514400"/>
                  </a:cubicBezTo>
                  <a:cubicBezTo>
                    <a:pt x="464389" y="1536065"/>
                    <a:pt x="305996" y="1532919"/>
                    <a:pt x="0" y="1514400"/>
                  </a:cubicBezTo>
                  <a:cubicBezTo>
                    <a:pt x="-10481" y="1399660"/>
                    <a:pt x="-23453" y="1212697"/>
                    <a:pt x="0" y="979312"/>
                  </a:cubicBezTo>
                  <a:cubicBezTo>
                    <a:pt x="23453" y="745927"/>
                    <a:pt x="24094" y="557585"/>
                    <a:pt x="0" y="444224"/>
                  </a:cubicBezTo>
                  <a:cubicBezTo>
                    <a:pt x="-24094" y="330863"/>
                    <a:pt x="18100" y="20862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456096-EE7B-1111-014A-49B3A909CAC4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55D9A8-3204-B627-DE0B-D2C6BFB8B30C}"/>
              </a:ext>
            </a:extLst>
          </p:cNvPr>
          <p:cNvGrpSpPr/>
          <p:nvPr/>
        </p:nvGrpSpPr>
        <p:grpSpPr>
          <a:xfrm>
            <a:off x="950351" y="3857168"/>
            <a:ext cx="2228278" cy="267657"/>
            <a:chOff x="-582691" y="3934868"/>
            <a:chExt cx="2598434" cy="34821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346A69-3996-1923-23E3-651C146B7864}"/>
                </a:ext>
              </a:extLst>
            </p:cNvPr>
            <p:cNvSpPr txBox="1"/>
            <p:nvPr/>
          </p:nvSpPr>
          <p:spPr>
            <a:xfrm>
              <a:off x="-582691" y="3934868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C133B4-3BE8-198A-E81A-294A1D98523E}"/>
                </a:ext>
              </a:extLst>
            </p:cNvPr>
            <p:cNvSpPr/>
            <p:nvPr/>
          </p:nvSpPr>
          <p:spPr>
            <a:xfrm>
              <a:off x="418342" y="3975309"/>
              <a:ext cx="1597401" cy="307777"/>
            </a:xfrm>
            <a:custGeom>
              <a:avLst/>
              <a:gdLst>
                <a:gd name="connsiteX0" fmla="*/ 0 w 1597401"/>
                <a:gd name="connsiteY0" fmla="*/ 0 h 307777"/>
                <a:gd name="connsiteX1" fmla="*/ 516493 w 1597401"/>
                <a:gd name="connsiteY1" fmla="*/ 0 h 307777"/>
                <a:gd name="connsiteX2" fmla="*/ 1001038 w 1597401"/>
                <a:gd name="connsiteY2" fmla="*/ 0 h 307777"/>
                <a:gd name="connsiteX3" fmla="*/ 1597401 w 1597401"/>
                <a:gd name="connsiteY3" fmla="*/ 0 h 307777"/>
                <a:gd name="connsiteX4" fmla="*/ 1597401 w 1597401"/>
                <a:gd name="connsiteY4" fmla="*/ 307777 h 307777"/>
                <a:gd name="connsiteX5" fmla="*/ 1096882 w 1597401"/>
                <a:gd name="connsiteY5" fmla="*/ 307777 h 307777"/>
                <a:gd name="connsiteX6" fmla="*/ 532467 w 1597401"/>
                <a:gd name="connsiteY6" fmla="*/ 307777 h 307777"/>
                <a:gd name="connsiteX7" fmla="*/ 0 w 1597401"/>
                <a:gd name="connsiteY7" fmla="*/ 307777 h 307777"/>
                <a:gd name="connsiteX8" fmla="*/ 0 w 159740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7401" h="307777" extrusionOk="0">
                  <a:moveTo>
                    <a:pt x="0" y="0"/>
                  </a:moveTo>
                  <a:cubicBezTo>
                    <a:pt x="203401" y="20605"/>
                    <a:pt x="317947" y="-12274"/>
                    <a:pt x="516493" y="0"/>
                  </a:cubicBezTo>
                  <a:cubicBezTo>
                    <a:pt x="715039" y="12274"/>
                    <a:pt x="841383" y="-17816"/>
                    <a:pt x="1001038" y="0"/>
                  </a:cubicBezTo>
                  <a:cubicBezTo>
                    <a:pt x="1160693" y="17816"/>
                    <a:pt x="1440425" y="14953"/>
                    <a:pt x="1597401" y="0"/>
                  </a:cubicBezTo>
                  <a:cubicBezTo>
                    <a:pt x="1602839" y="133970"/>
                    <a:pt x="1593244" y="197125"/>
                    <a:pt x="1597401" y="307777"/>
                  </a:cubicBezTo>
                  <a:cubicBezTo>
                    <a:pt x="1471210" y="325796"/>
                    <a:pt x="1246974" y="315025"/>
                    <a:pt x="1096882" y="307777"/>
                  </a:cubicBezTo>
                  <a:cubicBezTo>
                    <a:pt x="946790" y="300529"/>
                    <a:pt x="803485" y="322780"/>
                    <a:pt x="532467" y="307777"/>
                  </a:cubicBezTo>
                  <a:cubicBezTo>
                    <a:pt x="261449" y="292774"/>
                    <a:pt x="207679" y="323972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C1AF8FD-7642-5A76-3152-8CF2C88424A2}"/>
              </a:ext>
            </a:extLst>
          </p:cNvPr>
          <p:cNvSpPr txBox="1"/>
          <p:nvPr/>
        </p:nvSpPr>
        <p:spPr>
          <a:xfrm>
            <a:off x="908480" y="416748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FA2795-BD9C-1494-DAB7-AC54316A7BEE}"/>
              </a:ext>
            </a:extLst>
          </p:cNvPr>
          <p:cNvSpPr/>
          <p:nvPr/>
        </p:nvSpPr>
        <p:spPr>
          <a:xfrm>
            <a:off x="1808784" y="4207279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9C976D-3343-C270-3EC9-C6CA862D3D8A}"/>
              </a:ext>
            </a:extLst>
          </p:cNvPr>
          <p:cNvSpPr txBox="1"/>
          <p:nvPr/>
        </p:nvSpPr>
        <p:spPr>
          <a:xfrm>
            <a:off x="905129" y="4497119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B27956-81C9-F558-F89F-C05474D68F24}"/>
              </a:ext>
            </a:extLst>
          </p:cNvPr>
          <p:cNvSpPr/>
          <p:nvPr/>
        </p:nvSpPr>
        <p:spPr>
          <a:xfrm>
            <a:off x="1796724" y="4528204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9BBA8D-DF7F-CCA2-3C98-1382F147BA1F}"/>
              </a:ext>
            </a:extLst>
          </p:cNvPr>
          <p:cNvSpPr txBox="1"/>
          <p:nvPr/>
        </p:nvSpPr>
        <p:spPr>
          <a:xfrm>
            <a:off x="2255764" y="788966"/>
            <a:ext cx="465883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OpenWindow</a:t>
            </a:r>
            <a:r>
              <a:rPr lang="en-US" sz="1600" dirty="0"/>
              <a:t>("Random Color", 800, 600);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ClearScreen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RandomColor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RefreshScreen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Delay(1000 *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(10));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E8ED42-3479-1B5C-54AF-861C3445BCF0}"/>
              </a:ext>
            </a:extLst>
          </p:cNvPr>
          <p:cNvSpPr txBox="1"/>
          <p:nvPr/>
        </p:nvSpPr>
        <p:spPr>
          <a:xfrm>
            <a:off x="3290509" y="3571577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./screen-test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FD4E86-DE4F-DD70-9A77-BD8210F52EA6}"/>
              </a:ext>
            </a:extLst>
          </p:cNvPr>
          <p:cNvSpPr txBox="1"/>
          <p:nvPr/>
        </p:nvSpPr>
        <p:spPr>
          <a:xfrm>
            <a:off x="1027797" y="3427239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1a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401CE4-B462-5CE9-5432-732FE1418A5C}"/>
              </a:ext>
            </a:extLst>
          </p:cNvPr>
          <p:cNvSpPr txBox="1"/>
          <p:nvPr/>
        </p:nvSpPr>
        <p:spPr>
          <a:xfrm>
            <a:off x="3529885" y="571762"/>
            <a:ext cx="311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en-AU" sz="1800" dirty="0">
                <a:solidFill>
                  <a:schemeClr val="accent2">
                    <a:lumMod val="75000"/>
                  </a:schemeClr>
                </a:solidFill>
              </a:rPr>
              <a:t>            a                  </a:t>
            </a:r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b     c</a:t>
            </a: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921F8450-7A26-DE3B-20CC-020159BBF4D4}"/>
              </a:ext>
            </a:extLst>
          </p:cNvPr>
          <p:cNvCxnSpPr>
            <a:cxnSpLocks/>
            <a:endCxn id="7" idx="3"/>
          </p:cNvCxnSpPr>
          <p:nvPr/>
        </p:nvCxnSpPr>
        <p:spPr>
          <a:xfrm rot="5400000">
            <a:off x="2406130" y="1871904"/>
            <a:ext cx="2907548" cy="1362549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4637B43-2A65-4E82-AA57-9DFC60844557}"/>
              </a:ext>
            </a:extLst>
          </p:cNvPr>
          <p:cNvSpPr txBox="1"/>
          <p:nvPr/>
        </p:nvSpPr>
        <p:spPr>
          <a:xfrm>
            <a:off x="1800936" y="385306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"Random Color"</a:t>
            </a:r>
          </a:p>
        </p:txBody>
      </p:sp>
      <p:cxnSp>
        <p:nvCxnSpPr>
          <p:cNvPr id="32" name="Straight Arrow Connector 18">
            <a:extLst>
              <a:ext uri="{FF2B5EF4-FFF2-40B4-BE49-F238E27FC236}">
                <a16:creationId xmlns:a16="http://schemas.microsoft.com/office/drawing/2014/main" id="{639B1FE6-BB05-C4D2-5F20-0AF0A913E072}"/>
              </a:ext>
            </a:extLst>
          </p:cNvPr>
          <p:cNvCxnSpPr>
            <a:cxnSpLocks/>
          </p:cNvCxnSpPr>
          <p:nvPr/>
        </p:nvCxnSpPr>
        <p:spPr>
          <a:xfrm>
            <a:off x="1916272" y="3611804"/>
            <a:ext cx="343487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115BE50-E20F-2942-55A3-ADE6E67D23B6}"/>
              </a:ext>
            </a:extLst>
          </p:cNvPr>
          <p:cNvSpPr txBox="1"/>
          <p:nvPr/>
        </p:nvSpPr>
        <p:spPr>
          <a:xfrm>
            <a:off x="2158235" y="3418798"/>
            <a:ext cx="107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1b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3C7C5CB-21B9-B57D-94C1-3B5653E814A0}"/>
              </a:ext>
            </a:extLst>
          </p:cNvPr>
          <p:cNvGrpSpPr/>
          <p:nvPr/>
        </p:nvGrpSpPr>
        <p:grpSpPr>
          <a:xfrm>
            <a:off x="1443231" y="995084"/>
            <a:ext cx="891098" cy="2880325"/>
            <a:chOff x="1668759" y="-13958058"/>
            <a:chExt cx="487848" cy="22198517"/>
          </a:xfrm>
        </p:grpSpPr>
        <p:cxnSp>
          <p:nvCxnSpPr>
            <p:cNvPr id="45" name="Straight Arrow Connector 55">
              <a:extLst>
                <a:ext uri="{FF2B5EF4-FFF2-40B4-BE49-F238E27FC236}">
                  <a16:creationId xmlns:a16="http://schemas.microsoft.com/office/drawing/2014/main" id="{7E170A83-8B7A-0DB6-61F6-02D970C9DDF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CEC5DA2-B500-EF73-9A5F-4AAE78EC1802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848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37102" y="213481"/>
            <a:ext cx="7093528" cy="4658157"/>
            <a:chOff x="239330" y="-2890187"/>
            <a:chExt cx="7093528" cy="46581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350723" y="943316"/>
              <a:ext cx="567020" cy="824654"/>
              <a:chOff x="1477273" y="4783810"/>
              <a:chExt cx="567020" cy="824654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89332" y="4783810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477273" y="523913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0"/>
              <a:ext cx="3996218" cy="1585586"/>
              <a:chOff x="4993885" y="4429523"/>
              <a:chExt cx="6705679" cy="194081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4490435"/>
                <a:ext cx="6685442" cy="1879902"/>
              </a:xfrm>
              <a:custGeom>
                <a:avLst/>
                <a:gdLst>
                  <a:gd name="connsiteX0" fmla="*/ 0 w 6685442"/>
                  <a:gd name="connsiteY0" fmla="*/ 0 h 1879902"/>
                  <a:gd name="connsiteX1" fmla="*/ 601690 w 6685442"/>
                  <a:gd name="connsiteY1" fmla="*/ 0 h 1879902"/>
                  <a:gd name="connsiteX2" fmla="*/ 1069671 w 6685442"/>
                  <a:gd name="connsiteY2" fmla="*/ 0 h 1879902"/>
                  <a:gd name="connsiteX3" fmla="*/ 1871924 w 6685442"/>
                  <a:gd name="connsiteY3" fmla="*/ 0 h 1879902"/>
                  <a:gd name="connsiteX4" fmla="*/ 2473614 w 6685442"/>
                  <a:gd name="connsiteY4" fmla="*/ 0 h 1879902"/>
                  <a:gd name="connsiteX5" fmla="*/ 3075303 w 6685442"/>
                  <a:gd name="connsiteY5" fmla="*/ 0 h 1879902"/>
                  <a:gd name="connsiteX6" fmla="*/ 3877556 w 6685442"/>
                  <a:gd name="connsiteY6" fmla="*/ 0 h 1879902"/>
                  <a:gd name="connsiteX7" fmla="*/ 4412392 w 6685442"/>
                  <a:gd name="connsiteY7" fmla="*/ 0 h 1879902"/>
                  <a:gd name="connsiteX8" fmla="*/ 5214645 w 6685442"/>
                  <a:gd name="connsiteY8" fmla="*/ 0 h 1879902"/>
                  <a:gd name="connsiteX9" fmla="*/ 6016898 w 6685442"/>
                  <a:gd name="connsiteY9" fmla="*/ 0 h 1879902"/>
                  <a:gd name="connsiteX10" fmla="*/ 6685442 w 6685442"/>
                  <a:gd name="connsiteY10" fmla="*/ 0 h 1879902"/>
                  <a:gd name="connsiteX11" fmla="*/ 6685442 w 6685442"/>
                  <a:gd name="connsiteY11" fmla="*/ 664232 h 1879902"/>
                  <a:gd name="connsiteX12" fmla="*/ 6685442 w 6685442"/>
                  <a:gd name="connsiteY12" fmla="*/ 1309665 h 1879902"/>
                  <a:gd name="connsiteX13" fmla="*/ 6685442 w 6685442"/>
                  <a:gd name="connsiteY13" fmla="*/ 1879902 h 1879902"/>
                  <a:gd name="connsiteX14" fmla="*/ 6016898 w 6685442"/>
                  <a:gd name="connsiteY14" fmla="*/ 1879902 h 1879902"/>
                  <a:gd name="connsiteX15" fmla="*/ 5482062 w 6685442"/>
                  <a:gd name="connsiteY15" fmla="*/ 1879902 h 1879902"/>
                  <a:gd name="connsiteX16" fmla="*/ 4813518 w 6685442"/>
                  <a:gd name="connsiteY16" fmla="*/ 1879902 h 1879902"/>
                  <a:gd name="connsiteX17" fmla="*/ 4011265 w 6685442"/>
                  <a:gd name="connsiteY17" fmla="*/ 1879902 h 1879902"/>
                  <a:gd name="connsiteX18" fmla="*/ 3342721 w 6685442"/>
                  <a:gd name="connsiteY18" fmla="*/ 1879902 h 1879902"/>
                  <a:gd name="connsiteX19" fmla="*/ 2874740 w 6685442"/>
                  <a:gd name="connsiteY19" fmla="*/ 1879902 h 1879902"/>
                  <a:gd name="connsiteX20" fmla="*/ 2339905 w 6685442"/>
                  <a:gd name="connsiteY20" fmla="*/ 1879902 h 1879902"/>
                  <a:gd name="connsiteX21" fmla="*/ 1537652 w 6685442"/>
                  <a:gd name="connsiteY21" fmla="*/ 1879902 h 1879902"/>
                  <a:gd name="connsiteX22" fmla="*/ 869107 w 6685442"/>
                  <a:gd name="connsiteY22" fmla="*/ 1879902 h 1879902"/>
                  <a:gd name="connsiteX23" fmla="*/ 0 w 6685442"/>
                  <a:gd name="connsiteY23" fmla="*/ 1879902 h 1879902"/>
                  <a:gd name="connsiteX24" fmla="*/ 0 w 6685442"/>
                  <a:gd name="connsiteY24" fmla="*/ 1253268 h 1879902"/>
                  <a:gd name="connsiteX25" fmla="*/ 0 w 6685442"/>
                  <a:gd name="connsiteY25" fmla="*/ 683031 h 1879902"/>
                  <a:gd name="connsiteX26" fmla="*/ 0 w 6685442"/>
                  <a:gd name="connsiteY26" fmla="*/ 0 h 187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79902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97591" y="301157"/>
                      <a:pt x="6697727" y="480815"/>
                      <a:pt x="6685442" y="664232"/>
                    </a:cubicBezTo>
                    <a:cubicBezTo>
                      <a:pt x="6673157" y="847649"/>
                      <a:pt x="6658653" y="1087675"/>
                      <a:pt x="6685442" y="1309665"/>
                    </a:cubicBezTo>
                    <a:cubicBezTo>
                      <a:pt x="6712231" y="1531655"/>
                      <a:pt x="6698835" y="1763455"/>
                      <a:pt x="6685442" y="1879902"/>
                    </a:cubicBezTo>
                    <a:cubicBezTo>
                      <a:pt x="6531484" y="1891034"/>
                      <a:pt x="6258287" y="1890565"/>
                      <a:pt x="6016898" y="1879902"/>
                    </a:cubicBezTo>
                    <a:cubicBezTo>
                      <a:pt x="5775509" y="1869239"/>
                      <a:pt x="5635686" y="1872983"/>
                      <a:pt x="5482062" y="1879902"/>
                    </a:cubicBezTo>
                    <a:cubicBezTo>
                      <a:pt x="5328438" y="1886821"/>
                      <a:pt x="4969532" y="1862725"/>
                      <a:pt x="4813518" y="1879902"/>
                    </a:cubicBezTo>
                    <a:cubicBezTo>
                      <a:pt x="4657504" y="1897079"/>
                      <a:pt x="4277483" y="1862195"/>
                      <a:pt x="4011265" y="1879902"/>
                    </a:cubicBezTo>
                    <a:cubicBezTo>
                      <a:pt x="3745047" y="1897609"/>
                      <a:pt x="3503886" y="1863257"/>
                      <a:pt x="3342721" y="1879902"/>
                    </a:cubicBezTo>
                    <a:cubicBezTo>
                      <a:pt x="3181556" y="1896547"/>
                      <a:pt x="3092212" y="1868626"/>
                      <a:pt x="2874740" y="1879902"/>
                    </a:cubicBezTo>
                    <a:cubicBezTo>
                      <a:pt x="2657268" y="1891178"/>
                      <a:pt x="2552356" y="1874833"/>
                      <a:pt x="2339905" y="1879902"/>
                    </a:cubicBezTo>
                    <a:cubicBezTo>
                      <a:pt x="2127454" y="1884971"/>
                      <a:pt x="1825409" y="1871730"/>
                      <a:pt x="1537652" y="1879902"/>
                    </a:cubicBezTo>
                    <a:cubicBezTo>
                      <a:pt x="1249895" y="1888074"/>
                      <a:pt x="1087231" y="1899817"/>
                      <a:pt x="869107" y="1879902"/>
                    </a:cubicBezTo>
                    <a:cubicBezTo>
                      <a:pt x="650984" y="1859987"/>
                      <a:pt x="261332" y="1888226"/>
                      <a:pt x="0" y="1879902"/>
                    </a:cubicBezTo>
                    <a:cubicBezTo>
                      <a:pt x="-26905" y="1691074"/>
                      <a:pt x="-15528" y="1463785"/>
                      <a:pt x="0" y="1253268"/>
                    </a:cubicBezTo>
                    <a:cubicBezTo>
                      <a:pt x="15528" y="1042751"/>
                      <a:pt x="5394" y="927087"/>
                      <a:pt x="0" y="683031"/>
                    </a:cubicBezTo>
                    <a:cubicBezTo>
                      <a:pt x="-5394" y="438975"/>
                      <a:pt x="21060" y="19741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48521"/>
              <a:ext cx="1625602" cy="523220"/>
              <a:chOff x="-417390" y="3448889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48889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59875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514400"/>
            </a:xfrm>
            <a:custGeom>
              <a:avLst/>
              <a:gdLst>
                <a:gd name="connsiteX0" fmla="*/ 0 w 3005859"/>
                <a:gd name="connsiteY0" fmla="*/ 0 h 1514400"/>
                <a:gd name="connsiteX1" fmla="*/ 571113 w 3005859"/>
                <a:gd name="connsiteY1" fmla="*/ 0 h 1514400"/>
                <a:gd name="connsiteX2" fmla="*/ 1082109 w 3005859"/>
                <a:gd name="connsiteY2" fmla="*/ 0 h 1514400"/>
                <a:gd name="connsiteX3" fmla="*/ 1743398 w 3005859"/>
                <a:gd name="connsiteY3" fmla="*/ 0 h 1514400"/>
                <a:gd name="connsiteX4" fmla="*/ 2314511 w 3005859"/>
                <a:gd name="connsiteY4" fmla="*/ 0 h 1514400"/>
                <a:gd name="connsiteX5" fmla="*/ 3005859 w 3005859"/>
                <a:gd name="connsiteY5" fmla="*/ 0 h 1514400"/>
                <a:gd name="connsiteX6" fmla="*/ 3005859 w 3005859"/>
                <a:gd name="connsiteY6" fmla="*/ 535088 h 1514400"/>
                <a:gd name="connsiteX7" fmla="*/ 3005859 w 3005859"/>
                <a:gd name="connsiteY7" fmla="*/ 1039888 h 1514400"/>
                <a:gd name="connsiteX8" fmla="*/ 3005859 w 3005859"/>
                <a:gd name="connsiteY8" fmla="*/ 1514400 h 1514400"/>
                <a:gd name="connsiteX9" fmla="*/ 2464804 w 3005859"/>
                <a:gd name="connsiteY9" fmla="*/ 1514400 h 1514400"/>
                <a:gd name="connsiteX10" fmla="*/ 1863633 w 3005859"/>
                <a:gd name="connsiteY10" fmla="*/ 1514400 h 1514400"/>
                <a:gd name="connsiteX11" fmla="*/ 1262461 w 3005859"/>
                <a:gd name="connsiteY11" fmla="*/ 1514400 h 1514400"/>
                <a:gd name="connsiteX12" fmla="*/ 691348 w 3005859"/>
                <a:gd name="connsiteY12" fmla="*/ 1514400 h 1514400"/>
                <a:gd name="connsiteX13" fmla="*/ 0 w 3005859"/>
                <a:gd name="connsiteY13" fmla="*/ 1514400 h 1514400"/>
                <a:gd name="connsiteX14" fmla="*/ 0 w 3005859"/>
                <a:gd name="connsiteY14" fmla="*/ 979312 h 1514400"/>
                <a:gd name="connsiteX15" fmla="*/ 0 w 3005859"/>
                <a:gd name="connsiteY15" fmla="*/ 444224 h 1514400"/>
                <a:gd name="connsiteX16" fmla="*/ 0 w 3005859"/>
                <a:gd name="connsiteY16" fmla="*/ 0 h 15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514400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97379" y="230008"/>
                    <a:pt x="3001612" y="302463"/>
                    <a:pt x="3005859" y="535088"/>
                  </a:cubicBezTo>
                  <a:cubicBezTo>
                    <a:pt x="3010106" y="767713"/>
                    <a:pt x="3006570" y="904903"/>
                    <a:pt x="3005859" y="1039888"/>
                  </a:cubicBezTo>
                  <a:cubicBezTo>
                    <a:pt x="3005148" y="1174873"/>
                    <a:pt x="3021108" y="1279206"/>
                    <a:pt x="3005859" y="1514400"/>
                  </a:cubicBezTo>
                  <a:cubicBezTo>
                    <a:pt x="2840317" y="1526862"/>
                    <a:pt x="2604091" y="1520043"/>
                    <a:pt x="2464804" y="1514400"/>
                  </a:cubicBezTo>
                  <a:cubicBezTo>
                    <a:pt x="2325518" y="1508757"/>
                    <a:pt x="2096952" y="1510517"/>
                    <a:pt x="1863633" y="1514400"/>
                  </a:cubicBezTo>
                  <a:cubicBezTo>
                    <a:pt x="1630314" y="1518283"/>
                    <a:pt x="1483968" y="1498091"/>
                    <a:pt x="1262461" y="1514400"/>
                  </a:cubicBezTo>
                  <a:cubicBezTo>
                    <a:pt x="1040954" y="1530709"/>
                    <a:pt x="918307" y="1492735"/>
                    <a:pt x="691348" y="1514400"/>
                  </a:cubicBezTo>
                  <a:cubicBezTo>
                    <a:pt x="464389" y="1536065"/>
                    <a:pt x="305996" y="1532919"/>
                    <a:pt x="0" y="1514400"/>
                  </a:cubicBezTo>
                  <a:cubicBezTo>
                    <a:pt x="-10481" y="1399660"/>
                    <a:pt x="-23453" y="1212697"/>
                    <a:pt x="0" y="979312"/>
                  </a:cubicBezTo>
                  <a:cubicBezTo>
                    <a:pt x="23453" y="745927"/>
                    <a:pt x="24094" y="557585"/>
                    <a:pt x="0" y="444224"/>
                  </a:cubicBezTo>
                  <a:cubicBezTo>
                    <a:pt x="-24094" y="330863"/>
                    <a:pt x="18100" y="20862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456096-EE7B-1111-014A-49B3A909CAC4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55D9A8-3204-B627-DE0B-D2C6BFB8B30C}"/>
              </a:ext>
            </a:extLst>
          </p:cNvPr>
          <p:cNvGrpSpPr/>
          <p:nvPr/>
        </p:nvGrpSpPr>
        <p:grpSpPr>
          <a:xfrm>
            <a:off x="950351" y="3857168"/>
            <a:ext cx="2228278" cy="267657"/>
            <a:chOff x="-582691" y="3934868"/>
            <a:chExt cx="2598434" cy="34821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346A69-3996-1923-23E3-651C146B7864}"/>
                </a:ext>
              </a:extLst>
            </p:cNvPr>
            <p:cNvSpPr txBox="1"/>
            <p:nvPr/>
          </p:nvSpPr>
          <p:spPr>
            <a:xfrm>
              <a:off x="-582691" y="3934868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C133B4-3BE8-198A-E81A-294A1D98523E}"/>
                </a:ext>
              </a:extLst>
            </p:cNvPr>
            <p:cNvSpPr/>
            <p:nvPr/>
          </p:nvSpPr>
          <p:spPr>
            <a:xfrm>
              <a:off x="418342" y="3975309"/>
              <a:ext cx="1597401" cy="307777"/>
            </a:xfrm>
            <a:custGeom>
              <a:avLst/>
              <a:gdLst>
                <a:gd name="connsiteX0" fmla="*/ 0 w 1597401"/>
                <a:gd name="connsiteY0" fmla="*/ 0 h 307777"/>
                <a:gd name="connsiteX1" fmla="*/ 516493 w 1597401"/>
                <a:gd name="connsiteY1" fmla="*/ 0 h 307777"/>
                <a:gd name="connsiteX2" fmla="*/ 1001038 w 1597401"/>
                <a:gd name="connsiteY2" fmla="*/ 0 h 307777"/>
                <a:gd name="connsiteX3" fmla="*/ 1597401 w 1597401"/>
                <a:gd name="connsiteY3" fmla="*/ 0 h 307777"/>
                <a:gd name="connsiteX4" fmla="*/ 1597401 w 1597401"/>
                <a:gd name="connsiteY4" fmla="*/ 307777 h 307777"/>
                <a:gd name="connsiteX5" fmla="*/ 1096882 w 1597401"/>
                <a:gd name="connsiteY5" fmla="*/ 307777 h 307777"/>
                <a:gd name="connsiteX6" fmla="*/ 532467 w 1597401"/>
                <a:gd name="connsiteY6" fmla="*/ 307777 h 307777"/>
                <a:gd name="connsiteX7" fmla="*/ 0 w 1597401"/>
                <a:gd name="connsiteY7" fmla="*/ 307777 h 307777"/>
                <a:gd name="connsiteX8" fmla="*/ 0 w 159740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7401" h="307777" extrusionOk="0">
                  <a:moveTo>
                    <a:pt x="0" y="0"/>
                  </a:moveTo>
                  <a:cubicBezTo>
                    <a:pt x="203401" y="20605"/>
                    <a:pt x="317947" y="-12274"/>
                    <a:pt x="516493" y="0"/>
                  </a:cubicBezTo>
                  <a:cubicBezTo>
                    <a:pt x="715039" y="12274"/>
                    <a:pt x="841383" y="-17816"/>
                    <a:pt x="1001038" y="0"/>
                  </a:cubicBezTo>
                  <a:cubicBezTo>
                    <a:pt x="1160693" y="17816"/>
                    <a:pt x="1440425" y="14953"/>
                    <a:pt x="1597401" y="0"/>
                  </a:cubicBezTo>
                  <a:cubicBezTo>
                    <a:pt x="1602839" y="133970"/>
                    <a:pt x="1593244" y="197125"/>
                    <a:pt x="1597401" y="307777"/>
                  </a:cubicBezTo>
                  <a:cubicBezTo>
                    <a:pt x="1471210" y="325796"/>
                    <a:pt x="1246974" y="315025"/>
                    <a:pt x="1096882" y="307777"/>
                  </a:cubicBezTo>
                  <a:cubicBezTo>
                    <a:pt x="946790" y="300529"/>
                    <a:pt x="803485" y="322780"/>
                    <a:pt x="532467" y="307777"/>
                  </a:cubicBezTo>
                  <a:cubicBezTo>
                    <a:pt x="261449" y="292774"/>
                    <a:pt x="207679" y="323972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C1AF8FD-7642-5A76-3152-8CF2C88424A2}"/>
              </a:ext>
            </a:extLst>
          </p:cNvPr>
          <p:cNvSpPr txBox="1"/>
          <p:nvPr/>
        </p:nvSpPr>
        <p:spPr>
          <a:xfrm>
            <a:off x="908480" y="416748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FA2795-BD9C-1494-DAB7-AC54316A7BEE}"/>
              </a:ext>
            </a:extLst>
          </p:cNvPr>
          <p:cNvSpPr/>
          <p:nvPr/>
        </p:nvSpPr>
        <p:spPr>
          <a:xfrm>
            <a:off x="1808784" y="4207279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9C976D-3343-C270-3EC9-C6CA862D3D8A}"/>
              </a:ext>
            </a:extLst>
          </p:cNvPr>
          <p:cNvSpPr txBox="1"/>
          <p:nvPr/>
        </p:nvSpPr>
        <p:spPr>
          <a:xfrm>
            <a:off x="905129" y="4497119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B27956-81C9-F558-F89F-C05474D68F24}"/>
              </a:ext>
            </a:extLst>
          </p:cNvPr>
          <p:cNvSpPr/>
          <p:nvPr/>
        </p:nvSpPr>
        <p:spPr>
          <a:xfrm>
            <a:off x="1796724" y="4528204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9BBA8D-DF7F-CCA2-3C98-1382F147BA1F}"/>
              </a:ext>
            </a:extLst>
          </p:cNvPr>
          <p:cNvSpPr txBox="1"/>
          <p:nvPr/>
        </p:nvSpPr>
        <p:spPr>
          <a:xfrm>
            <a:off x="2255764" y="788966"/>
            <a:ext cx="465883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OpenWindow</a:t>
            </a:r>
            <a:r>
              <a:rPr lang="en-US" sz="1600" dirty="0"/>
              <a:t>("Random Color", 800, 600);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ClearScreen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RandomColor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RefreshScreen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Delay(1000 *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(10));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E8ED42-3479-1B5C-54AF-861C3445BCF0}"/>
              </a:ext>
            </a:extLst>
          </p:cNvPr>
          <p:cNvSpPr txBox="1"/>
          <p:nvPr/>
        </p:nvSpPr>
        <p:spPr>
          <a:xfrm>
            <a:off x="3290509" y="3571577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./screen-test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FD4E86-DE4F-DD70-9A77-BD8210F52EA6}"/>
              </a:ext>
            </a:extLst>
          </p:cNvPr>
          <p:cNvSpPr txBox="1"/>
          <p:nvPr/>
        </p:nvSpPr>
        <p:spPr>
          <a:xfrm>
            <a:off x="1027797" y="3427239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1b,1c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401CE4-B462-5CE9-5432-732FE1418A5C}"/>
              </a:ext>
            </a:extLst>
          </p:cNvPr>
          <p:cNvSpPr txBox="1"/>
          <p:nvPr/>
        </p:nvSpPr>
        <p:spPr>
          <a:xfrm>
            <a:off x="3529885" y="571762"/>
            <a:ext cx="311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d            a                  </a:t>
            </a:r>
            <a:r>
              <a:rPr lang="en-AU" sz="1800" dirty="0">
                <a:solidFill>
                  <a:schemeClr val="accent2">
                    <a:lumMod val="75000"/>
                  </a:schemeClr>
                </a:solidFill>
              </a:rPr>
              <a:t>b     c</a:t>
            </a: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921F8450-7A26-DE3B-20CC-020159BBF4D4}"/>
              </a:ext>
            </a:extLst>
          </p:cNvPr>
          <p:cNvCxnSpPr>
            <a:cxnSpLocks/>
            <a:endCxn id="6" idx="3"/>
          </p:cNvCxnSpPr>
          <p:nvPr/>
        </p:nvCxnSpPr>
        <p:spPr>
          <a:xfrm rot="5400000">
            <a:off x="2731021" y="1554276"/>
            <a:ext cx="3224216" cy="2314476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4637B43-2A65-4E82-AA57-9DFC60844557}"/>
              </a:ext>
            </a:extLst>
          </p:cNvPr>
          <p:cNvSpPr txBox="1"/>
          <p:nvPr/>
        </p:nvSpPr>
        <p:spPr>
          <a:xfrm>
            <a:off x="1800936" y="385306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"Random Color"</a:t>
            </a:r>
          </a:p>
        </p:txBody>
      </p:sp>
      <p:cxnSp>
        <p:nvCxnSpPr>
          <p:cNvPr id="10" name="Straight Arrow Connector 18">
            <a:extLst>
              <a:ext uri="{FF2B5EF4-FFF2-40B4-BE49-F238E27FC236}">
                <a16:creationId xmlns:a16="http://schemas.microsoft.com/office/drawing/2014/main" id="{CFB06E64-BAE6-2211-78CC-FCC3B42983FE}"/>
              </a:ext>
            </a:extLst>
          </p:cNvPr>
          <p:cNvCxnSpPr>
            <a:cxnSpLocks/>
          </p:cNvCxnSpPr>
          <p:nvPr/>
        </p:nvCxnSpPr>
        <p:spPr>
          <a:xfrm>
            <a:off x="1916272" y="3611804"/>
            <a:ext cx="343487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B5E8169-CA1B-38E6-0FFF-54DAF54D8D48}"/>
              </a:ext>
            </a:extLst>
          </p:cNvPr>
          <p:cNvSpPr txBox="1"/>
          <p:nvPr/>
        </p:nvSpPr>
        <p:spPr>
          <a:xfrm>
            <a:off x="2158235" y="3418798"/>
            <a:ext cx="107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BA380-3F58-51E5-8E09-C081F033A715}"/>
              </a:ext>
            </a:extLst>
          </p:cNvPr>
          <p:cNvSpPr txBox="1"/>
          <p:nvPr/>
        </p:nvSpPr>
        <p:spPr>
          <a:xfrm>
            <a:off x="1808198" y="416973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C34D0-6A4E-6C95-532E-185E30ED646E}"/>
              </a:ext>
            </a:extLst>
          </p:cNvPr>
          <p:cNvSpPr txBox="1"/>
          <p:nvPr/>
        </p:nvSpPr>
        <p:spPr>
          <a:xfrm>
            <a:off x="1800936" y="4496399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600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E0EB67BB-FB09-9343-7088-659B11D33C17}"/>
              </a:ext>
            </a:extLst>
          </p:cNvPr>
          <p:cNvCxnSpPr>
            <a:cxnSpLocks/>
            <a:endCxn id="8" idx="3"/>
          </p:cNvCxnSpPr>
          <p:nvPr/>
        </p:nvCxnSpPr>
        <p:spPr>
          <a:xfrm rot="5400000">
            <a:off x="2757420" y="1520616"/>
            <a:ext cx="3550882" cy="2708463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AB952D-6952-FA38-2877-640BA9CA0351}"/>
              </a:ext>
            </a:extLst>
          </p:cNvPr>
          <p:cNvGrpSpPr/>
          <p:nvPr/>
        </p:nvGrpSpPr>
        <p:grpSpPr>
          <a:xfrm>
            <a:off x="1443231" y="995084"/>
            <a:ext cx="891098" cy="2880325"/>
            <a:chOff x="1668759" y="-13958058"/>
            <a:chExt cx="487848" cy="22198517"/>
          </a:xfrm>
        </p:grpSpPr>
        <p:cxnSp>
          <p:nvCxnSpPr>
            <p:cNvPr id="35" name="Straight Arrow Connector 55">
              <a:extLst>
                <a:ext uri="{FF2B5EF4-FFF2-40B4-BE49-F238E27FC236}">
                  <a16:creationId xmlns:a16="http://schemas.microsoft.com/office/drawing/2014/main" id="{9ABA03E3-C55D-087A-147F-161F2F6AB45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A98460-A4EF-DC6B-888A-E3790519D62F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025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37102" y="213481"/>
            <a:ext cx="7093528" cy="4658157"/>
            <a:chOff x="239330" y="-2890187"/>
            <a:chExt cx="7093528" cy="46581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350723" y="943316"/>
              <a:ext cx="567020" cy="824654"/>
              <a:chOff x="1477273" y="4783810"/>
              <a:chExt cx="567020" cy="824654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89332" y="4783810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477273" y="523913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0"/>
              <a:ext cx="3996218" cy="1585586"/>
              <a:chOff x="4993885" y="4429523"/>
              <a:chExt cx="6705679" cy="194081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4490435"/>
                <a:ext cx="6685442" cy="1879902"/>
              </a:xfrm>
              <a:custGeom>
                <a:avLst/>
                <a:gdLst>
                  <a:gd name="connsiteX0" fmla="*/ 0 w 6685442"/>
                  <a:gd name="connsiteY0" fmla="*/ 0 h 1879902"/>
                  <a:gd name="connsiteX1" fmla="*/ 601690 w 6685442"/>
                  <a:gd name="connsiteY1" fmla="*/ 0 h 1879902"/>
                  <a:gd name="connsiteX2" fmla="*/ 1069671 w 6685442"/>
                  <a:gd name="connsiteY2" fmla="*/ 0 h 1879902"/>
                  <a:gd name="connsiteX3" fmla="*/ 1871924 w 6685442"/>
                  <a:gd name="connsiteY3" fmla="*/ 0 h 1879902"/>
                  <a:gd name="connsiteX4" fmla="*/ 2473614 w 6685442"/>
                  <a:gd name="connsiteY4" fmla="*/ 0 h 1879902"/>
                  <a:gd name="connsiteX5" fmla="*/ 3075303 w 6685442"/>
                  <a:gd name="connsiteY5" fmla="*/ 0 h 1879902"/>
                  <a:gd name="connsiteX6" fmla="*/ 3877556 w 6685442"/>
                  <a:gd name="connsiteY6" fmla="*/ 0 h 1879902"/>
                  <a:gd name="connsiteX7" fmla="*/ 4412392 w 6685442"/>
                  <a:gd name="connsiteY7" fmla="*/ 0 h 1879902"/>
                  <a:gd name="connsiteX8" fmla="*/ 5214645 w 6685442"/>
                  <a:gd name="connsiteY8" fmla="*/ 0 h 1879902"/>
                  <a:gd name="connsiteX9" fmla="*/ 6016898 w 6685442"/>
                  <a:gd name="connsiteY9" fmla="*/ 0 h 1879902"/>
                  <a:gd name="connsiteX10" fmla="*/ 6685442 w 6685442"/>
                  <a:gd name="connsiteY10" fmla="*/ 0 h 1879902"/>
                  <a:gd name="connsiteX11" fmla="*/ 6685442 w 6685442"/>
                  <a:gd name="connsiteY11" fmla="*/ 664232 h 1879902"/>
                  <a:gd name="connsiteX12" fmla="*/ 6685442 w 6685442"/>
                  <a:gd name="connsiteY12" fmla="*/ 1309665 h 1879902"/>
                  <a:gd name="connsiteX13" fmla="*/ 6685442 w 6685442"/>
                  <a:gd name="connsiteY13" fmla="*/ 1879902 h 1879902"/>
                  <a:gd name="connsiteX14" fmla="*/ 6016898 w 6685442"/>
                  <a:gd name="connsiteY14" fmla="*/ 1879902 h 1879902"/>
                  <a:gd name="connsiteX15" fmla="*/ 5482062 w 6685442"/>
                  <a:gd name="connsiteY15" fmla="*/ 1879902 h 1879902"/>
                  <a:gd name="connsiteX16" fmla="*/ 4813518 w 6685442"/>
                  <a:gd name="connsiteY16" fmla="*/ 1879902 h 1879902"/>
                  <a:gd name="connsiteX17" fmla="*/ 4011265 w 6685442"/>
                  <a:gd name="connsiteY17" fmla="*/ 1879902 h 1879902"/>
                  <a:gd name="connsiteX18" fmla="*/ 3342721 w 6685442"/>
                  <a:gd name="connsiteY18" fmla="*/ 1879902 h 1879902"/>
                  <a:gd name="connsiteX19" fmla="*/ 2874740 w 6685442"/>
                  <a:gd name="connsiteY19" fmla="*/ 1879902 h 1879902"/>
                  <a:gd name="connsiteX20" fmla="*/ 2339905 w 6685442"/>
                  <a:gd name="connsiteY20" fmla="*/ 1879902 h 1879902"/>
                  <a:gd name="connsiteX21" fmla="*/ 1537652 w 6685442"/>
                  <a:gd name="connsiteY21" fmla="*/ 1879902 h 1879902"/>
                  <a:gd name="connsiteX22" fmla="*/ 869107 w 6685442"/>
                  <a:gd name="connsiteY22" fmla="*/ 1879902 h 1879902"/>
                  <a:gd name="connsiteX23" fmla="*/ 0 w 6685442"/>
                  <a:gd name="connsiteY23" fmla="*/ 1879902 h 1879902"/>
                  <a:gd name="connsiteX24" fmla="*/ 0 w 6685442"/>
                  <a:gd name="connsiteY24" fmla="*/ 1253268 h 1879902"/>
                  <a:gd name="connsiteX25" fmla="*/ 0 w 6685442"/>
                  <a:gd name="connsiteY25" fmla="*/ 683031 h 1879902"/>
                  <a:gd name="connsiteX26" fmla="*/ 0 w 6685442"/>
                  <a:gd name="connsiteY26" fmla="*/ 0 h 187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79902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97591" y="301157"/>
                      <a:pt x="6697727" y="480815"/>
                      <a:pt x="6685442" y="664232"/>
                    </a:cubicBezTo>
                    <a:cubicBezTo>
                      <a:pt x="6673157" y="847649"/>
                      <a:pt x="6658653" y="1087675"/>
                      <a:pt x="6685442" y="1309665"/>
                    </a:cubicBezTo>
                    <a:cubicBezTo>
                      <a:pt x="6712231" y="1531655"/>
                      <a:pt x="6698835" y="1763455"/>
                      <a:pt x="6685442" y="1879902"/>
                    </a:cubicBezTo>
                    <a:cubicBezTo>
                      <a:pt x="6531484" y="1891034"/>
                      <a:pt x="6258287" y="1890565"/>
                      <a:pt x="6016898" y="1879902"/>
                    </a:cubicBezTo>
                    <a:cubicBezTo>
                      <a:pt x="5775509" y="1869239"/>
                      <a:pt x="5635686" y="1872983"/>
                      <a:pt x="5482062" y="1879902"/>
                    </a:cubicBezTo>
                    <a:cubicBezTo>
                      <a:pt x="5328438" y="1886821"/>
                      <a:pt x="4969532" y="1862725"/>
                      <a:pt x="4813518" y="1879902"/>
                    </a:cubicBezTo>
                    <a:cubicBezTo>
                      <a:pt x="4657504" y="1897079"/>
                      <a:pt x="4277483" y="1862195"/>
                      <a:pt x="4011265" y="1879902"/>
                    </a:cubicBezTo>
                    <a:cubicBezTo>
                      <a:pt x="3745047" y="1897609"/>
                      <a:pt x="3503886" y="1863257"/>
                      <a:pt x="3342721" y="1879902"/>
                    </a:cubicBezTo>
                    <a:cubicBezTo>
                      <a:pt x="3181556" y="1896547"/>
                      <a:pt x="3092212" y="1868626"/>
                      <a:pt x="2874740" y="1879902"/>
                    </a:cubicBezTo>
                    <a:cubicBezTo>
                      <a:pt x="2657268" y="1891178"/>
                      <a:pt x="2552356" y="1874833"/>
                      <a:pt x="2339905" y="1879902"/>
                    </a:cubicBezTo>
                    <a:cubicBezTo>
                      <a:pt x="2127454" y="1884971"/>
                      <a:pt x="1825409" y="1871730"/>
                      <a:pt x="1537652" y="1879902"/>
                    </a:cubicBezTo>
                    <a:cubicBezTo>
                      <a:pt x="1249895" y="1888074"/>
                      <a:pt x="1087231" y="1899817"/>
                      <a:pt x="869107" y="1879902"/>
                    </a:cubicBezTo>
                    <a:cubicBezTo>
                      <a:pt x="650984" y="1859987"/>
                      <a:pt x="261332" y="1888226"/>
                      <a:pt x="0" y="1879902"/>
                    </a:cubicBezTo>
                    <a:cubicBezTo>
                      <a:pt x="-26905" y="1691074"/>
                      <a:pt x="-15528" y="1463785"/>
                      <a:pt x="0" y="1253268"/>
                    </a:cubicBezTo>
                    <a:cubicBezTo>
                      <a:pt x="15528" y="1042751"/>
                      <a:pt x="5394" y="927087"/>
                      <a:pt x="0" y="683031"/>
                    </a:cubicBezTo>
                    <a:cubicBezTo>
                      <a:pt x="-5394" y="438975"/>
                      <a:pt x="21060" y="19741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48521"/>
              <a:ext cx="1625602" cy="523220"/>
              <a:chOff x="-417390" y="3448889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48889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59875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514400"/>
            </a:xfrm>
            <a:custGeom>
              <a:avLst/>
              <a:gdLst>
                <a:gd name="connsiteX0" fmla="*/ 0 w 3005859"/>
                <a:gd name="connsiteY0" fmla="*/ 0 h 1514400"/>
                <a:gd name="connsiteX1" fmla="*/ 571113 w 3005859"/>
                <a:gd name="connsiteY1" fmla="*/ 0 h 1514400"/>
                <a:gd name="connsiteX2" fmla="*/ 1082109 w 3005859"/>
                <a:gd name="connsiteY2" fmla="*/ 0 h 1514400"/>
                <a:gd name="connsiteX3" fmla="*/ 1743398 w 3005859"/>
                <a:gd name="connsiteY3" fmla="*/ 0 h 1514400"/>
                <a:gd name="connsiteX4" fmla="*/ 2314511 w 3005859"/>
                <a:gd name="connsiteY4" fmla="*/ 0 h 1514400"/>
                <a:gd name="connsiteX5" fmla="*/ 3005859 w 3005859"/>
                <a:gd name="connsiteY5" fmla="*/ 0 h 1514400"/>
                <a:gd name="connsiteX6" fmla="*/ 3005859 w 3005859"/>
                <a:gd name="connsiteY6" fmla="*/ 535088 h 1514400"/>
                <a:gd name="connsiteX7" fmla="*/ 3005859 w 3005859"/>
                <a:gd name="connsiteY7" fmla="*/ 1039888 h 1514400"/>
                <a:gd name="connsiteX8" fmla="*/ 3005859 w 3005859"/>
                <a:gd name="connsiteY8" fmla="*/ 1514400 h 1514400"/>
                <a:gd name="connsiteX9" fmla="*/ 2464804 w 3005859"/>
                <a:gd name="connsiteY9" fmla="*/ 1514400 h 1514400"/>
                <a:gd name="connsiteX10" fmla="*/ 1863633 w 3005859"/>
                <a:gd name="connsiteY10" fmla="*/ 1514400 h 1514400"/>
                <a:gd name="connsiteX11" fmla="*/ 1262461 w 3005859"/>
                <a:gd name="connsiteY11" fmla="*/ 1514400 h 1514400"/>
                <a:gd name="connsiteX12" fmla="*/ 691348 w 3005859"/>
                <a:gd name="connsiteY12" fmla="*/ 1514400 h 1514400"/>
                <a:gd name="connsiteX13" fmla="*/ 0 w 3005859"/>
                <a:gd name="connsiteY13" fmla="*/ 1514400 h 1514400"/>
                <a:gd name="connsiteX14" fmla="*/ 0 w 3005859"/>
                <a:gd name="connsiteY14" fmla="*/ 979312 h 1514400"/>
                <a:gd name="connsiteX15" fmla="*/ 0 w 3005859"/>
                <a:gd name="connsiteY15" fmla="*/ 444224 h 1514400"/>
                <a:gd name="connsiteX16" fmla="*/ 0 w 3005859"/>
                <a:gd name="connsiteY16" fmla="*/ 0 h 15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514400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97379" y="230008"/>
                    <a:pt x="3001612" y="302463"/>
                    <a:pt x="3005859" y="535088"/>
                  </a:cubicBezTo>
                  <a:cubicBezTo>
                    <a:pt x="3010106" y="767713"/>
                    <a:pt x="3006570" y="904903"/>
                    <a:pt x="3005859" y="1039888"/>
                  </a:cubicBezTo>
                  <a:cubicBezTo>
                    <a:pt x="3005148" y="1174873"/>
                    <a:pt x="3021108" y="1279206"/>
                    <a:pt x="3005859" y="1514400"/>
                  </a:cubicBezTo>
                  <a:cubicBezTo>
                    <a:pt x="2840317" y="1526862"/>
                    <a:pt x="2604091" y="1520043"/>
                    <a:pt x="2464804" y="1514400"/>
                  </a:cubicBezTo>
                  <a:cubicBezTo>
                    <a:pt x="2325518" y="1508757"/>
                    <a:pt x="2096952" y="1510517"/>
                    <a:pt x="1863633" y="1514400"/>
                  </a:cubicBezTo>
                  <a:cubicBezTo>
                    <a:pt x="1630314" y="1518283"/>
                    <a:pt x="1483968" y="1498091"/>
                    <a:pt x="1262461" y="1514400"/>
                  </a:cubicBezTo>
                  <a:cubicBezTo>
                    <a:pt x="1040954" y="1530709"/>
                    <a:pt x="918307" y="1492735"/>
                    <a:pt x="691348" y="1514400"/>
                  </a:cubicBezTo>
                  <a:cubicBezTo>
                    <a:pt x="464389" y="1536065"/>
                    <a:pt x="305996" y="1532919"/>
                    <a:pt x="0" y="1514400"/>
                  </a:cubicBezTo>
                  <a:cubicBezTo>
                    <a:pt x="-10481" y="1399660"/>
                    <a:pt x="-23453" y="1212697"/>
                    <a:pt x="0" y="979312"/>
                  </a:cubicBezTo>
                  <a:cubicBezTo>
                    <a:pt x="23453" y="745927"/>
                    <a:pt x="24094" y="557585"/>
                    <a:pt x="0" y="444224"/>
                  </a:cubicBezTo>
                  <a:cubicBezTo>
                    <a:pt x="-24094" y="330863"/>
                    <a:pt x="18100" y="20862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456096-EE7B-1111-014A-49B3A909CAC4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55D9A8-3204-B627-DE0B-D2C6BFB8B30C}"/>
              </a:ext>
            </a:extLst>
          </p:cNvPr>
          <p:cNvGrpSpPr/>
          <p:nvPr/>
        </p:nvGrpSpPr>
        <p:grpSpPr>
          <a:xfrm>
            <a:off x="950351" y="3857168"/>
            <a:ext cx="2228278" cy="267657"/>
            <a:chOff x="-582691" y="3934868"/>
            <a:chExt cx="2598434" cy="34821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346A69-3996-1923-23E3-651C146B7864}"/>
                </a:ext>
              </a:extLst>
            </p:cNvPr>
            <p:cNvSpPr txBox="1"/>
            <p:nvPr/>
          </p:nvSpPr>
          <p:spPr>
            <a:xfrm>
              <a:off x="-582691" y="3934868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C133B4-3BE8-198A-E81A-294A1D98523E}"/>
                </a:ext>
              </a:extLst>
            </p:cNvPr>
            <p:cNvSpPr/>
            <p:nvPr/>
          </p:nvSpPr>
          <p:spPr>
            <a:xfrm>
              <a:off x="418342" y="3975309"/>
              <a:ext cx="1597401" cy="307777"/>
            </a:xfrm>
            <a:custGeom>
              <a:avLst/>
              <a:gdLst>
                <a:gd name="connsiteX0" fmla="*/ 0 w 1597401"/>
                <a:gd name="connsiteY0" fmla="*/ 0 h 307777"/>
                <a:gd name="connsiteX1" fmla="*/ 516493 w 1597401"/>
                <a:gd name="connsiteY1" fmla="*/ 0 h 307777"/>
                <a:gd name="connsiteX2" fmla="*/ 1001038 w 1597401"/>
                <a:gd name="connsiteY2" fmla="*/ 0 h 307777"/>
                <a:gd name="connsiteX3" fmla="*/ 1597401 w 1597401"/>
                <a:gd name="connsiteY3" fmla="*/ 0 h 307777"/>
                <a:gd name="connsiteX4" fmla="*/ 1597401 w 1597401"/>
                <a:gd name="connsiteY4" fmla="*/ 307777 h 307777"/>
                <a:gd name="connsiteX5" fmla="*/ 1096882 w 1597401"/>
                <a:gd name="connsiteY5" fmla="*/ 307777 h 307777"/>
                <a:gd name="connsiteX6" fmla="*/ 532467 w 1597401"/>
                <a:gd name="connsiteY6" fmla="*/ 307777 h 307777"/>
                <a:gd name="connsiteX7" fmla="*/ 0 w 1597401"/>
                <a:gd name="connsiteY7" fmla="*/ 307777 h 307777"/>
                <a:gd name="connsiteX8" fmla="*/ 0 w 159740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7401" h="307777" extrusionOk="0">
                  <a:moveTo>
                    <a:pt x="0" y="0"/>
                  </a:moveTo>
                  <a:cubicBezTo>
                    <a:pt x="203401" y="20605"/>
                    <a:pt x="317947" y="-12274"/>
                    <a:pt x="516493" y="0"/>
                  </a:cubicBezTo>
                  <a:cubicBezTo>
                    <a:pt x="715039" y="12274"/>
                    <a:pt x="841383" y="-17816"/>
                    <a:pt x="1001038" y="0"/>
                  </a:cubicBezTo>
                  <a:cubicBezTo>
                    <a:pt x="1160693" y="17816"/>
                    <a:pt x="1440425" y="14953"/>
                    <a:pt x="1597401" y="0"/>
                  </a:cubicBezTo>
                  <a:cubicBezTo>
                    <a:pt x="1602839" y="133970"/>
                    <a:pt x="1593244" y="197125"/>
                    <a:pt x="1597401" y="307777"/>
                  </a:cubicBezTo>
                  <a:cubicBezTo>
                    <a:pt x="1471210" y="325796"/>
                    <a:pt x="1246974" y="315025"/>
                    <a:pt x="1096882" y="307777"/>
                  </a:cubicBezTo>
                  <a:cubicBezTo>
                    <a:pt x="946790" y="300529"/>
                    <a:pt x="803485" y="322780"/>
                    <a:pt x="532467" y="307777"/>
                  </a:cubicBezTo>
                  <a:cubicBezTo>
                    <a:pt x="261449" y="292774"/>
                    <a:pt x="207679" y="323972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C1AF8FD-7642-5A76-3152-8CF2C88424A2}"/>
              </a:ext>
            </a:extLst>
          </p:cNvPr>
          <p:cNvSpPr txBox="1"/>
          <p:nvPr/>
        </p:nvSpPr>
        <p:spPr>
          <a:xfrm>
            <a:off x="908480" y="416748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FA2795-BD9C-1494-DAB7-AC54316A7BEE}"/>
              </a:ext>
            </a:extLst>
          </p:cNvPr>
          <p:cNvSpPr/>
          <p:nvPr/>
        </p:nvSpPr>
        <p:spPr>
          <a:xfrm>
            <a:off x="1808784" y="4207279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9C976D-3343-C270-3EC9-C6CA862D3D8A}"/>
              </a:ext>
            </a:extLst>
          </p:cNvPr>
          <p:cNvSpPr txBox="1"/>
          <p:nvPr/>
        </p:nvSpPr>
        <p:spPr>
          <a:xfrm>
            <a:off x="905129" y="4497119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B27956-81C9-F558-F89F-C05474D68F24}"/>
              </a:ext>
            </a:extLst>
          </p:cNvPr>
          <p:cNvSpPr/>
          <p:nvPr/>
        </p:nvSpPr>
        <p:spPr>
          <a:xfrm>
            <a:off x="1796724" y="4528204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9BBA8D-DF7F-CCA2-3C98-1382F147BA1F}"/>
              </a:ext>
            </a:extLst>
          </p:cNvPr>
          <p:cNvSpPr txBox="1"/>
          <p:nvPr/>
        </p:nvSpPr>
        <p:spPr>
          <a:xfrm>
            <a:off x="2255764" y="788966"/>
            <a:ext cx="465883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OpenWindow</a:t>
            </a:r>
            <a:r>
              <a:rPr lang="en-US" sz="1600" dirty="0"/>
              <a:t>("Random Color", 800, 600);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ClearScreen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RandomColor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RefreshScreen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Delay(1000 *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(10));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E8ED42-3479-1B5C-54AF-861C3445BCF0}"/>
              </a:ext>
            </a:extLst>
          </p:cNvPr>
          <p:cNvSpPr txBox="1"/>
          <p:nvPr/>
        </p:nvSpPr>
        <p:spPr>
          <a:xfrm>
            <a:off x="3290509" y="3571577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./screen-test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FD4E86-DE4F-DD70-9A77-BD8210F52EA6}"/>
              </a:ext>
            </a:extLst>
          </p:cNvPr>
          <p:cNvSpPr txBox="1"/>
          <p:nvPr/>
        </p:nvSpPr>
        <p:spPr>
          <a:xfrm>
            <a:off x="1027797" y="3427239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401CE4-B462-5CE9-5432-732FE1418A5C}"/>
              </a:ext>
            </a:extLst>
          </p:cNvPr>
          <p:cNvSpPr txBox="1"/>
          <p:nvPr/>
        </p:nvSpPr>
        <p:spPr>
          <a:xfrm>
            <a:off x="3529885" y="571762"/>
            <a:ext cx="311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accent2">
                    <a:lumMod val="75000"/>
                  </a:schemeClr>
                </a:solidFill>
              </a:rPr>
              <a:t>d            </a:t>
            </a:r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a                  b     c</a:t>
            </a: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921F8450-7A26-DE3B-20CC-020159BBF4D4}"/>
              </a:ext>
            </a:extLst>
          </p:cNvPr>
          <p:cNvCxnSpPr>
            <a:cxnSpLocks/>
            <a:stCxn id="51" idx="1"/>
            <a:endCxn id="25" idx="2"/>
          </p:cNvCxnSpPr>
          <p:nvPr/>
        </p:nvCxnSpPr>
        <p:spPr>
          <a:xfrm rot="10800000">
            <a:off x="813935" y="2949421"/>
            <a:ext cx="213863" cy="662484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4637B43-2A65-4E82-AA57-9DFC60844557}"/>
              </a:ext>
            </a:extLst>
          </p:cNvPr>
          <p:cNvSpPr txBox="1"/>
          <p:nvPr/>
        </p:nvSpPr>
        <p:spPr>
          <a:xfrm>
            <a:off x="1800936" y="385306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"Random Color"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BA380-3F58-51E5-8E09-C081F033A715}"/>
              </a:ext>
            </a:extLst>
          </p:cNvPr>
          <p:cNvSpPr txBox="1"/>
          <p:nvPr/>
        </p:nvSpPr>
        <p:spPr>
          <a:xfrm>
            <a:off x="1808198" y="416973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C34D0-6A4E-6C95-532E-185E30ED646E}"/>
              </a:ext>
            </a:extLst>
          </p:cNvPr>
          <p:cNvSpPr txBox="1"/>
          <p:nvPr/>
        </p:nvSpPr>
        <p:spPr>
          <a:xfrm>
            <a:off x="1800936" y="4496399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5A43A6-A579-6C43-0684-44B510D5D338}"/>
              </a:ext>
            </a:extLst>
          </p:cNvPr>
          <p:cNvSpPr txBox="1"/>
          <p:nvPr/>
        </p:nvSpPr>
        <p:spPr>
          <a:xfrm>
            <a:off x="259625" y="2081620"/>
            <a:ext cx="1099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Old Program</a:t>
            </a:r>
          </a:p>
          <a:p>
            <a:pPr algn="ctr"/>
            <a:r>
              <a:rPr lang="en-US" sz="1400" dirty="0"/>
              <a:t>Counter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CD168F-7241-CC11-99AC-44B946E4C966}"/>
              </a:ext>
            </a:extLst>
          </p:cNvPr>
          <p:cNvSpPr/>
          <p:nvPr/>
        </p:nvSpPr>
        <p:spPr>
          <a:xfrm>
            <a:off x="386787" y="2641644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1d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00BDA8B-AC8F-4E29-151A-C974A3AF5872}"/>
              </a:ext>
            </a:extLst>
          </p:cNvPr>
          <p:cNvGrpSpPr/>
          <p:nvPr/>
        </p:nvGrpSpPr>
        <p:grpSpPr>
          <a:xfrm>
            <a:off x="1443231" y="995084"/>
            <a:ext cx="891098" cy="2880325"/>
            <a:chOff x="1668759" y="-13958058"/>
            <a:chExt cx="487848" cy="22198517"/>
          </a:xfrm>
        </p:grpSpPr>
        <p:cxnSp>
          <p:nvCxnSpPr>
            <p:cNvPr id="35" name="Straight Arrow Connector 55">
              <a:extLst>
                <a:ext uri="{FF2B5EF4-FFF2-40B4-BE49-F238E27FC236}">
                  <a16:creationId xmlns:a16="http://schemas.microsoft.com/office/drawing/2014/main" id="{DE6063D0-2216-C075-9F1E-D44B09BA975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62F0E9B-0CCF-4481-9866-476C4C7E311A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644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137CE9DE-D245-163A-82FB-6EBED880C029}"/>
              </a:ext>
            </a:extLst>
          </p:cNvPr>
          <p:cNvSpPr txBox="1"/>
          <p:nvPr/>
        </p:nvSpPr>
        <p:spPr>
          <a:xfrm>
            <a:off x="2251465" y="1925308"/>
            <a:ext cx="4831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27"/>
            </a:pPr>
            <a:r>
              <a:rPr lang="en-US" sz="1600" dirty="0"/>
              <a:t> … Open Window First Instruction …</a:t>
            </a:r>
          </a:p>
          <a:p>
            <a:pPr marL="342900" indent="-342900">
              <a:buFont typeface="+mj-lt"/>
              <a:buAutoNum type="arabicPeriod" startAt="127"/>
            </a:pPr>
            <a:r>
              <a:rPr lang="en-US" sz="1600" dirty="0"/>
              <a:t> … Open Window Second Instruction …</a:t>
            </a:r>
          </a:p>
          <a:p>
            <a:pPr marL="342900" indent="-342900">
              <a:buFont typeface="+mj-lt"/>
              <a:buAutoNum type="arabicPeriod" startAt="127"/>
            </a:pPr>
            <a:r>
              <a:rPr lang="en-US" sz="1600" dirty="0"/>
              <a:t> …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37102" y="213481"/>
            <a:ext cx="7093528" cy="4658157"/>
            <a:chOff x="239330" y="-2890187"/>
            <a:chExt cx="7093528" cy="46581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350723" y="943316"/>
              <a:ext cx="567020" cy="824654"/>
              <a:chOff x="1477273" y="4783810"/>
              <a:chExt cx="567020" cy="824654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89332" y="4783810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477273" y="523913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0"/>
              <a:ext cx="3996218" cy="1585586"/>
              <a:chOff x="4993885" y="4429523"/>
              <a:chExt cx="6705679" cy="194081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4490435"/>
                <a:ext cx="6685442" cy="1879902"/>
              </a:xfrm>
              <a:custGeom>
                <a:avLst/>
                <a:gdLst>
                  <a:gd name="connsiteX0" fmla="*/ 0 w 6685442"/>
                  <a:gd name="connsiteY0" fmla="*/ 0 h 1879902"/>
                  <a:gd name="connsiteX1" fmla="*/ 601690 w 6685442"/>
                  <a:gd name="connsiteY1" fmla="*/ 0 h 1879902"/>
                  <a:gd name="connsiteX2" fmla="*/ 1069671 w 6685442"/>
                  <a:gd name="connsiteY2" fmla="*/ 0 h 1879902"/>
                  <a:gd name="connsiteX3" fmla="*/ 1871924 w 6685442"/>
                  <a:gd name="connsiteY3" fmla="*/ 0 h 1879902"/>
                  <a:gd name="connsiteX4" fmla="*/ 2473614 w 6685442"/>
                  <a:gd name="connsiteY4" fmla="*/ 0 h 1879902"/>
                  <a:gd name="connsiteX5" fmla="*/ 3075303 w 6685442"/>
                  <a:gd name="connsiteY5" fmla="*/ 0 h 1879902"/>
                  <a:gd name="connsiteX6" fmla="*/ 3877556 w 6685442"/>
                  <a:gd name="connsiteY6" fmla="*/ 0 h 1879902"/>
                  <a:gd name="connsiteX7" fmla="*/ 4412392 w 6685442"/>
                  <a:gd name="connsiteY7" fmla="*/ 0 h 1879902"/>
                  <a:gd name="connsiteX8" fmla="*/ 5214645 w 6685442"/>
                  <a:gd name="connsiteY8" fmla="*/ 0 h 1879902"/>
                  <a:gd name="connsiteX9" fmla="*/ 6016898 w 6685442"/>
                  <a:gd name="connsiteY9" fmla="*/ 0 h 1879902"/>
                  <a:gd name="connsiteX10" fmla="*/ 6685442 w 6685442"/>
                  <a:gd name="connsiteY10" fmla="*/ 0 h 1879902"/>
                  <a:gd name="connsiteX11" fmla="*/ 6685442 w 6685442"/>
                  <a:gd name="connsiteY11" fmla="*/ 664232 h 1879902"/>
                  <a:gd name="connsiteX12" fmla="*/ 6685442 w 6685442"/>
                  <a:gd name="connsiteY12" fmla="*/ 1309665 h 1879902"/>
                  <a:gd name="connsiteX13" fmla="*/ 6685442 w 6685442"/>
                  <a:gd name="connsiteY13" fmla="*/ 1879902 h 1879902"/>
                  <a:gd name="connsiteX14" fmla="*/ 6016898 w 6685442"/>
                  <a:gd name="connsiteY14" fmla="*/ 1879902 h 1879902"/>
                  <a:gd name="connsiteX15" fmla="*/ 5482062 w 6685442"/>
                  <a:gd name="connsiteY15" fmla="*/ 1879902 h 1879902"/>
                  <a:gd name="connsiteX16" fmla="*/ 4813518 w 6685442"/>
                  <a:gd name="connsiteY16" fmla="*/ 1879902 h 1879902"/>
                  <a:gd name="connsiteX17" fmla="*/ 4011265 w 6685442"/>
                  <a:gd name="connsiteY17" fmla="*/ 1879902 h 1879902"/>
                  <a:gd name="connsiteX18" fmla="*/ 3342721 w 6685442"/>
                  <a:gd name="connsiteY18" fmla="*/ 1879902 h 1879902"/>
                  <a:gd name="connsiteX19" fmla="*/ 2874740 w 6685442"/>
                  <a:gd name="connsiteY19" fmla="*/ 1879902 h 1879902"/>
                  <a:gd name="connsiteX20" fmla="*/ 2339905 w 6685442"/>
                  <a:gd name="connsiteY20" fmla="*/ 1879902 h 1879902"/>
                  <a:gd name="connsiteX21" fmla="*/ 1537652 w 6685442"/>
                  <a:gd name="connsiteY21" fmla="*/ 1879902 h 1879902"/>
                  <a:gd name="connsiteX22" fmla="*/ 869107 w 6685442"/>
                  <a:gd name="connsiteY22" fmla="*/ 1879902 h 1879902"/>
                  <a:gd name="connsiteX23" fmla="*/ 0 w 6685442"/>
                  <a:gd name="connsiteY23" fmla="*/ 1879902 h 1879902"/>
                  <a:gd name="connsiteX24" fmla="*/ 0 w 6685442"/>
                  <a:gd name="connsiteY24" fmla="*/ 1253268 h 1879902"/>
                  <a:gd name="connsiteX25" fmla="*/ 0 w 6685442"/>
                  <a:gd name="connsiteY25" fmla="*/ 683031 h 1879902"/>
                  <a:gd name="connsiteX26" fmla="*/ 0 w 6685442"/>
                  <a:gd name="connsiteY26" fmla="*/ 0 h 187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79902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97591" y="301157"/>
                      <a:pt x="6697727" y="480815"/>
                      <a:pt x="6685442" y="664232"/>
                    </a:cubicBezTo>
                    <a:cubicBezTo>
                      <a:pt x="6673157" y="847649"/>
                      <a:pt x="6658653" y="1087675"/>
                      <a:pt x="6685442" y="1309665"/>
                    </a:cubicBezTo>
                    <a:cubicBezTo>
                      <a:pt x="6712231" y="1531655"/>
                      <a:pt x="6698835" y="1763455"/>
                      <a:pt x="6685442" y="1879902"/>
                    </a:cubicBezTo>
                    <a:cubicBezTo>
                      <a:pt x="6531484" y="1891034"/>
                      <a:pt x="6258287" y="1890565"/>
                      <a:pt x="6016898" y="1879902"/>
                    </a:cubicBezTo>
                    <a:cubicBezTo>
                      <a:pt x="5775509" y="1869239"/>
                      <a:pt x="5635686" y="1872983"/>
                      <a:pt x="5482062" y="1879902"/>
                    </a:cubicBezTo>
                    <a:cubicBezTo>
                      <a:pt x="5328438" y="1886821"/>
                      <a:pt x="4969532" y="1862725"/>
                      <a:pt x="4813518" y="1879902"/>
                    </a:cubicBezTo>
                    <a:cubicBezTo>
                      <a:pt x="4657504" y="1897079"/>
                      <a:pt x="4277483" y="1862195"/>
                      <a:pt x="4011265" y="1879902"/>
                    </a:cubicBezTo>
                    <a:cubicBezTo>
                      <a:pt x="3745047" y="1897609"/>
                      <a:pt x="3503886" y="1863257"/>
                      <a:pt x="3342721" y="1879902"/>
                    </a:cubicBezTo>
                    <a:cubicBezTo>
                      <a:pt x="3181556" y="1896547"/>
                      <a:pt x="3092212" y="1868626"/>
                      <a:pt x="2874740" y="1879902"/>
                    </a:cubicBezTo>
                    <a:cubicBezTo>
                      <a:pt x="2657268" y="1891178"/>
                      <a:pt x="2552356" y="1874833"/>
                      <a:pt x="2339905" y="1879902"/>
                    </a:cubicBezTo>
                    <a:cubicBezTo>
                      <a:pt x="2127454" y="1884971"/>
                      <a:pt x="1825409" y="1871730"/>
                      <a:pt x="1537652" y="1879902"/>
                    </a:cubicBezTo>
                    <a:cubicBezTo>
                      <a:pt x="1249895" y="1888074"/>
                      <a:pt x="1087231" y="1899817"/>
                      <a:pt x="869107" y="1879902"/>
                    </a:cubicBezTo>
                    <a:cubicBezTo>
                      <a:pt x="650984" y="1859987"/>
                      <a:pt x="261332" y="1888226"/>
                      <a:pt x="0" y="1879902"/>
                    </a:cubicBezTo>
                    <a:cubicBezTo>
                      <a:pt x="-26905" y="1691074"/>
                      <a:pt x="-15528" y="1463785"/>
                      <a:pt x="0" y="1253268"/>
                    </a:cubicBezTo>
                    <a:cubicBezTo>
                      <a:pt x="15528" y="1042751"/>
                      <a:pt x="5394" y="927087"/>
                      <a:pt x="0" y="683031"/>
                    </a:cubicBezTo>
                    <a:cubicBezTo>
                      <a:pt x="-5394" y="438975"/>
                      <a:pt x="21060" y="19741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48521"/>
              <a:ext cx="1625602" cy="523220"/>
              <a:chOff x="-417390" y="3448889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48889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59875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514400"/>
            </a:xfrm>
            <a:custGeom>
              <a:avLst/>
              <a:gdLst>
                <a:gd name="connsiteX0" fmla="*/ 0 w 3005859"/>
                <a:gd name="connsiteY0" fmla="*/ 0 h 1514400"/>
                <a:gd name="connsiteX1" fmla="*/ 571113 w 3005859"/>
                <a:gd name="connsiteY1" fmla="*/ 0 h 1514400"/>
                <a:gd name="connsiteX2" fmla="*/ 1082109 w 3005859"/>
                <a:gd name="connsiteY2" fmla="*/ 0 h 1514400"/>
                <a:gd name="connsiteX3" fmla="*/ 1743398 w 3005859"/>
                <a:gd name="connsiteY3" fmla="*/ 0 h 1514400"/>
                <a:gd name="connsiteX4" fmla="*/ 2314511 w 3005859"/>
                <a:gd name="connsiteY4" fmla="*/ 0 h 1514400"/>
                <a:gd name="connsiteX5" fmla="*/ 3005859 w 3005859"/>
                <a:gd name="connsiteY5" fmla="*/ 0 h 1514400"/>
                <a:gd name="connsiteX6" fmla="*/ 3005859 w 3005859"/>
                <a:gd name="connsiteY6" fmla="*/ 535088 h 1514400"/>
                <a:gd name="connsiteX7" fmla="*/ 3005859 w 3005859"/>
                <a:gd name="connsiteY7" fmla="*/ 1039888 h 1514400"/>
                <a:gd name="connsiteX8" fmla="*/ 3005859 w 3005859"/>
                <a:gd name="connsiteY8" fmla="*/ 1514400 h 1514400"/>
                <a:gd name="connsiteX9" fmla="*/ 2464804 w 3005859"/>
                <a:gd name="connsiteY9" fmla="*/ 1514400 h 1514400"/>
                <a:gd name="connsiteX10" fmla="*/ 1863633 w 3005859"/>
                <a:gd name="connsiteY10" fmla="*/ 1514400 h 1514400"/>
                <a:gd name="connsiteX11" fmla="*/ 1262461 w 3005859"/>
                <a:gd name="connsiteY11" fmla="*/ 1514400 h 1514400"/>
                <a:gd name="connsiteX12" fmla="*/ 691348 w 3005859"/>
                <a:gd name="connsiteY12" fmla="*/ 1514400 h 1514400"/>
                <a:gd name="connsiteX13" fmla="*/ 0 w 3005859"/>
                <a:gd name="connsiteY13" fmla="*/ 1514400 h 1514400"/>
                <a:gd name="connsiteX14" fmla="*/ 0 w 3005859"/>
                <a:gd name="connsiteY14" fmla="*/ 979312 h 1514400"/>
                <a:gd name="connsiteX15" fmla="*/ 0 w 3005859"/>
                <a:gd name="connsiteY15" fmla="*/ 444224 h 1514400"/>
                <a:gd name="connsiteX16" fmla="*/ 0 w 3005859"/>
                <a:gd name="connsiteY16" fmla="*/ 0 h 15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514400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97379" y="230008"/>
                    <a:pt x="3001612" y="302463"/>
                    <a:pt x="3005859" y="535088"/>
                  </a:cubicBezTo>
                  <a:cubicBezTo>
                    <a:pt x="3010106" y="767713"/>
                    <a:pt x="3006570" y="904903"/>
                    <a:pt x="3005859" y="1039888"/>
                  </a:cubicBezTo>
                  <a:cubicBezTo>
                    <a:pt x="3005148" y="1174873"/>
                    <a:pt x="3021108" y="1279206"/>
                    <a:pt x="3005859" y="1514400"/>
                  </a:cubicBezTo>
                  <a:cubicBezTo>
                    <a:pt x="2840317" y="1526862"/>
                    <a:pt x="2604091" y="1520043"/>
                    <a:pt x="2464804" y="1514400"/>
                  </a:cubicBezTo>
                  <a:cubicBezTo>
                    <a:pt x="2325518" y="1508757"/>
                    <a:pt x="2096952" y="1510517"/>
                    <a:pt x="1863633" y="1514400"/>
                  </a:cubicBezTo>
                  <a:cubicBezTo>
                    <a:pt x="1630314" y="1518283"/>
                    <a:pt x="1483968" y="1498091"/>
                    <a:pt x="1262461" y="1514400"/>
                  </a:cubicBezTo>
                  <a:cubicBezTo>
                    <a:pt x="1040954" y="1530709"/>
                    <a:pt x="918307" y="1492735"/>
                    <a:pt x="691348" y="1514400"/>
                  </a:cubicBezTo>
                  <a:cubicBezTo>
                    <a:pt x="464389" y="1536065"/>
                    <a:pt x="305996" y="1532919"/>
                    <a:pt x="0" y="1514400"/>
                  </a:cubicBezTo>
                  <a:cubicBezTo>
                    <a:pt x="-10481" y="1399660"/>
                    <a:pt x="-23453" y="1212697"/>
                    <a:pt x="0" y="979312"/>
                  </a:cubicBezTo>
                  <a:cubicBezTo>
                    <a:pt x="23453" y="745927"/>
                    <a:pt x="24094" y="557585"/>
                    <a:pt x="0" y="444224"/>
                  </a:cubicBezTo>
                  <a:cubicBezTo>
                    <a:pt x="-24094" y="330863"/>
                    <a:pt x="18100" y="20862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456096-EE7B-1111-014A-49B3A909CAC4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55D9A8-3204-B627-DE0B-D2C6BFB8B30C}"/>
              </a:ext>
            </a:extLst>
          </p:cNvPr>
          <p:cNvGrpSpPr/>
          <p:nvPr/>
        </p:nvGrpSpPr>
        <p:grpSpPr>
          <a:xfrm>
            <a:off x="950351" y="3857168"/>
            <a:ext cx="2228278" cy="267657"/>
            <a:chOff x="-582691" y="3934868"/>
            <a:chExt cx="2598434" cy="34821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346A69-3996-1923-23E3-651C146B7864}"/>
                </a:ext>
              </a:extLst>
            </p:cNvPr>
            <p:cNvSpPr txBox="1"/>
            <p:nvPr/>
          </p:nvSpPr>
          <p:spPr>
            <a:xfrm>
              <a:off x="-582691" y="3934868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C133B4-3BE8-198A-E81A-294A1D98523E}"/>
                </a:ext>
              </a:extLst>
            </p:cNvPr>
            <p:cNvSpPr/>
            <p:nvPr/>
          </p:nvSpPr>
          <p:spPr>
            <a:xfrm>
              <a:off x="418342" y="3975309"/>
              <a:ext cx="1597401" cy="307777"/>
            </a:xfrm>
            <a:custGeom>
              <a:avLst/>
              <a:gdLst>
                <a:gd name="connsiteX0" fmla="*/ 0 w 1597401"/>
                <a:gd name="connsiteY0" fmla="*/ 0 h 307777"/>
                <a:gd name="connsiteX1" fmla="*/ 516493 w 1597401"/>
                <a:gd name="connsiteY1" fmla="*/ 0 h 307777"/>
                <a:gd name="connsiteX2" fmla="*/ 1001038 w 1597401"/>
                <a:gd name="connsiteY2" fmla="*/ 0 h 307777"/>
                <a:gd name="connsiteX3" fmla="*/ 1597401 w 1597401"/>
                <a:gd name="connsiteY3" fmla="*/ 0 h 307777"/>
                <a:gd name="connsiteX4" fmla="*/ 1597401 w 1597401"/>
                <a:gd name="connsiteY4" fmla="*/ 307777 h 307777"/>
                <a:gd name="connsiteX5" fmla="*/ 1096882 w 1597401"/>
                <a:gd name="connsiteY5" fmla="*/ 307777 h 307777"/>
                <a:gd name="connsiteX6" fmla="*/ 532467 w 1597401"/>
                <a:gd name="connsiteY6" fmla="*/ 307777 h 307777"/>
                <a:gd name="connsiteX7" fmla="*/ 0 w 1597401"/>
                <a:gd name="connsiteY7" fmla="*/ 307777 h 307777"/>
                <a:gd name="connsiteX8" fmla="*/ 0 w 159740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7401" h="307777" extrusionOk="0">
                  <a:moveTo>
                    <a:pt x="0" y="0"/>
                  </a:moveTo>
                  <a:cubicBezTo>
                    <a:pt x="203401" y="20605"/>
                    <a:pt x="317947" y="-12274"/>
                    <a:pt x="516493" y="0"/>
                  </a:cubicBezTo>
                  <a:cubicBezTo>
                    <a:pt x="715039" y="12274"/>
                    <a:pt x="841383" y="-17816"/>
                    <a:pt x="1001038" y="0"/>
                  </a:cubicBezTo>
                  <a:cubicBezTo>
                    <a:pt x="1160693" y="17816"/>
                    <a:pt x="1440425" y="14953"/>
                    <a:pt x="1597401" y="0"/>
                  </a:cubicBezTo>
                  <a:cubicBezTo>
                    <a:pt x="1602839" y="133970"/>
                    <a:pt x="1593244" y="197125"/>
                    <a:pt x="1597401" y="307777"/>
                  </a:cubicBezTo>
                  <a:cubicBezTo>
                    <a:pt x="1471210" y="325796"/>
                    <a:pt x="1246974" y="315025"/>
                    <a:pt x="1096882" y="307777"/>
                  </a:cubicBezTo>
                  <a:cubicBezTo>
                    <a:pt x="946790" y="300529"/>
                    <a:pt x="803485" y="322780"/>
                    <a:pt x="532467" y="307777"/>
                  </a:cubicBezTo>
                  <a:cubicBezTo>
                    <a:pt x="261449" y="292774"/>
                    <a:pt x="207679" y="323972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C1AF8FD-7642-5A76-3152-8CF2C88424A2}"/>
              </a:ext>
            </a:extLst>
          </p:cNvPr>
          <p:cNvSpPr txBox="1"/>
          <p:nvPr/>
        </p:nvSpPr>
        <p:spPr>
          <a:xfrm>
            <a:off x="908480" y="416748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FA2795-BD9C-1494-DAB7-AC54316A7BEE}"/>
              </a:ext>
            </a:extLst>
          </p:cNvPr>
          <p:cNvSpPr/>
          <p:nvPr/>
        </p:nvSpPr>
        <p:spPr>
          <a:xfrm>
            <a:off x="1808784" y="4207279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9C976D-3343-C270-3EC9-C6CA862D3D8A}"/>
              </a:ext>
            </a:extLst>
          </p:cNvPr>
          <p:cNvSpPr txBox="1"/>
          <p:nvPr/>
        </p:nvSpPr>
        <p:spPr>
          <a:xfrm>
            <a:off x="905129" y="4497119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B27956-81C9-F558-F89F-C05474D68F24}"/>
              </a:ext>
            </a:extLst>
          </p:cNvPr>
          <p:cNvSpPr/>
          <p:nvPr/>
        </p:nvSpPr>
        <p:spPr>
          <a:xfrm>
            <a:off x="1796724" y="4528204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9BBA8D-DF7F-CCA2-3C98-1382F147BA1F}"/>
              </a:ext>
            </a:extLst>
          </p:cNvPr>
          <p:cNvSpPr txBox="1"/>
          <p:nvPr/>
        </p:nvSpPr>
        <p:spPr>
          <a:xfrm>
            <a:off x="2255764" y="788966"/>
            <a:ext cx="465883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OpenWindow</a:t>
            </a:r>
            <a:r>
              <a:rPr lang="en-US" sz="1600" dirty="0"/>
              <a:t>(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"Random Color", 800, 600</a:t>
            </a:r>
            <a:r>
              <a:rPr lang="en-US" sz="1600" dirty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ClearScreen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RandomColor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RefreshScreen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Delay(1000 *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(10));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E8ED42-3479-1B5C-54AF-861C3445BCF0}"/>
              </a:ext>
            </a:extLst>
          </p:cNvPr>
          <p:cNvSpPr txBox="1"/>
          <p:nvPr/>
        </p:nvSpPr>
        <p:spPr>
          <a:xfrm>
            <a:off x="3290509" y="3571577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./screen-test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5274D53-B4BE-BAEF-144F-08DAB4E49891}"/>
              </a:ext>
            </a:extLst>
          </p:cNvPr>
          <p:cNvGrpSpPr/>
          <p:nvPr/>
        </p:nvGrpSpPr>
        <p:grpSpPr>
          <a:xfrm>
            <a:off x="1443231" y="2106851"/>
            <a:ext cx="891098" cy="1535823"/>
            <a:chOff x="1668759" y="-13958058"/>
            <a:chExt cx="487848" cy="22198517"/>
          </a:xfrm>
        </p:grpSpPr>
        <p:cxnSp>
          <p:nvCxnSpPr>
            <p:cNvPr id="49" name="Straight Arrow Connector 55">
              <a:extLst>
                <a:ext uri="{FF2B5EF4-FFF2-40B4-BE49-F238E27FC236}">
                  <a16:creationId xmlns:a16="http://schemas.microsoft.com/office/drawing/2014/main" id="{FA6E083F-CAB9-4C60-9780-C87DA9BCD39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C958D75-D126-E1A1-EBB7-369046B06B90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8FD4E86-DE4F-DD70-9A77-BD8210F52EA6}"/>
              </a:ext>
            </a:extLst>
          </p:cNvPr>
          <p:cNvSpPr txBox="1"/>
          <p:nvPr/>
        </p:nvSpPr>
        <p:spPr>
          <a:xfrm>
            <a:off x="1027797" y="3427239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401CE4-B462-5CE9-5432-732FE1418A5C}"/>
              </a:ext>
            </a:extLst>
          </p:cNvPr>
          <p:cNvSpPr txBox="1"/>
          <p:nvPr/>
        </p:nvSpPr>
        <p:spPr>
          <a:xfrm>
            <a:off x="3529885" y="571762"/>
            <a:ext cx="311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rgbClr val="C00000"/>
                </a:solidFill>
              </a:rPr>
              <a:t>d</a:t>
            </a:r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            a                  b     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37B43-2A65-4E82-AA57-9DFC60844557}"/>
              </a:ext>
            </a:extLst>
          </p:cNvPr>
          <p:cNvSpPr txBox="1"/>
          <p:nvPr/>
        </p:nvSpPr>
        <p:spPr>
          <a:xfrm>
            <a:off x="1800936" y="385306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"Random Color"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BA380-3F58-51E5-8E09-C081F033A715}"/>
              </a:ext>
            </a:extLst>
          </p:cNvPr>
          <p:cNvSpPr txBox="1"/>
          <p:nvPr/>
        </p:nvSpPr>
        <p:spPr>
          <a:xfrm>
            <a:off x="1808198" y="416973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C34D0-6A4E-6C95-532E-185E30ED646E}"/>
              </a:ext>
            </a:extLst>
          </p:cNvPr>
          <p:cNvSpPr txBox="1"/>
          <p:nvPr/>
        </p:nvSpPr>
        <p:spPr>
          <a:xfrm>
            <a:off x="1800936" y="4496399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5A43A6-A579-6C43-0684-44B510D5D338}"/>
              </a:ext>
            </a:extLst>
          </p:cNvPr>
          <p:cNvSpPr txBox="1"/>
          <p:nvPr/>
        </p:nvSpPr>
        <p:spPr>
          <a:xfrm>
            <a:off x="259625" y="2081620"/>
            <a:ext cx="1099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Old Program</a:t>
            </a:r>
          </a:p>
          <a:p>
            <a:pPr algn="ctr"/>
            <a:r>
              <a:rPr lang="en-US" sz="1400" dirty="0"/>
              <a:t>Counter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CD168F-7241-CC11-99AC-44B946E4C966}"/>
              </a:ext>
            </a:extLst>
          </p:cNvPr>
          <p:cNvSpPr/>
          <p:nvPr/>
        </p:nvSpPr>
        <p:spPr>
          <a:xfrm>
            <a:off x="386787" y="2641644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3A481F-D231-52AD-CDFB-32E506344383}"/>
              </a:ext>
            </a:extLst>
          </p:cNvPr>
          <p:cNvSpPr/>
          <p:nvPr/>
        </p:nvSpPr>
        <p:spPr>
          <a:xfrm>
            <a:off x="5127105" y="1757761"/>
            <a:ext cx="1901908" cy="215009"/>
          </a:xfrm>
          <a:custGeom>
            <a:avLst/>
            <a:gdLst>
              <a:gd name="connsiteX0" fmla="*/ 0 w 1901908"/>
              <a:gd name="connsiteY0" fmla="*/ 0 h 215009"/>
              <a:gd name="connsiteX1" fmla="*/ 672007 w 1901908"/>
              <a:gd name="connsiteY1" fmla="*/ 0 h 215009"/>
              <a:gd name="connsiteX2" fmla="*/ 1324996 w 1901908"/>
              <a:gd name="connsiteY2" fmla="*/ 0 h 215009"/>
              <a:gd name="connsiteX3" fmla="*/ 1901908 w 1901908"/>
              <a:gd name="connsiteY3" fmla="*/ 0 h 215009"/>
              <a:gd name="connsiteX4" fmla="*/ 1901908 w 1901908"/>
              <a:gd name="connsiteY4" fmla="*/ 215009 h 215009"/>
              <a:gd name="connsiteX5" fmla="*/ 1305977 w 1901908"/>
              <a:gd name="connsiteY5" fmla="*/ 215009 h 215009"/>
              <a:gd name="connsiteX6" fmla="*/ 672007 w 1901908"/>
              <a:gd name="connsiteY6" fmla="*/ 215009 h 215009"/>
              <a:gd name="connsiteX7" fmla="*/ 0 w 1901908"/>
              <a:gd name="connsiteY7" fmla="*/ 215009 h 215009"/>
              <a:gd name="connsiteX8" fmla="*/ 0 w 1901908"/>
              <a:gd name="connsiteY8" fmla="*/ 0 h 2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1908" h="215009" fill="none" extrusionOk="0">
                <a:moveTo>
                  <a:pt x="0" y="0"/>
                </a:moveTo>
                <a:cubicBezTo>
                  <a:pt x="280313" y="4614"/>
                  <a:pt x="525143" y="6773"/>
                  <a:pt x="672007" y="0"/>
                </a:cubicBezTo>
                <a:cubicBezTo>
                  <a:pt x="818871" y="-6773"/>
                  <a:pt x="1166724" y="6675"/>
                  <a:pt x="1324996" y="0"/>
                </a:cubicBezTo>
                <a:cubicBezTo>
                  <a:pt x="1483268" y="-6675"/>
                  <a:pt x="1705998" y="-22742"/>
                  <a:pt x="1901908" y="0"/>
                </a:cubicBezTo>
                <a:cubicBezTo>
                  <a:pt x="1896640" y="80377"/>
                  <a:pt x="1900306" y="113549"/>
                  <a:pt x="1901908" y="215009"/>
                </a:cubicBezTo>
                <a:cubicBezTo>
                  <a:pt x="1728699" y="231342"/>
                  <a:pt x="1476427" y="207266"/>
                  <a:pt x="1305977" y="215009"/>
                </a:cubicBezTo>
                <a:cubicBezTo>
                  <a:pt x="1135527" y="222752"/>
                  <a:pt x="951399" y="205797"/>
                  <a:pt x="672007" y="215009"/>
                </a:cubicBezTo>
                <a:cubicBezTo>
                  <a:pt x="392615" y="224222"/>
                  <a:pt x="315559" y="190599"/>
                  <a:pt x="0" y="215009"/>
                </a:cubicBezTo>
                <a:cubicBezTo>
                  <a:pt x="-2438" y="123297"/>
                  <a:pt x="-3410" y="83469"/>
                  <a:pt x="0" y="0"/>
                </a:cubicBezTo>
                <a:close/>
              </a:path>
              <a:path w="1901908" h="215009" stroke="0" extrusionOk="0">
                <a:moveTo>
                  <a:pt x="0" y="0"/>
                </a:moveTo>
                <a:cubicBezTo>
                  <a:pt x="192817" y="6680"/>
                  <a:pt x="342295" y="-10906"/>
                  <a:pt x="614950" y="0"/>
                </a:cubicBezTo>
                <a:cubicBezTo>
                  <a:pt x="887605" y="10906"/>
                  <a:pt x="925297" y="15077"/>
                  <a:pt x="1191862" y="0"/>
                </a:cubicBezTo>
                <a:cubicBezTo>
                  <a:pt x="1458427" y="-15077"/>
                  <a:pt x="1750947" y="-18021"/>
                  <a:pt x="1901908" y="0"/>
                </a:cubicBezTo>
                <a:cubicBezTo>
                  <a:pt x="1908793" y="67152"/>
                  <a:pt x="1892391" y="156295"/>
                  <a:pt x="1901908" y="215009"/>
                </a:cubicBezTo>
                <a:cubicBezTo>
                  <a:pt x="1621835" y="218574"/>
                  <a:pt x="1576164" y="234339"/>
                  <a:pt x="1305977" y="215009"/>
                </a:cubicBezTo>
                <a:cubicBezTo>
                  <a:pt x="1035790" y="195679"/>
                  <a:pt x="907206" y="237094"/>
                  <a:pt x="633969" y="215009"/>
                </a:cubicBezTo>
                <a:cubicBezTo>
                  <a:pt x="360732" y="192924"/>
                  <a:pt x="316327" y="185958"/>
                  <a:pt x="0" y="215009"/>
                </a:cubicBezTo>
                <a:cubicBezTo>
                  <a:pt x="5572" y="114517"/>
                  <a:pt x="-6554" y="5298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Method instructions run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2F87DC19-91F9-AFA8-A751-5292639343C9}"/>
              </a:ext>
            </a:extLst>
          </p:cNvPr>
          <p:cNvCxnSpPr>
            <a:cxnSpLocks/>
            <a:stCxn id="27" idx="2"/>
          </p:cNvCxnSpPr>
          <p:nvPr/>
        </p:nvCxnSpPr>
        <p:spPr>
          <a:xfrm rot="16200000" flipH="1">
            <a:off x="5731904" y="2318924"/>
            <a:ext cx="692313" cy="3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460B6353-1C99-6C83-BF16-9652AA85A0C3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3166569" y="1064917"/>
            <a:ext cx="1960536" cy="800349"/>
          </a:xfrm>
          <a:prstGeom prst="curvedConnector3">
            <a:avLst>
              <a:gd name="adj1" fmla="val 739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18">
            <a:extLst>
              <a:ext uri="{FF2B5EF4-FFF2-40B4-BE49-F238E27FC236}">
                <a16:creationId xmlns:a16="http://schemas.microsoft.com/office/drawing/2014/main" id="{59E38A68-25DB-5D35-E8E1-6F5E17DCC7DD}"/>
              </a:ext>
            </a:extLst>
          </p:cNvPr>
          <p:cNvCxnSpPr>
            <a:cxnSpLocks/>
          </p:cNvCxnSpPr>
          <p:nvPr/>
        </p:nvCxnSpPr>
        <p:spPr>
          <a:xfrm>
            <a:off x="1890145" y="3611804"/>
            <a:ext cx="343487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83822B-D363-2BBA-0ABC-5FD1B37193F3}"/>
              </a:ext>
            </a:extLst>
          </p:cNvPr>
          <p:cNvSpPr txBox="1"/>
          <p:nvPr/>
        </p:nvSpPr>
        <p:spPr>
          <a:xfrm>
            <a:off x="2123399" y="3418798"/>
            <a:ext cx="123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128, 129 …</a:t>
            </a:r>
          </a:p>
        </p:txBody>
      </p:sp>
    </p:spTree>
    <p:extLst>
      <p:ext uri="{BB962C8B-B14F-4D97-AF65-F5344CB8AC3E}">
        <p14:creationId xmlns:p14="http://schemas.microsoft.com/office/powerpoint/2010/main" val="3435896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37102" y="213481"/>
            <a:ext cx="7093528" cy="4658157"/>
            <a:chOff x="239330" y="-2890187"/>
            <a:chExt cx="7093528" cy="46581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350723" y="943316"/>
              <a:ext cx="567020" cy="824654"/>
              <a:chOff x="1477273" y="4783810"/>
              <a:chExt cx="567020" cy="824654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89332" y="4783810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477273" y="523913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0"/>
              <a:ext cx="3996218" cy="1585586"/>
              <a:chOff x="4993885" y="4429523"/>
              <a:chExt cx="6705679" cy="194081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4490435"/>
                <a:ext cx="6685442" cy="1879902"/>
              </a:xfrm>
              <a:custGeom>
                <a:avLst/>
                <a:gdLst>
                  <a:gd name="connsiteX0" fmla="*/ 0 w 6685442"/>
                  <a:gd name="connsiteY0" fmla="*/ 0 h 1879902"/>
                  <a:gd name="connsiteX1" fmla="*/ 601690 w 6685442"/>
                  <a:gd name="connsiteY1" fmla="*/ 0 h 1879902"/>
                  <a:gd name="connsiteX2" fmla="*/ 1069671 w 6685442"/>
                  <a:gd name="connsiteY2" fmla="*/ 0 h 1879902"/>
                  <a:gd name="connsiteX3" fmla="*/ 1871924 w 6685442"/>
                  <a:gd name="connsiteY3" fmla="*/ 0 h 1879902"/>
                  <a:gd name="connsiteX4" fmla="*/ 2473614 w 6685442"/>
                  <a:gd name="connsiteY4" fmla="*/ 0 h 1879902"/>
                  <a:gd name="connsiteX5" fmla="*/ 3075303 w 6685442"/>
                  <a:gd name="connsiteY5" fmla="*/ 0 h 1879902"/>
                  <a:gd name="connsiteX6" fmla="*/ 3877556 w 6685442"/>
                  <a:gd name="connsiteY6" fmla="*/ 0 h 1879902"/>
                  <a:gd name="connsiteX7" fmla="*/ 4412392 w 6685442"/>
                  <a:gd name="connsiteY7" fmla="*/ 0 h 1879902"/>
                  <a:gd name="connsiteX8" fmla="*/ 5214645 w 6685442"/>
                  <a:gd name="connsiteY8" fmla="*/ 0 h 1879902"/>
                  <a:gd name="connsiteX9" fmla="*/ 6016898 w 6685442"/>
                  <a:gd name="connsiteY9" fmla="*/ 0 h 1879902"/>
                  <a:gd name="connsiteX10" fmla="*/ 6685442 w 6685442"/>
                  <a:gd name="connsiteY10" fmla="*/ 0 h 1879902"/>
                  <a:gd name="connsiteX11" fmla="*/ 6685442 w 6685442"/>
                  <a:gd name="connsiteY11" fmla="*/ 664232 h 1879902"/>
                  <a:gd name="connsiteX12" fmla="*/ 6685442 w 6685442"/>
                  <a:gd name="connsiteY12" fmla="*/ 1309665 h 1879902"/>
                  <a:gd name="connsiteX13" fmla="*/ 6685442 w 6685442"/>
                  <a:gd name="connsiteY13" fmla="*/ 1879902 h 1879902"/>
                  <a:gd name="connsiteX14" fmla="*/ 6016898 w 6685442"/>
                  <a:gd name="connsiteY14" fmla="*/ 1879902 h 1879902"/>
                  <a:gd name="connsiteX15" fmla="*/ 5482062 w 6685442"/>
                  <a:gd name="connsiteY15" fmla="*/ 1879902 h 1879902"/>
                  <a:gd name="connsiteX16" fmla="*/ 4813518 w 6685442"/>
                  <a:gd name="connsiteY16" fmla="*/ 1879902 h 1879902"/>
                  <a:gd name="connsiteX17" fmla="*/ 4011265 w 6685442"/>
                  <a:gd name="connsiteY17" fmla="*/ 1879902 h 1879902"/>
                  <a:gd name="connsiteX18" fmla="*/ 3342721 w 6685442"/>
                  <a:gd name="connsiteY18" fmla="*/ 1879902 h 1879902"/>
                  <a:gd name="connsiteX19" fmla="*/ 2874740 w 6685442"/>
                  <a:gd name="connsiteY19" fmla="*/ 1879902 h 1879902"/>
                  <a:gd name="connsiteX20" fmla="*/ 2339905 w 6685442"/>
                  <a:gd name="connsiteY20" fmla="*/ 1879902 h 1879902"/>
                  <a:gd name="connsiteX21" fmla="*/ 1537652 w 6685442"/>
                  <a:gd name="connsiteY21" fmla="*/ 1879902 h 1879902"/>
                  <a:gd name="connsiteX22" fmla="*/ 869107 w 6685442"/>
                  <a:gd name="connsiteY22" fmla="*/ 1879902 h 1879902"/>
                  <a:gd name="connsiteX23" fmla="*/ 0 w 6685442"/>
                  <a:gd name="connsiteY23" fmla="*/ 1879902 h 1879902"/>
                  <a:gd name="connsiteX24" fmla="*/ 0 w 6685442"/>
                  <a:gd name="connsiteY24" fmla="*/ 1253268 h 1879902"/>
                  <a:gd name="connsiteX25" fmla="*/ 0 w 6685442"/>
                  <a:gd name="connsiteY25" fmla="*/ 683031 h 1879902"/>
                  <a:gd name="connsiteX26" fmla="*/ 0 w 6685442"/>
                  <a:gd name="connsiteY26" fmla="*/ 0 h 187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79902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97591" y="301157"/>
                      <a:pt x="6697727" y="480815"/>
                      <a:pt x="6685442" y="664232"/>
                    </a:cubicBezTo>
                    <a:cubicBezTo>
                      <a:pt x="6673157" y="847649"/>
                      <a:pt x="6658653" y="1087675"/>
                      <a:pt x="6685442" y="1309665"/>
                    </a:cubicBezTo>
                    <a:cubicBezTo>
                      <a:pt x="6712231" y="1531655"/>
                      <a:pt x="6698835" y="1763455"/>
                      <a:pt x="6685442" y="1879902"/>
                    </a:cubicBezTo>
                    <a:cubicBezTo>
                      <a:pt x="6531484" y="1891034"/>
                      <a:pt x="6258287" y="1890565"/>
                      <a:pt x="6016898" y="1879902"/>
                    </a:cubicBezTo>
                    <a:cubicBezTo>
                      <a:pt x="5775509" y="1869239"/>
                      <a:pt x="5635686" y="1872983"/>
                      <a:pt x="5482062" y="1879902"/>
                    </a:cubicBezTo>
                    <a:cubicBezTo>
                      <a:pt x="5328438" y="1886821"/>
                      <a:pt x="4969532" y="1862725"/>
                      <a:pt x="4813518" y="1879902"/>
                    </a:cubicBezTo>
                    <a:cubicBezTo>
                      <a:pt x="4657504" y="1897079"/>
                      <a:pt x="4277483" y="1862195"/>
                      <a:pt x="4011265" y="1879902"/>
                    </a:cubicBezTo>
                    <a:cubicBezTo>
                      <a:pt x="3745047" y="1897609"/>
                      <a:pt x="3503886" y="1863257"/>
                      <a:pt x="3342721" y="1879902"/>
                    </a:cubicBezTo>
                    <a:cubicBezTo>
                      <a:pt x="3181556" y="1896547"/>
                      <a:pt x="3092212" y="1868626"/>
                      <a:pt x="2874740" y="1879902"/>
                    </a:cubicBezTo>
                    <a:cubicBezTo>
                      <a:pt x="2657268" y="1891178"/>
                      <a:pt x="2552356" y="1874833"/>
                      <a:pt x="2339905" y="1879902"/>
                    </a:cubicBezTo>
                    <a:cubicBezTo>
                      <a:pt x="2127454" y="1884971"/>
                      <a:pt x="1825409" y="1871730"/>
                      <a:pt x="1537652" y="1879902"/>
                    </a:cubicBezTo>
                    <a:cubicBezTo>
                      <a:pt x="1249895" y="1888074"/>
                      <a:pt x="1087231" y="1899817"/>
                      <a:pt x="869107" y="1879902"/>
                    </a:cubicBezTo>
                    <a:cubicBezTo>
                      <a:pt x="650984" y="1859987"/>
                      <a:pt x="261332" y="1888226"/>
                      <a:pt x="0" y="1879902"/>
                    </a:cubicBezTo>
                    <a:cubicBezTo>
                      <a:pt x="-26905" y="1691074"/>
                      <a:pt x="-15528" y="1463785"/>
                      <a:pt x="0" y="1253268"/>
                    </a:cubicBezTo>
                    <a:cubicBezTo>
                      <a:pt x="15528" y="1042751"/>
                      <a:pt x="5394" y="927087"/>
                      <a:pt x="0" y="683031"/>
                    </a:cubicBezTo>
                    <a:cubicBezTo>
                      <a:pt x="-5394" y="438975"/>
                      <a:pt x="21060" y="19741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48521"/>
              <a:ext cx="1625602" cy="523220"/>
              <a:chOff x="-417390" y="3448889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48889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59875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514400"/>
            </a:xfrm>
            <a:custGeom>
              <a:avLst/>
              <a:gdLst>
                <a:gd name="connsiteX0" fmla="*/ 0 w 3005859"/>
                <a:gd name="connsiteY0" fmla="*/ 0 h 1514400"/>
                <a:gd name="connsiteX1" fmla="*/ 571113 w 3005859"/>
                <a:gd name="connsiteY1" fmla="*/ 0 h 1514400"/>
                <a:gd name="connsiteX2" fmla="*/ 1082109 w 3005859"/>
                <a:gd name="connsiteY2" fmla="*/ 0 h 1514400"/>
                <a:gd name="connsiteX3" fmla="*/ 1743398 w 3005859"/>
                <a:gd name="connsiteY3" fmla="*/ 0 h 1514400"/>
                <a:gd name="connsiteX4" fmla="*/ 2314511 w 3005859"/>
                <a:gd name="connsiteY4" fmla="*/ 0 h 1514400"/>
                <a:gd name="connsiteX5" fmla="*/ 3005859 w 3005859"/>
                <a:gd name="connsiteY5" fmla="*/ 0 h 1514400"/>
                <a:gd name="connsiteX6" fmla="*/ 3005859 w 3005859"/>
                <a:gd name="connsiteY6" fmla="*/ 535088 h 1514400"/>
                <a:gd name="connsiteX7" fmla="*/ 3005859 w 3005859"/>
                <a:gd name="connsiteY7" fmla="*/ 1039888 h 1514400"/>
                <a:gd name="connsiteX8" fmla="*/ 3005859 w 3005859"/>
                <a:gd name="connsiteY8" fmla="*/ 1514400 h 1514400"/>
                <a:gd name="connsiteX9" fmla="*/ 2464804 w 3005859"/>
                <a:gd name="connsiteY9" fmla="*/ 1514400 h 1514400"/>
                <a:gd name="connsiteX10" fmla="*/ 1863633 w 3005859"/>
                <a:gd name="connsiteY10" fmla="*/ 1514400 h 1514400"/>
                <a:gd name="connsiteX11" fmla="*/ 1262461 w 3005859"/>
                <a:gd name="connsiteY11" fmla="*/ 1514400 h 1514400"/>
                <a:gd name="connsiteX12" fmla="*/ 691348 w 3005859"/>
                <a:gd name="connsiteY12" fmla="*/ 1514400 h 1514400"/>
                <a:gd name="connsiteX13" fmla="*/ 0 w 3005859"/>
                <a:gd name="connsiteY13" fmla="*/ 1514400 h 1514400"/>
                <a:gd name="connsiteX14" fmla="*/ 0 w 3005859"/>
                <a:gd name="connsiteY14" fmla="*/ 979312 h 1514400"/>
                <a:gd name="connsiteX15" fmla="*/ 0 w 3005859"/>
                <a:gd name="connsiteY15" fmla="*/ 444224 h 1514400"/>
                <a:gd name="connsiteX16" fmla="*/ 0 w 3005859"/>
                <a:gd name="connsiteY16" fmla="*/ 0 h 15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514400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97379" y="230008"/>
                    <a:pt x="3001612" y="302463"/>
                    <a:pt x="3005859" y="535088"/>
                  </a:cubicBezTo>
                  <a:cubicBezTo>
                    <a:pt x="3010106" y="767713"/>
                    <a:pt x="3006570" y="904903"/>
                    <a:pt x="3005859" y="1039888"/>
                  </a:cubicBezTo>
                  <a:cubicBezTo>
                    <a:pt x="3005148" y="1174873"/>
                    <a:pt x="3021108" y="1279206"/>
                    <a:pt x="3005859" y="1514400"/>
                  </a:cubicBezTo>
                  <a:cubicBezTo>
                    <a:pt x="2840317" y="1526862"/>
                    <a:pt x="2604091" y="1520043"/>
                    <a:pt x="2464804" y="1514400"/>
                  </a:cubicBezTo>
                  <a:cubicBezTo>
                    <a:pt x="2325518" y="1508757"/>
                    <a:pt x="2096952" y="1510517"/>
                    <a:pt x="1863633" y="1514400"/>
                  </a:cubicBezTo>
                  <a:cubicBezTo>
                    <a:pt x="1630314" y="1518283"/>
                    <a:pt x="1483968" y="1498091"/>
                    <a:pt x="1262461" y="1514400"/>
                  </a:cubicBezTo>
                  <a:cubicBezTo>
                    <a:pt x="1040954" y="1530709"/>
                    <a:pt x="918307" y="1492735"/>
                    <a:pt x="691348" y="1514400"/>
                  </a:cubicBezTo>
                  <a:cubicBezTo>
                    <a:pt x="464389" y="1536065"/>
                    <a:pt x="305996" y="1532919"/>
                    <a:pt x="0" y="1514400"/>
                  </a:cubicBezTo>
                  <a:cubicBezTo>
                    <a:pt x="-10481" y="1399660"/>
                    <a:pt x="-23453" y="1212697"/>
                    <a:pt x="0" y="979312"/>
                  </a:cubicBezTo>
                  <a:cubicBezTo>
                    <a:pt x="23453" y="745927"/>
                    <a:pt x="24094" y="557585"/>
                    <a:pt x="0" y="444224"/>
                  </a:cubicBezTo>
                  <a:cubicBezTo>
                    <a:pt x="-24094" y="330863"/>
                    <a:pt x="18100" y="20862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456096-EE7B-1111-014A-49B3A909CAC4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55D9A8-3204-B627-DE0B-D2C6BFB8B30C}"/>
              </a:ext>
            </a:extLst>
          </p:cNvPr>
          <p:cNvGrpSpPr/>
          <p:nvPr/>
        </p:nvGrpSpPr>
        <p:grpSpPr>
          <a:xfrm>
            <a:off x="950351" y="3857168"/>
            <a:ext cx="2228278" cy="267657"/>
            <a:chOff x="-582691" y="3934868"/>
            <a:chExt cx="2598434" cy="34821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346A69-3996-1923-23E3-651C146B7864}"/>
                </a:ext>
              </a:extLst>
            </p:cNvPr>
            <p:cNvSpPr txBox="1"/>
            <p:nvPr/>
          </p:nvSpPr>
          <p:spPr>
            <a:xfrm>
              <a:off x="-582691" y="3934868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C133B4-3BE8-198A-E81A-294A1D98523E}"/>
                </a:ext>
              </a:extLst>
            </p:cNvPr>
            <p:cNvSpPr/>
            <p:nvPr/>
          </p:nvSpPr>
          <p:spPr>
            <a:xfrm>
              <a:off x="418342" y="3975309"/>
              <a:ext cx="1597401" cy="307777"/>
            </a:xfrm>
            <a:custGeom>
              <a:avLst/>
              <a:gdLst>
                <a:gd name="connsiteX0" fmla="*/ 0 w 1597401"/>
                <a:gd name="connsiteY0" fmla="*/ 0 h 307777"/>
                <a:gd name="connsiteX1" fmla="*/ 516493 w 1597401"/>
                <a:gd name="connsiteY1" fmla="*/ 0 h 307777"/>
                <a:gd name="connsiteX2" fmla="*/ 1001038 w 1597401"/>
                <a:gd name="connsiteY2" fmla="*/ 0 h 307777"/>
                <a:gd name="connsiteX3" fmla="*/ 1597401 w 1597401"/>
                <a:gd name="connsiteY3" fmla="*/ 0 h 307777"/>
                <a:gd name="connsiteX4" fmla="*/ 1597401 w 1597401"/>
                <a:gd name="connsiteY4" fmla="*/ 307777 h 307777"/>
                <a:gd name="connsiteX5" fmla="*/ 1096882 w 1597401"/>
                <a:gd name="connsiteY5" fmla="*/ 307777 h 307777"/>
                <a:gd name="connsiteX6" fmla="*/ 532467 w 1597401"/>
                <a:gd name="connsiteY6" fmla="*/ 307777 h 307777"/>
                <a:gd name="connsiteX7" fmla="*/ 0 w 1597401"/>
                <a:gd name="connsiteY7" fmla="*/ 307777 h 307777"/>
                <a:gd name="connsiteX8" fmla="*/ 0 w 159740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7401" h="307777" extrusionOk="0">
                  <a:moveTo>
                    <a:pt x="0" y="0"/>
                  </a:moveTo>
                  <a:cubicBezTo>
                    <a:pt x="203401" y="20605"/>
                    <a:pt x="317947" y="-12274"/>
                    <a:pt x="516493" y="0"/>
                  </a:cubicBezTo>
                  <a:cubicBezTo>
                    <a:pt x="715039" y="12274"/>
                    <a:pt x="841383" y="-17816"/>
                    <a:pt x="1001038" y="0"/>
                  </a:cubicBezTo>
                  <a:cubicBezTo>
                    <a:pt x="1160693" y="17816"/>
                    <a:pt x="1440425" y="14953"/>
                    <a:pt x="1597401" y="0"/>
                  </a:cubicBezTo>
                  <a:cubicBezTo>
                    <a:pt x="1602839" y="133970"/>
                    <a:pt x="1593244" y="197125"/>
                    <a:pt x="1597401" y="307777"/>
                  </a:cubicBezTo>
                  <a:cubicBezTo>
                    <a:pt x="1471210" y="325796"/>
                    <a:pt x="1246974" y="315025"/>
                    <a:pt x="1096882" y="307777"/>
                  </a:cubicBezTo>
                  <a:cubicBezTo>
                    <a:pt x="946790" y="300529"/>
                    <a:pt x="803485" y="322780"/>
                    <a:pt x="532467" y="307777"/>
                  </a:cubicBezTo>
                  <a:cubicBezTo>
                    <a:pt x="261449" y="292774"/>
                    <a:pt x="207679" y="323972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C1AF8FD-7642-5A76-3152-8CF2C88424A2}"/>
              </a:ext>
            </a:extLst>
          </p:cNvPr>
          <p:cNvSpPr txBox="1"/>
          <p:nvPr/>
        </p:nvSpPr>
        <p:spPr>
          <a:xfrm>
            <a:off x="908480" y="416748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FA2795-BD9C-1494-DAB7-AC54316A7BEE}"/>
              </a:ext>
            </a:extLst>
          </p:cNvPr>
          <p:cNvSpPr/>
          <p:nvPr/>
        </p:nvSpPr>
        <p:spPr>
          <a:xfrm>
            <a:off x="1808784" y="4207279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9C976D-3343-C270-3EC9-C6CA862D3D8A}"/>
              </a:ext>
            </a:extLst>
          </p:cNvPr>
          <p:cNvSpPr txBox="1"/>
          <p:nvPr/>
        </p:nvSpPr>
        <p:spPr>
          <a:xfrm>
            <a:off x="905129" y="4497119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B27956-81C9-F558-F89F-C05474D68F24}"/>
              </a:ext>
            </a:extLst>
          </p:cNvPr>
          <p:cNvSpPr/>
          <p:nvPr/>
        </p:nvSpPr>
        <p:spPr>
          <a:xfrm>
            <a:off x="1796724" y="4528204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9BBA8D-DF7F-CCA2-3C98-1382F147BA1F}"/>
              </a:ext>
            </a:extLst>
          </p:cNvPr>
          <p:cNvSpPr txBox="1"/>
          <p:nvPr/>
        </p:nvSpPr>
        <p:spPr>
          <a:xfrm>
            <a:off x="2255764" y="788966"/>
            <a:ext cx="465883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OpenWindow</a:t>
            </a:r>
            <a:r>
              <a:rPr lang="en-US" sz="1600" dirty="0"/>
              <a:t>("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Random Color", 800, 600</a:t>
            </a:r>
            <a:r>
              <a:rPr lang="en-US" sz="1600" dirty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ClearScreen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RandomColor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RefreshScreen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Delay(1000 *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(10));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E8ED42-3479-1B5C-54AF-861C3445BCF0}"/>
              </a:ext>
            </a:extLst>
          </p:cNvPr>
          <p:cNvSpPr txBox="1"/>
          <p:nvPr/>
        </p:nvSpPr>
        <p:spPr>
          <a:xfrm>
            <a:off x="3290509" y="3571577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./screen-test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5274D53-B4BE-BAEF-144F-08DAB4E49891}"/>
              </a:ext>
            </a:extLst>
          </p:cNvPr>
          <p:cNvGrpSpPr/>
          <p:nvPr/>
        </p:nvGrpSpPr>
        <p:grpSpPr>
          <a:xfrm>
            <a:off x="1443231" y="3092261"/>
            <a:ext cx="891098" cy="403718"/>
            <a:chOff x="1668759" y="-13958058"/>
            <a:chExt cx="487848" cy="22198517"/>
          </a:xfrm>
        </p:grpSpPr>
        <p:cxnSp>
          <p:nvCxnSpPr>
            <p:cNvPr id="49" name="Straight Arrow Connector 55">
              <a:extLst>
                <a:ext uri="{FF2B5EF4-FFF2-40B4-BE49-F238E27FC236}">
                  <a16:creationId xmlns:a16="http://schemas.microsoft.com/office/drawing/2014/main" id="{FA6E083F-CAB9-4C60-9780-C87DA9BCD39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C958D75-D126-E1A1-EBB7-369046B06B90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8FD4E86-DE4F-DD70-9A77-BD8210F52EA6}"/>
              </a:ext>
            </a:extLst>
          </p:cNvPr>
          <p:cNvSpPr txBox="1"/>
          <p:nvPr/>
        </p:nvSpPr>
        <p:spPr>
          <a:xfrm>
            <a:off x="1027797" y="3427239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401CE4-B462-5CE9-5432-732FE1418A5C}"/>
              </a:ext>
            </a:extLst>
          </p:cNvPr>
          <p:cNvSpPr txBox="1"/>
          <p:nvPr/>
        </p:nvSpPr>
        <p:spPr>
          <a:xfrm>
            <a:off x="3529885" y="571762"/>
            <a:ext cx="311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rgbClr val="C00000"/>
                </a:solidFill>
              </a:rPr>
              <a:t>d</a:t>
            </a:r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            a                  b     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37B43-2A65-4E82-AA57-9DFC60844557}"/>
              </a:ext>
            </a:extLst>
          </p:cNvPr>
          <p:cNvSpPr txBox="1"/>
          <p:nvPr/>
        </p:nvSpPr>
        <p:spPr>
          <a:xfrm>
            <a:off x="1800936" y="385306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"Random Color"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BA380-3F58-51E5-8E09-C081F033A715}"/>
              </a:ext>
            </a:extLst>
          </p:cNvPr>
          <p:cNvSpPr txBox="1"/>
          <p:nvPr/>
        </p:nvSpPr>
        <p:spPr>
          <a:xfrm>
            <a:off x="1808198" y="416973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C34D0-6A4E-6C95-532E-185E30ED646E}"/>
              </a:ext>
            </a:extLst>
          </p:cNvPr>
          <p:cNvSpPr txBox="1"/>
          <p:nvPr/>
        </p:nvSpPr>
        <p:spPr>
          <a:xfrm>
            <a:off x="1800936" y="4496399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5A43A6-A579-6C43-0684-44B510D5D338}"/>
              </a:ext>
            </a:extLst>
          </p:cNvPr>
          <p:cNvSpPr txBox="1"/>
          <p:nvPr/>
        </p:nvSpPr>
        <p:spPr>
          <a:xfrm>
            <a:off x="259625" y="2081620"/>
            <a:ext cx="1099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Old Program</a:t>
            </a:r>
          </a:p>
          <a:p>
            <a:pPr algn="ctr"/>
            <a:r>
              <a:rPr lang="en-US" sz="1400" dirty="0"/>
              <a:t>Counter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CD168F-7241-CC11-99AC-44B946E4C966}"/>
              </a:ext>
            </a:extLst>
          </p:cNvPr>
          <p:cNvSpPr/>
          <p:nvPr/>
        </p:nvSpPr>
        <p:spPr>
          <a:xfrm>
            <a:off x="386787" y="2641644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67CDD-8F5F-4BC8-B793-75D60BFD77B2}"/>
              </a:ext>
            </a:extLst>
          </p:cNvPr>
          <p:cNvSpPr txBox="1"/>
          <p:nvPr/>
        </p:nvSpPr>
        <p:spPr>
          <a:xfrm>
            <a:off x="2251465" y="1925308"/>
            <a:ext cx="48314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27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… Open Window First Instruction …</a:t>
            </a:r>
          </a:p>
          <a:p>
            <a:pPr marL="342900" indent="-342900">
              <a:buFont typeface="+mj-lt"/>
              <a:buAutoNum type="arabicPeriod" startAt="127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… Open Window Second Instruction …</a:t>
            </a:r>
          </a:p>
          <a:p>
            <a:pPr marL="342900" indent="-342900">
              <a:buFont typeface="+mj-lt"/>
              <a:buAutoNum type="arabicPeriod" startAt="127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…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  <a:p>
            <a:r>
              <a:rPr lang="en-US" sz="1600" dirty="0"/>
              <a:t>197.   … Open Windows Returns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8CB9B3-A4C5-EBF0-8464-A8731BC982ED}"/>
              </a:ext>
            </a:extLst>
          </p:cNvPr>
          <p:cNvSpPr/>
          <p:nvPr/>
        </p:nvSpPr>
        <p:spPr>
          <a:xfrm>
            <a:off x="4857014" y="3238166"/>
            <a:ext cx="2656393" cy="2999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31FD77-C678-516A-B7F1-5233311B8E74}"/>
              </a:ext>
            </a:extLst>
          </p:cNvPr>
          <p:cNvGrpSpPr/>
          <p:nvPr/>
        </p:nvGrpSpPr>
        <p:grpSpPr>
          <a:xfrm>
            <a:off x="4840240" y="3192538"/>
            <a:ext cx="2668096" cy="1795449"/>
            <a:chOff x="4572491" y="4369661"/>
            <a:chExt cx="2668096" cy="179544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FF40849-2A70-CFE2-81B5-70F3ACF66647}"/>
                </a:ext>
              </a:extLst>
            </p:cNvPr>
            <p:cNvSpPr/>
            <p:nvPr/>
          </p:nvSpPr>
          <p:spPr>
            <a:xfrm>
              <a:off x="4572491" y="4421517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22145B3-7251-411B-3C94-4DD2F08B98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491" y="4721426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2C123F0-B26B-2D1A-8C3A-76EBD63A4738}"/>
                </a:ext>
              </a:extLst>
            </p:cNvPr>
            <p:cNvSpPr txBox="1"/>
            <p:nvPr/>
          </p:nvSpPr>
          <p:spPr>
            <a:xfrm>
              <a:off x="5109166" y="4369661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Random Color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0097B32-3248-0C2D-6F4F-5ABFA73C3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7839" y="4478127"/>
              <a:ext cx="426016" cy="152400"/>
            </a:xfrm>
            <a:prstGeom prst="rect">
              <a:avLst/>
            </a:prstGeom>
          </p:spPr>
        </p:pic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22D9C09-E5CE-935D-2104-E354CA1CB7F1}"/>
              </a:ext>
            </a:extLst>
          </p:cNvPr>
          <p:cNvSpPr/>
          <p:nvPr/>
        </p:nvSpPr>
        <p:spPr>
          <a:xfrm>
            <a:off x="4857014" y="3550563"/>
            <a:ext cx="2651322" cy="1437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BA31D72E-5B7C-4304-E61B-8C4D686B2F21}"/>
              </a:ext>
            </a:extLst>
          </p:cNvPr>
          <p:cNvCxnSpPr>
            <a:cxnSpLocks/>
          </p:cNvCxnSpPr>
          <p:nvPr/>
        </p:nvCxnSpPr>
        <p:spPr>
          <a:xfrm rot="5400000">
            <a:off x="6084153" y="3043353"/>
            <a:ext cx="392355" cy="1843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AC7B072-B228-FA1C-5722-463D39F362D5}"/>
              </a:ext>
            </a:extLst>
          </p:cNvPr>
          <p:cNvSpPr/>
          <p:nvPr/>
        </p:nvSpPr>
        <p:spPr>
          <a:xfrm>
            <a:off x="5356850" y="2634341"/>
            <a:ext cx="1901908" cy="215009"/>
          </a:xfrm>
          <a:custGeom>
            <a:avLst/>
            <a:gdLst>
              <a:gd name="connsiteX0" fmla="*/ 0 w 1901908"/>
              <a:gd name="connsiteY0" fmla="*/ 0 h 215009"/>
              <a:gd name="connsiteX1" fmla="*/ 672007 w 1901908"/>
              <a:gd name="connsiteY1" fmla="*/ 0 h 215009"/>
              <a:gd name="connsiteX2" fmla="*/ 1324996 w 1901908"/>
              <a:gd name="connsiteY2" fmla="*/ 0 h 215009"/>
              <a:gd name="connsiteX3" fmla="*/ 1901908 w 1901908"/>
              <a:gd name="connsiteY3" fmla="*/ 0 h 215009"/>
              <a:gd name="connsiteX4" fmla="*/ 1901908 w 1901908"/>
              <a:gd name="connsiteY4" fmla="*/ 215009 h 215009"/>
              <a:gd name="connsiteX5" fmla="*/ 1305977 w 1901908"/>
              <a:gd name="connsiteY5" fmla="*/ 215009 h 215009"/>
              <a:gd name="connsiteX6" fmla="*/ 672007 w 1901908"/>
              <a:gd name="connsiteY6" fmla="*/ 215009 h 215009"/>
              <a:gd name="connsiteX7" fmla="*/ 0 w 1901908"/>
              <a:gd name="connsiteY7" fmla="*/ 215009 h 215009"/>
              <a:gd name="connsiteX8" fmla="*/ 0 w 1901908"/>
              <a:gd name="connsiteY8" fmla="*/ 0 h 2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1908" h="215009" fill="none" extrusionOk="0">
                <a:moveTo>
                  <a:pt x="0" y="0"/>
                </a:moveTo>
                <a:cubicBezTo>
                  <a:pt x="280313" y="4614"/>
                  <a:pt x="525143" y="6773"/>
                  <a:pt x="672007" y="0"/>
                </a:cubicBezTo>
                <a:cubicBezTo>
                  <a:pt x="818871" y="-6773"/>
                  <a:pt x="1166724" y="6675"/>
                  <a:pt x="1324996" y="0"/>
                </a:cubicBezTo>
                <a:cubicBezTo>
                  <a:pt x="1483268" y="-6675"/>
                  <a:pt x="1705998" y="-22742"/>
                  <a:pt x="1901908" y="0"/>
                </a:cubicBezTo>
                <a:cubicBezTo>
                  <a:pt x="1896640" y="80377"/>
                  <a:pt x="1900306" y="113549"/>
                  <a:pt x="1901908" y="215009"/>
                </a:cubicBezTo>
                <a:cubicBezTo>
                  <a:pt x="1728699" y="231342"/>
                  <a:pt x="1476427" y="207266"/>
                  <a:pt x="1305977" y="215009"/>
                </a:cubicBezTo>
                <a:cubicBezTo>
                  <a:pt x="1135527" y="222752"/>
                  <a:pt x="951399" y="205797"/>
                  <a:pt x="672007" y="215009"/>
                </a:cubicBezTo>
                <a:cubicBezTo>
                  <a:pt x="392615" y="224222"/>
                  <a:pt x="315559" y="190599"/>
                  <a:pt x="0" y="215009"/>
                </a:cubicBezTo>
                <a:cubicBezTo>
                  <a:pt x="-2438" y="123297"/>
                  <a:pt x="-3410" y="83469"/>
                  <a:pt x="0" y="0"/>
                </a:cubicBezTo>
                <a:close/>
              </a:path>
              <a:path w="1901908" h="215009" stroke="0" extrusionOk="0">
                <a:moveTo>
                  <a:pt x="0" y="0"/>
                </a:moveTo>
                <a:cubicBezTo>
                  <a:pt x="192817" y="6680"/>
                  <a:pt x="342295" y="-10906"/>
                  <a:pt x="614950" y="0"/>
                </a:cubicBezTo>
                <a:cubicBezTo>
                  <a:pt x="887605" y="10906"/>
                  <a:pt x="925297" y="15077"/>
                  <a:pt x="1191862" y="0"/>
                </a:cubicBezTo>
                <a:cubicBezTo>
                  <a:pt x="1458427" y="-15077"/>
                  <a:pt x="1750947" y="-18021"/>
                  <a:pt x="1901908" y="0"/>
                </a:cubicBezTo>
                <a:cubicBezTo>
                  <a:pt x="1908793" y="67152"/>
                  <a:pt x="1892391" y="156295"/>
                  <a:pt x="1901908" y="215009"/>
                </a:cubicBezTo>
                <a:cubicBezTo>
                  <a:pt x="1621835" y="218574"/>
                  <a:pt x="1576164" y="234339"/>
                  <a:pt x="1305977" y="215009"/>
                </a:cubicBezTo>
                <a:cubicBezTo>
                  <a:pt x="1035790" y="195679"/>
                  <a:pt x="907206" y="237094"/>
                  <a:pt x="633969" y="215009"/>
                </a:cubicBezTo>
                <a:cubicBezTo>
                  <a:pt x="360732" y="192924"/>
                  <a:pt x="316327" y="185958"/>
                  <a:pt x="0" y="215009"/>
                </a:cubicBezTo>
                <a:cubicBezTo>
                  <a:pt x="5572" y="114517"/>
                  <a:pt x="-6554" y="5298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 new window has opened</a:t>
            </a:r>
          </a:p>
        </p:txBody>
      </p:sp>
    </p:spTree>
    <p:extLst>
      <p:ext uri="{BB962C8B-B14F-4D97-AF65-F5344CB8AC3E}">
        <p14:creationId xmlns:p14="http://schemas.microsoft.com/office/powerpoint/2010/main" val="392619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37102" y="213481"/>
            <a:ext cx="7093528" cy="4658157"/>
            <a:chOff x="239330" y="-2890187"/>
            <a:chExt cx="7093528" cy="46581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350723" y="943316"/>
              <a:ext cx="567020" cy="824654"/>
              <a:chOff x="1477273" y="4783810"/>
              <a:chExt cx="567020" cy="824654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89332" y="4783810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477273" y="523913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0"/>
              <a:ext cx="3996218" cy="1585586"/>
              <a:chOff x="4993885" y="4429523"/>
              <a:chExt cx="6705679" cy="194081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4490435"/>
                <a:ext cx="6685442" cy="1879902"/>
              </a:xfrm>
              <a:custGeom>
                <a:avLst/>
                <a:gdLst>
                  <a:gd name="connsiteX0" fmla="*/ 0 w 6685442"/>
                  <a:gd name="connsiteY0" fmla="*/ 0 h 1879902"/>
                  <a:gd name="connsiteX1" fmla="*/ 601690 w 6685442"/>
                  <a:gd name="connsiteY1" fmla="*/ 0 h 1879902"/>
                  <a:gd name="connsiteX2" fmla="*/ 1069671 w 6685442"/>
                  <a:gd name="connsiteY2" fmla="*/ 0 h 1879902"/>
                  <a:gd name="connsiteX3" fmla="*/ 1871924 w 6685442"/>
                  <a:gd name="connsiteY3" fmla="*/ 0 h 1879902"/>
                  <a:gd name="connsiteX4" fmla="*/ 2473614 w 6685442"/>
                  <a:gd name="connsiteY4" fmla="*/ 0 h 1879902"/>
                  <a:gd name="connsiteX5" fmla="*/ 3075303 w 6685442"/>
                  <a:gd name="connsiteY5" fmla="*/ 0 h 1879902"/>
                  <a:gd name="connsiteX6" fmla="*/ 3877556 w 6685442"/>
                  <a:gd name="connsiteY6" fmla="*/ 0 h 1879902"/>
                  <a:gd name="connsiteX7" fmla="*/ 4412392 w 6685442"/>
                  <a:gd name="connsiteY7" fmla="*/ 0 h 1879902"/>
                  <a:gd name="connsiteX8" fmla="*/ 5214645 w 6685442"/>
                  <a:gd name="connsiteY8" fmla="*/ 0 h 1879902"/>
                  <a:gd name="connsiteX9" fmla="*/ 6016898 w 6685442"/>
                  <a:gd name="connsiteY9" fmla="*/ 0 h 1879902"/>
                  <a:gd name="connsiteX10" fmla="*/ 6685442 w 6685442"/>
                  <a:gd name="connsiteY10" fmla="*/ 0 h 1879902"/>
                  <a:gd name="connsiteX11" fmla="*/ 6685442 w 6685442"/>
                  <a:gd name="connsiteY11" fmla="*/ 664232 h 1879902"/>
                  <a:gd name="connsiteX12" fmla="*/ 6685442 w 6685442"/>
                  <a:gd name="connsiteY12" fmla="*/ 1309665 h 1879902"/>
                  <a:gd name="connsiteX13" fmla="*/ 6685442 w 6685442"/>
                  <a:gd name="connsiteY13" fmla="*/ 1879902 h 1879902"/>
                  <a:gd name="connsiteX14" fmla="*/ 6016898 w 6685442"/>
                  <a:gd name="connsiteY14" fmla="*/ 1879902 h 1879902"/>
                  <a:gd name="connsiteX15" fmla="*/ 5482062 w 6685442"/>
                  <a:gd name="connsiteY15" fmla="*/ 1879902 h 1879902"/>
                  <a:gd name="connsiteX16" fmla="*/ 4813518 w 6685442"/>
                  <a:gd name="connsiteY16" fmla="*/ 1879902 h 1879902"/>
                  <a:gd name="connsiteX17" fmla="*/ 4011265 w 6685442"/>
                  <a:gd name="connsiteY17" fmla="*/ 1879902 h 1879902"/>
                  <a:gd name="connsiteX18" fmla="*/ 3342721 w 6685442"/>
                  <a:gd name="connsiteY18" fmla="*/ 1879902 h 1879902"/>
                  <a:gd name="connsiteX19" fmla="*/ 2874740 w 6685442"/>
                  <a:gd name="connsiteY19" fmla="*/ 1879902 h 1879902"/>
                  <a:gd name="connsiteX20" fmla="*/ 2339905 w 6685442"/>
                  <a:gd name="connsiteY20" fmla="*/ 1879902 h 1879902"/>
                  <a:gd name="connsiteX21" fmla="*/ 1537652 w 6685442"/>
                  <a:gd name="connsiteY21" fmla="*/ 1879902 h 1879902"/>
                  <a:gd name="connsiteX22" fmla="*/ 869107 w 6685442"/>
                  <a:gd name="connsiteY22" fmla="*/ 1879902 h 1879902"/>
                  <a:gd name="connsiteX23" fmla="*/ 0 w 6685442"/>
                  <a:gd name="connsiteY23" fmla="*/ 1879902 h 1879902"/>
                  <a:gd name="connsiteX24" fmla="*/ 0 w 6685442"/>
                  <a:gd name="connsiteY24" fmla="*/ 1253268 h 1879902"/>
                  <a:gd name="connsiteX25" fmla="*/ 0 w 6685442"/>
                  <a:gd name="connsiteY25" fmla="*/ 683031 h 1879902"/>
                  <a:gd name="connsiteX26" fmla="*/ 0 w 6685442"/>
                  <a:gd name="connsiteY26" fmla="*/ 0 h 187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79902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97591" y="301157"/>
                      <a:pt x="6697727" y="480815"/>
                      <a:pt x="6685442" y="664232"/>
                    </a:cubicBezTo>
                    <a:cubicBezTo>
                      <a:pt x="6673157" y="847649"/>
                      <a:pt x="6658653" y="1087675"/>
                      <a:pt x="6685442" y="1309665"/>
                    </a:cubicBezTo>
                    <a:cubicBezTo>
                      <a:pt x="6712231" y="1531655"/>
                      <a:pt x="6698835" y="1763455"/>
                      <a:pt x="6685442" y="1879902"/>
                    </a:cubicBezTo>
                    <a:cubicBezTo>
                      <a:pt x="6531484" y="1891034"/>
                      <a:pt x="6258287" y="1890565"/>
                      <a:pt x="6016898" y="1879902"/>
                    </a:cubicBezTo>
                    <a:cubicBezTo>
                      <a:pt x="5775509" y="1869239"/>
                      <a:pt x="5635686" y="1872983"/>
                      <a:pt x="5482062" y="1879902"/>
                    </a:cubicBezTo>
                    <a:cubicBezTo>
                      <a:pt x="5328438" y="1886821"/>
                      <a:pt x="4969532" y="1862725"/>
                      <a:pt x="4813518" y="1879902"/>
                    </a:cubicBezTo>
                    <a:cubicBezTo>
                      <a:pt x="4657504" y="1897079"/>
                      <a:pt x="4277483" y="1862195"/>
                      <a:pt x="4011265" y="1879902"/>
                    </a:cubicBezTo>
                    <a:cubicBezTo>
                      <a:pt x="3745047" y="1897609"/>
                      <a:pt x="3503886" y="1863257"/>
                      <a:pt x="3342721" y="1879902"/>
                    </a:cubicBezTo>
                    <a:cubicBezTo>
                      <a:pt x="3181556" y="1896547"/>
                      <a:pt x="3092212" y="1868626"/>
                      <a:pt x="2874740" y="1879902"/>
                    </a:cubicBezTo>
                    <a:cubicBezTo>
                      <a:pt x="2657268" y="1891178"/>
                      <a:pt x="2552356" y="1874833"/>
                      <a:pt x="2339905" y="1879902"/>
                    </a:cubicBezTo>
                    <a:cubicBezTo>
                      <a:pt x="2127454" y="1884971"/>
                      <a:pt x="1825409" y="1871730"/>
                      <a:pt x="1537652" y="1879902"/>
                    </a:cubicBezTo>
                    <a:cubicBezTo>
                      <a:pt x="1249895" y="1888074"/>
                      <a:pt x="1087231" y="1899817"/>
                      <a:pt x="869107" y="1879902"/>
                    </a:cubicBezTo>
                    <a:cubicBezTo>
                      <a:pt x="650984" y="1859987"/>
                      <a:pt x="261332" y="1888226"/>
                      <a:pt x="0" y="1879902"/>
                    </a:cubicBezTo>
                    <a:cubicBezTo>
                      <a:pt x="-26905" y="1691074"/>
                      <a:pt x="-15528" y="1463785"/>
                      <a:pt x="0" y="1253268"/>
                    </a:cubicBezTo>
                    <a:cubicBezTo>
                      <a:pt x="15528" y="1042751"/>
                      <a:pt x="5394" y="927087"/>
                      <a:pt x="0" y="683031"/>
                    </a:cubicBezTo>
                    <a:cubicBezTo>
                      <a:pt x="-5394" y="438975"/>
                      <a:pt x="21060" y="19741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48521"/>
              <a:ext cx="1625602" cy="523220"/>
              <a:chOff x="-417390" y="3448889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48889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59875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514400"/>
            </a:xfrm>
            <a:custGeom>
              <a:avLst/>
              <a:gdLst>
                <a:gd name="connsiteX0" fmla="*/ 0 w 3005859"/>
                <a:gd name="connsiteY0" fmla="*/ 0 h 1514400"/>
                <a:gd name="connsiteX1" fmla="*/ 571113 w 3005859"/>
                <a:gd name="connsiteY1" fmla="*/ 0 h 1514400"/>
                <a:gd name="connsiteX2" fmla="*/ 1082109 w 3005859"/>
                <a:gd name="connsiteY2" fmla="*/ 0 h 1514400"/>
                <a:gd name="connsiteX3" fmla="*/ 1743398 w 3005859"/>
                <a:gd name="connsiteY3" fmla="*/ 0 h 1514400"/>
                <a:gd name="connsiteX4" fmla="*/ 2314511 w 3005859"/>
                <a:gd name="connsiteY4" fmla="*/ 0 h 1514400"/>
                <a:gd name="connsiteX5" fmla="*/ 3005859 w 3005859"/>
                <a:gd name="connsiteY5" fmla="*/ 0 h 1514400"/>
                <a:gd name="connsiteX6" fmla="*/ 3005859 w 3005859"/>
                <a:gd name="connsiteY6" fmla="*/ 535088 h 1514400"/>
                <a:gd name="connsiteX7" fmla="*/ 3005859 w 3005859"/>
                <a:gd name="connsiteY7" fmla="*/ 1039888 h 1514400"/>
                <a:gd name="connsiteX8" fmla="*/ 3005859 w 3005859"/>
                <a:gd name="connsiteY8" fmla="*/ 1514400 h 1514400"/>
                <a:gd name="connsiteX9" fmla="*/ 2464804 w 3005859"/>
                <a:gd name="connsiteY9" fmla="*/ 1514400 h 1514400"/>
                <a:gd name="connsiteX10" fmla="*/ 1863633 w 3005859"/>
                <a:gd name="connsiteY10" fmla="*/ 1514400 h 1514400"/>
                <a:gd name="connsiteX11" fmla="*/ 1262461 w 3005859"/>
                <a:gd name="connsiteY11" fmla="*/ 1514400 h 1514400"/>
                <a:gd name="connsiteX12" fmla="*/ 691348 w 3005859"/>
                <a:gd name="connsiteY12" fmla="*/ 1514400 h 1514400"/>
                <a:gd name="connsiteX13" fmla="*/ 0 w 3005859"/>
                <a:gd name="connsiteY13" fmla="*/ 1514400 h 1514400"/>
                <a:gd name="connsiteX14" fmla="*/ 0 w 3005859"/>
                <a:gd name="connsiteY14" fmla="*/ 979312 h 1514400"/>
                <a:gd name="connsiteX15" fmla="*/ 0 w 3005859"/>
                <a:gd name="connsiteY15" fmla="*/ 444224 h 1514400"/>
                <a:gd name="connsiteX16" fmla="*/ 0 w 3005859"/>
                <a:gd name="connsiteY16" fmla="*/ 0 h 15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514400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97379" y="230008"/>
                    <a:pt x="3001612" y="302463"/>
                    <a:pt x="3005859" y="535088"/>
                  </a:cubicBezTo>
                  <a:cubicBezTo>
                    <a:pt x="3010106" y="767713"/>
                    <a:pt x="3006570" y="904903"/>
                    <a:pt x="3005859" y="1039888"/>
                  </a:cubicBezTo>
                  <a:cubicBezTo>
                    <a:pt x="3005148" y="1174873"/>
                    <a:pt x="3021108" y="1279206"/>
                    <a:pt x="3005859" y="1514400"/>
                  </a:cubicBezTo>
                  <a:cubicBezTo>
                    <a:pt x="2840317" y="1526862"/>
                    <a:pt x="2604091" y="1520043"/>
                    <a:pt x="2464804" y="1514400"/>
                  </a:cubicBezTo>
                  <a:cubicBezTo>
                    <a:pt x="2325518" y="1508757"/>
                    <a:pt x="2096952" y="1510517"/>
                    <a:pt x="1863633" y="1514400"/>
                  </a:cubicBezTo>
                  <a:cubicBezTo>
                    <a:pt x="1630314" y="1518283"/>
                    <a:pt x="1483968" y="1498091"/>
                    <a:pt x="1262461" y="1514400"/>
                  </a:cubicBezTo>
                  <a:cubicBezTo>
                    <a:pt x="1040954" y="1530709"/>
                    <a:pt x="918307" y="1492735"/>
                    <a:pt x="691348" y="1514400"/>
                  </a:cubicBezTo>
                  <a:cubicBezTo>
                    <a:pt x="464389" y="1536065"/>
                    <a:pt x="305996" y="1532919"/>
                    <a:pt x="0" y="1514400"/>
                  </a:cubicBezTo>
                  <a:cubicBezTo>
                    <a:pt x="-10481" y="1399660"/>
                    <a:pt x="-23453" y="1212697"/>
                    <a:pt x="0" y="979312"/>
                  </a:cubicBezTo>
                  <a:cubicBezTo>
                    <a:pt x="23453" y="745927"/>
                    <a:pt x="24094" y="557585"/>
                    <a:pt x="0" y="444224"/>
                  </a:cubicBezTo>
                  <a:cubicBezTo>
                    <a:pt x="-24094" y="330863"/>
                    <a:pt x="18100" y="20862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456096-EE7B-1111-014A-49B3A909CAC4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55D9A8-3204-B627-DE0B-D2C6BFB8B30C}"/>
              </a:ext>
            </a:extLst>
          </p:cNvPr>
          <p:cNvGrpSpPr/>
          <p:nvPr/>
        </p:nvGrpSpPr>
        <p:grpSpPr>
          <a:xfrm>
            <a:off x="950351" y="3857168"/>
            <a:ext cx="2228278" cy="267657"/>
            <a:chOff x="-582691" y="3934868"/>
            <a:chExt cx="2598434" cy="34821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346A69-3996-1923-23E3-651C146B7864}"/>
                </a:ext>
              </a:extLst>
            </p:cNvPr>
            <p:cNvSpPr txBox="1"/>
            <p:nvPr/>
          </p:nvSpPr>
          <p:spPr>
            <a:xfrm>
              <a:off x="-582691" y="3934868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C133B4-3BE8-198A-E81A-294A1D98523E}"/>
                </a:ext>
              </a:extLst>
            </p:cNvPr>
            <p:cNvSpPr/>
            <p:nvPr/>
          </p:nvSpPr>
          <p:spPr>
            <a:xfrm>
              <a:off x="418342" y="3975309"/>
              <a:ext cx="1597401" cy="307777"/>
            </a:xfrm>
            <a:custGeom>
              <a:avLst/>
              <a:gdLst>
                <a:gd name="connsiteX0" fmla="*/ 0 w 1597401"/>
                <a:gd name="connsiteY0" fmla="*/ 0 h 307777"/>
                <a:gd name="connsiteX1" fmla="*/ 516493 w 1597401"/>
                <a:gd name="connsiteY1" fmla="*/ 0 h 307777"/>
                <a:gd name="connsiteX2" fmla="*/ 1001038 w 1597401"/>
                <a:gd name="connsiteY2" fmla="*/ 0 h 307777"/>
                <a:gd name="connsiteX3" fmla="*/ 1597401 w 1597401"/>
                <a:gd name="connsiteY3" fmla="*/ 0 h 307777"/>
                <a:gd name="connsiteX4" fmla="*/ 1597401 w 1597401"/>
                <a:gd name="connsiteY4" fmla="*/ 307777 h 307777"/>
                <a:gd name="connsiteX5" fmla="*/ 1096882 w 1597401"/>
                <a:gd name="connsiteY5" fmla="*/ 307777 h 307777"/>
                <a:gd name="connsiteX6" fmla="*/ 532467 w 1597401"/>
                <a:gd name="connsiteY6" fmla="*/ 307777 h 307777"/>
                <a:gd name="connsiteX7" fmla="*/ 0 w 1597401"/>
                <a:gd name="connsiteY7" fmla="*/ 307777 h 307777"/>
                <a:gd name="connsiteX8" fmla="*/ 0 w 159740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7401" h="307777" extrusionOk="0">
                  <a:moveTo>
                    <a:pt x="0" y="0"/>
                  </a:moveTo>
                  <a:cubicBezTo>
                    <a:pt x="203401" y="20605"/>
                    <a:pt x="317947" y="-12274"/>
                    <a:pt x="516493" y="0"/>
                  </a:cubicBezTo>
                  <a:cubicBezTo>
                    <a:pt x="715039" y="12274"/>
                    <a:pt x="841383" y="-17816"/>
                    <a:pt x="1001038" y="0"/>
                  </a:cubicBezTo>
                  <a:cubicBezTo>
                    <a:pt x="1160693" y="17816"/>
                    <a:pt x="1440425" y="14953"/>
                    <a:pt x="1597401" y="0"/>
                  </a:cubicBezTo>
                  <a:cubicBezTo>
                    <a:pt x="1602839" y="133970"/>
                    <a:pt x="1593244" y="197125"/>
                    <a:pt x="1597401" y="307777"/>
                  </a:cubicBezTo>
                  <a:cubicBezTo>
                    <a:pt x="1471210" y="325796"/>
                    <a:pt x="1246974" y="315025"/>
                    <a:pt x="1096882" y="307777"/>
                  </a:cubicBezTo>
                  <a:cubicBezTo>
                    <a:pt x="946790" y="300529"/>
                    <a:pt x="803485" y="322780"/>
                    <a:pt x="532467" y="307777"/>
                  </a:cubicBezTo>
                  <a:cubicBezTo>
                    <a:pt x="261449" y="292774"/>
                    <a:pt x="207679" y="323972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C1AF8FD-7642-5A76-3152-8CF2C88424A2}"/>
              </a:ext>
            </a:extLst>
          </p:cNvPr>
          <p:cNvSpPr txBox="1"/>
          <p:nvPr/>
        </p:nvSpPr>
        <p:spPr>
          <a:xfrm>
            <a:off x="908480" y="416748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FA2795-BD9C-1494-DAB7-AC54316A7BEE}"/>
              </a:ext>
            </a:extLst>
          </p:cNvPr>
          <p:cNvSpPr/>
          <p:nvPr/>
        </p:nvSpPr>
        <p:spPr>
          <a:xfrm>
            <a:off x="1808784" y="4207279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9C976D-3343-C270-3EC9-C6CA862D3D8A}"/>
              </a:ext>
            </a:extLst>
          </p:cNvPr>
          <p:cNvSpPr txBox="1"/>
          <p:nvPr/>
        </p:nvSpPr>
        <p:spPr>
          <a:xfrm>
            <a:off x="905129" y="4497119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B27956-81C9-F558-F89F-C05474D68F24}"/>
              </a:ext>
            </a:extLst>
          </p:cNvPr>
          <p:cNvSpPr/>
          <p:nvPr/>
        </p:nvSpPr>
        <p:spPr>
          <a:xfrm>
            <a:off x="1796724" y="4528204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9BBA8D-DF7F-CCA2-3C98-1382F147BA1F}"/>
              </a:ext>
            </a:extLst>
          </p:cNvPr>
          <p:cNvSpPr txBox="1"/>
          <p:nvPr/>
        </p:nvSpPr>
        <p:spPr>
          <a:xfrm>
            <a:off x="2255764" y="788966"/>
            <a:ext cx="465883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OpenWindow</a:t>
            </a:r>
            <a:r>
              <a:rPr lang="en-US" sz="1600" dirty="0"/>
              <a:t>("Random Color", 800, 600);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ClearScreen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RandomColor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RefreshScreen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Delay(1000 *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(10));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E8ED42-3479-1B5C-54AF-861C3445BCF0}"/>
              </a:ext>
            </a:extLst>
          </p:cNvPr>
          <p:cNvSpPr txBox="1"/>
          <p:nvPr/>
        </p:nvSpPr>
        <p:spPr>
          <a:xfrm>
            <a:off x="3290509" y="3571577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./screen-test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5274D53-B4BE-BAEF-144F-08DAB4E49891}"/>
              </a:ext>
            </a:extLst>
          </p:cNvPr>
          <p:cNvGrpSpPr/>
          <p:nvPr/>
        </p:nvGrpSpPr>
        <p:grpSpPr>
          <a:xfrm>
            <a:off x="1443231" y="987050"/>
            <a:ext cx="891100" cy="2898955"/>
            <a:chOff x="1668759" y="-13958062"/>
            <a:chExt cx="487849" cy="22198521"/>
          </a:xfrm>
        </p:grpSpPr>
        <p:cxnSp>
          <p:nvCxnSpPr>
            <p:cNvPr id="49" name="Straight Arrow Connector 55">
              <a:extLst>
                <a:ext uri="{FF2B5EF4-FFF2-40B4-BE49-F238E27FC236}">
                  <a16:creationId xmlns:a16="http://schemas.microsoft.com/office/drawing/2014/main" id="{FA6E083F-CAB9-4C60-9780-C87DA9BCD39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C958D75-D126-E1A1-EBB7-369046B06B90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8FD4E86-DE4F-DD70-9A77-BD8210F52EA6}"/>
              </a:ext>
            </a:extLst>
          </p:cNvPr>
          <p:cNvSpPr txBox="1"/>
          <p:nvPr/>
        </p:nvSpPr>
        <p:spPr>
          <a:xfrm>
            <a:off x="1027797" y="3427239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401CE4-B462-5CE9-5432-732FE1418A5C}"/>
              </a:ext>
            </a:extLst>
          </p:cNvPr>
          <p:cNvSpPr txBox="1"/>
          <p:nvPr/>
        </p:nvSpPr>
        <p:spPr>
          <a:xfrm>
            <a:off x="3529885" y="571762"/>
            <a:ext cx="311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d            a                  b     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37B43-2A65-4E82-AA57-9DFC60844557}"/>
              </a:ext>
            </a:extLst>
          </p:cNvPr>
          <p:cNvSpPr txBox="1"/>
          <p:nvPr/>
        </p:nvSpPr>
        <p:spPr>
          <a:xfrm>
            <a:off x="1800936" y="385306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"Random Color"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BA380-3F58-51E5-8E09-C081F033A715}"/>
              </a:ext>
            </a:extLst>
          </p:cNvPr>
          <p:cNvSpPr txBox="1"/>
          <p:nvPr/>
        </p:nvSpPr>
        <p:spPr>
          <a:xfrm>
            <a:off x="1808198" y="416973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C34D0-6A4E-6C95-532E-185E30ED646E}"/>
              </a:ext>
            </a:extLst>
          </p:cNvPr>
          <p:cNvSpPr txBox="1"/>
          <p:nvPr/>
        </p:nvSpPr>
        <p:spPr>
          <a:xfrm>
            <a:off x="1800936" y="4496399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5A43A6-A579-6C43-0684-44B510D5D338}"/>
              </a:ext>
            </a:extLst>
          </p:cNvPr>
          <p:cNvSpPr txBox="1"/>
          <p:nvPr/>
        </p:nvSpPr>
        <p:spPr>
          <a:xfrm>
            <a:off x="259625" y="2081620"/>
            <a:ext cx="1099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Old Program</a:t>
            </a:r>
          </a:p>
          <a:p>
            <a:pPr algn="ctr"/>
            <a:r>
              <a:rPr lang="en-US" sz="1400" dirty="0"/>
              <a:t>Counter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CD168F-7241-CC11-99AC-44B946E4C966}"/>
              </a:ext>
            </a:extLst>
          </p:cNvPr>
          <p:cNvSpPr/>
          <p:nvPr/>
        </p:nvSpPr>
        <p:spPr>
          <a:xfrm>
            <a:off x="386787" y="2641644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67CDD-8F5F-4BC8-B793-75D60BFD77B2}"/>
              </a:ext>
            </a:extLst>
          </p:cNvPr>
          <p:cNvSpPr txBox="1"/>
          <p:nvPr/>
        </p:nvSpPr>
        <p:spPr>
          <a:xfrm>
            <a:off x="2251465" y="1925308"/>
            <a:ext cx="48314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27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… Open Window First Instruction …</a:t>
            </a:r>
          </a:p>
          <a:p>
            <a:pPr marL="342900" indent="-342900">
              <a:buFont typeface="+mj-lt"/>
              <a:buAutoNum type="arabicPeriod" startAt="127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… Open Window Second Instruction …</a:t>
            </a:r>
          </a:p>
          <a:p>
            <a:pPr marL="342900" indent="-342900">
              <a:buFont typeface="+mj-lt"/>
              <a:buAutoNum type="arabicPeriod" startAt="127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…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197.   … Open Windows Returns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8CB9B3-A4C5-EBF0-8464-A8731BC982ED}"/>
              </a:ext>
            </a:extLst>
          </p:cNvPr>
          <p:cNvSpPr/>
          <p:nvPr/>
        </p:nvSpPr>
        <p:spPr>
          <a:xfrm>
            <a:off x="4857014" y="3238166"/>
            <a:ext cx="2656393" cy="2999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31FD77-C678-516A-B7F1-5233311B8E74}"/>
              </a:ext>
            </a:extLst>
          </p:cNvPr>
          <p:cNvGrpSpPr/>
          <p:nvPr/>
        </p:nvGrpSpPr>
        <p:grpSpPr>
          <a:xfrm>
            <a:off x="4840240" y="3192538"/>
            <a:ext cx="2668096" cy="1795449"/>
            <a:chOff x="4572491" y="4369661"/>
            <a:chExt cx="2668096" cy="179544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FF40849-2A70-CFE2-81B5-70F3ACF66647}"/>
                </a:ext>
              </a:extLst>
            </p:cNvPr>
            <p:cNvSpPr/>
            <p:nvPr/>
          </p:nvSpPr>
          <p:spPr>
            <a:xfrm>
              <a:off x="4572491" y="4421517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22145B3-7251-411B-3C94-4DD2F08B98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491" y="4721426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2C123F0-B26B-2D1A-8C3A-76EBD63A4738}"/>
                </a:ext>
              </a:extLst>
            </p:cNvPr>
            <p:cNvSpPr txBox="1"/>
            <p:nvPr/>
          </p:nvSpPr>
          <p:spPr>
            <a:xfrm>
              <a:off x="5109166" y="4369661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Random Color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0097B32-3248-0C2D-6F4F-5ABFA73C3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7839" y="4478127"/>
              <a:ext cx="426016" cy="152400"/>
            </a:xfrm>
            <a:prstGeom prst="rect">
              <a:avLst/>
            </a:prstGeom>
          </p:spPr>
        </p:pic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22D9C09-E5CE-935D-2104-E354CA1CB7F1}"/>
              </a:ext>
            </a:extLst>
          </p:cNvPr>
          <p:cNvSpPr/>
          <p:nvPr/>
        </p:nvSpPr>
        <p:spPr>
          <a:xfrm>
            <a:off x="4857014" y="3550563"/>
            <a:ext cx="2651322" cy="1437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BA31D72E-5B7C-4304-E61B-8C4D686B2F21}"/>
              </a:ext>
            </a:extLst>
          </p:cNvPr>
          <p:cNvCxnSpPr>
            <a:cxnSpLocks/>
            <a:stCxn id="25" idx="2"/>
            <a:endCxn id="15" idx="3"/>
          </p:cNvCxnSpPr>
          <p:nvPr/>
        </p:nvCxnSpPr>
        <p:spPr>
          <a:xfrm rot="16200000" flipH="1">
            <a:off x="594715" y="3168639"/>
            <a:ext cx="664378" cy="225941"/>
          </a:xfrm>
          <a:prstGeom prst="curvedConnector4">
            <a:avLst>
              <a:gd name="adj1" fmla="val 30312"/>
              <a:gd name="adj2" fmla="val -128122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09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37102" y="213481"/>
            <a:ext cx="7093528" cy="4658157"/>
            <a:chOff x="239330" y="-2890187"/>
            <a:chExt cx="7093528" cy="46581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350723" y="943316"/>
              <a:ext cx="567020" cy="824654"/>
              <a:chOff x="1477273" y="4783810"/>
              <a:chExt cx="567020" cy="824654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89332" y="4783810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477273" y="523913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0"/>
              <a:ext cx="3996218" cy="1585586"/>
              <a:chOff x="4993885" y="4429523"/>
              <a:chExt cx="6705679" cy="194081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4490435"/>
                <a:ext cx="6685442" cy="1879902"/>
              </a:xfrm>
              <a:custGeom>
                <a:avLst/>
                <a:gdLst>
                  <a:gd name="connsiteX0" fmla="*/ 0 w 6685442"/>
                  <a:gd name="connsiteY0" fmla="*/ 0 h 1879902"/>
                  <a:gd name="connsiteX1" fmla="*/ 601690 w 6685442"/>
                  <a:gd name="connsiteY1" fmla="*/ 0 h 1879902"/>
                  <a:gd name="connsiteX2" fmla="*/ 1069671 w 6685442"/>
                  <a:gd name="connsiteY2" fmla="*/ 0 h 1879902"/>
                  <a:gd name="connsiteX3" fmla="*/ 1871924 w 6685442"/>
                  <a:gd name="connsiteY3" fmla="*/ 0 h 1879902"/>
                  <a:gd name="connsiteX4" fmla="*/ 2473614 w 6685442"/>
                  <a:gd name="connsiteY4" fmla="*/ 0 h 1879902"/>
                  <a:gd name="connsiteX5" fmla="*/ 3075303 w 6685442"/>
                  <a:gd name="connsiteY5" fmla="*/ 0 h 1879902"/>
                  <a:gd name="connsiteX6" fmla="*/ 3877556 w 6685442"/>
                  <a:gd name="connsiteY6" fmla="*/ 0 h 1879902"/>
                  <a:gd name="connsiteX7" fmla="*/ 4412392 w 6685442"/>
                  <a:gd name="connsiteY7" fmla="*/ 0 h 1879902"/>
                  <a:gd name="connsiteX8" fmla="*/ 5214645 w 6685442"/>
                  <a:gd name="connsiteY8" fmla="*/ 0 h 1879902"/>
                  <a:gd name="connsiteX9" fmla="*/ 6016898 w 6685442"/>
                  <a:gd name="connsiteY9" fmla="*/ 0 h 1879902"/>
                  <a:gd name="connsiteX10" fmla="*/ 6685442 w 6685442"/>
                  <a:gd name="connsiteY10" fmla="*/ 0 h 1879902"/>
                  <a:gd name="connsiteX11" fmla="*/ 6685442 w 6685442"/>
                  <a:gd name="connsiteY11" fmla="*/ 664232 h 1879902"/>
                  <a:gd name="connsiteX12" fmla="*/ 6685442 w 6685442"/>
                  <a:gd name="connsiteY12" fmla="*/ 1309665 h 1879902"/>
                  <a:gd name="connsiteX13" fmla="*/ 6685442 w 6685442"/>
                  <a:gd name="connsiteY13" fmla="*/ 1879902 h 1879902"/>
                  <a:gd name="connsiteX14" fmla="*/ 6016898 w 6685442"/>
                  <a:gd name="connsiteY14" fmla="*/ 1879902 h 1879902"/>
                  <a:gd name="connsiteX15" fmla="*/ 5482062 w 6685442"/>
                  <a:gd name="connsiteY15" fmla="*/ 1879902 h 1879902"/>
                  <a:gd name="connsiteX16" fmla="*/ 4813518 w 6685442"/>
                  <a:gd name="connsiteY16" fmla="*/ 1879902 h 1879902"/>
                  <a:gd name="connsiteX17" fmla="*/ 4011265 w 6685442"/>
                  <a:gd name="connsiteY17" fmla="*/ 1879902 h 1879902"/>
                  <a:gd name="connsiteX18" fmla="*/ 3342721 w 6685442"/>
                  <a:gd name="connsiteY18" fmla="*/ 1879902 h 1879902"/>
                  <a:gd name="connsiteX19" fmla="*/ 2874740 w 6685442"/>
                  <a:gd name="connsiteY19" fmla="*/ 1879902 h 1879902"/>
                  <a:gd name="connsiteX20" fmla="*/ 2339905 w 6685442"/>
                  <a:gd name="connsiteY20" fmla="*/ 1879902 h 1879902"/>
                  <a:gd name="connsiteX21" fmla="*/ 1537652 w 6685442"/>
                  <a:gd name="connsiteY21" fmla="*/ 1879902 h 1879902"/>
                  <a:gd name="connsiteX22" fmla="*/ 869107 w 6685442"/>
                  <a:gd name="connsiteY22" fmla="*/ 1879902 h 1879902"/>
                  <a:gd name="connsiteX23" fmla="*/ 0 w 6685442"/>
                  <a:gd name="connsiteY23" fmla="*/ 1879902 h 1879902"/>
                  <a:gd name="connsiteX24" fmla="*/ 0 w 6685442"/>
                  <a:gd name="connsiteY24" fmla="*/ 1253268 h 1879902"/>
                  <a:gd name="connsiteX25" fmla="*/ 0 w 6685442"/>
                  <a:gd name="connsiteY25" fmla="*/ 683031 h 1879902"/>
                  <a:gd name="connsiteX26" fmla="*/ 0 w 6685442"/>
                  <a:gd name="connsiteY26" fmla="*/ 0 h 187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79902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97591" y="301157"/>
                      <a:pt x="6697727" y="480815"/>
                      <a:pt x="6685442" y="664232"/>
                    </a:cubicBezTo>
                    <a:cubicBezTo>
                      <a:pt x="6673157" y="847649"/>
                      <a:pt x="6658653" y="1087675"/>
                      <a:pt x="6685442" y="1309665"/>
                    </a:cubicBezTo>
                    <a:cubicBezTo>
                      <a:pt x="6712231" y="1531655"/>
                      <a:pt x="6698835" y="1763455"/>
                      <a:pt x="6685442" y="1879902"/>
                    </a:cubicBezTo>
                    <a:cubicBezTo>
                      <a:pt x="6531484" y="1891034"/>
                      <a:pt x="6258287" y="1890565"/>
                      <a:pt x="6016898" y="1879902"/>
                    </a:cubicBezTo>
                    <a:cubicBezTo>
                      <a:pt x="5775509" y="1869239"/>
                      <a:pt x="5635686" y="1872983"/>
                      <a:pt x="5482062" y="1879902"/>
                    </a:cubicBezTo>
                    <a:cubicBezTo>
                      <a:pt x="5328438" y="1886821"/>
                      <a:pt x="4969532" y="1862725"/>
                      <a:pt x="4813518" y="1879902"/>
                    </a:cubicBezTo>
                    <a:cubicBezTo>
                      <a:pt x="4657504" y="1897079"/>
                      <a:pt x="4277483" y="1862195"/>
                      <a:pt x="4011265" y="1879902"/>
                    </a:cubicBezTo>
                    <a:cubicBezTo>
                      <a:pt x="3745047" y="1897609"/>
                      <a:pt x="3503886" y="1863257"/>
                      <a:pt x="3342721" y="1879902"/>
                    </a:cubicBezTo>
                    <a:cubicBezTo>
                      <a:pt x="3181556" y="1896547"/>
                      <a:pt x="3092212" y="1868626"/>
                      <a:pt x="2874740" y="1879902"/>
                    </a:cubicBezTo>
                    <a:cubicBezTo>
                      <a:pt x="2657268" y="1891178"/>
                      <a:pt x="2552356" y="1874833"/>
                      <a:pt x="2339905" y="1879902"/>
                    </a:cubicBezTo>
                    <a:cubicBezTo>
                      <a:pt x="2127454" y="1884971"/>
                      <a:pt x="1825409" y="1871730"/>
                      <a:pt x="1537652" y="1879902"/>
                    </a:cubicBezTo>
                    <a:cubicBezTo>
                      <a:pt x="1249895" y="1888074"/>
                      <a:pt x="1087231" y="1899817"/>
                      <a:pt x="869107" y="1879902"/>
                    </a:cubicBezTo>
                    <a:cubicBezTo>
                      <a:pt x="650984" y="1859987"/>
                      <a:pt x="261332" y="1888226"/>
                      <a:pt x="0" y="1879902"/>
                    </a:cubicBezTo>
                    <a:cubicBezTo>
                      <a:pt x="-26905" y="1691074"/>
                      <a:pt x="-15528" y="1463785"/>
                      <a:pt x="0" y="1253268"/>
                    </a:cubicBezTo>
                    <a:cubicBezTo>
                      <a:pt x="15528" y="1042751"/>
                      <a:pt x="5394" y="927087"/>
                      <a:pt x="0" y="683031"/>
                    </a:cubicBezTo>
                    <a:cubicBezTo>
                      <a:pt x="-5394" y="438975"/>
                      <a:pt x="21060" y="19741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48521"/>
              <a:ext cx="1625602" cy="523220"/>
              <a:chOff x="-417390" y="3448889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48889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59875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514400"/>
            </a:xfrm>
            <a:custGeom>
              <a:avLst/>
              <a:gdLst>
                <a:gd name="connsiteX0" fmla="*/ 0 w 3005859"/>
                <a:gd name="connsiteY0" fmla="*/ 0 h 1514400"/>
                <a:gd name="connsiteX1" fmla="*/ 571113 w 3005859"/>
                <a:gd name="connsiteY1" fmla="*/ 0 h 1514400"/>
                <a:gd name="connsiteX2" fmla="*/ 1082109 w 3005859"/>
                <a:gd name="connsiteY2" fmla="*/ 0 h 1514400"/>
                <a:gd name="connsiteX3" fmla="*/ 1743398 w 3005859"/>
                <a:gd name="connsiteY3" fmla="*/ 0 h 1514400"/>
                <a:gd name="connsiteX4" fmla="*/ 2314511 w 3005859"/>
                <a:gd name="connsiteY4" fmla="*/ 0 h 1514400"/>
                <a:gd name="connsiteX5" fmla="*/ 3005859 w 3005859"/>
                <a:gd name="connsiteY5" fmla="*/ 0 h 1514400"/>
                <a:gd name="connsiteX6" fmla="*/ 3005859 w 3005859"/>
                <a:gd name="connsiteY6" fmla="*/ 535088 h 1514400"/>
                <a:gd name="connsiteX7" fmla="*/ 3005859 w 3005859"/>
                <a:gd name="connsiteY7" fmla="*/ 1039888 h 1514400"/>
                <a:gd name="connsiteX8" fmla="*/ 3005859 w 3005859"/>
                <a:gd name="connsiteY8" fmla="*/ 1514400 h 1514400"/>
                <a:gd name="connsiteX9" fmla="*/ 2464804 w 3005859"/>
                <a:gd name="connsiteY9" fmla="*/ 1514400 h 1514400"/>
                <a:gd name="connsiteX10" fmla="*/ 1863633 w 3005859"/>
                <a:gd name="connsiteY10" fmla="*/ 1514400 h 1514400"/>
                <a:gd name="connsiteX11" fmla="*/ 1262461 w 3005859"/>
                <a:gd name="connsiteY11" fmla="*/ 1514400 h 1514400"/>
                <a:gd name="connsiteX12" fmla="*/ 691348 w 3005859"/>
                <a:gd name="connsiteY12" fmla="*/ 1514400 h 1514400"/>
                <a:gd name="connsiteX13" fmla="*/ 0 w 3005859"/>
                <a:gd name="connsiteY13" fmla="*/ 1514400 h 1514400"/>
                <a:gd name="connsiteX14" fmla="*/ 0 w 3005859"/>
                <a:gd name="connsiteY14" fmla="*/ 979312 h 1514400"/>
                <a:gd name="connsiteX15" fmla="*/ 0 w 3005859"/>
                <a:gd name="connsiteY15" fmla="*/ 444224 h 1514400"/>
                <a:gd name="connsiteX16" fmla="*/ 0 w 3005859"/>
                <a:gd name="connsiteY16" fmla="*/ 0 h 15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514400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97379" y="230008"/>
                    <a:pt x="3001612" y="302463"/>
                    <a:pt x="3005859" y="535088"/>
                  </a:cubicBezTo>
                  <a:cubicBezTo>
                    <a:pt x="3010106" y="767713"/>
                    <a:pt x="3006570" y="904903"/>
                    <a:pt x="3005859" y="1039888"/>
                  </a:cubicBezTo>
                  <a:cubicBezTo>
                    <a:pt x="3005148" y="1174873"/>
                    <a:pt x="3021108" y="1279206"/>
                    <a:pt x="3005859" y="1514400"/>
                  </a:cubicBezTo>
                  <a:cubicBezTo>
                    <a:pt x="2840317" y="1526862"/>
                    <a:pt x="2604091" y="1520043"/>
                    <a:pt x="2464804" y="1514400"/>
                  </a:cubicBezTo>
                  <a:cubicBezTo>
                    <a:pt x="2325518" y="1508757"/>
                    <a:pt x="2096952" y="1510517"/>
                    <a:pt x="1863633" y="1514400"/>
                  </a:cubicBezTo>
                  <a:cubicBezTo>
                    <a:pt x="1630314" y="1518283"/>
                    <a:pt x="1483968" y="1498091"/>
                    <a:pt x="1262461" y="1514400"/>
                  </a:cubicBezTo>
                  <a:cubicBezTo>
                    <a:pt x="1040954" y="1530709"/>
                    <a:pt x="918307" y="1492735"/>
                    <a:pt x="691348" y="1514400"/>
                  </a:cubicBezTo>
                  <a:cubicBezTo>
                    <a:pt x="464389" y="1536065"/>
                    <a:pt x="305996" y="1532919"/>
                    <a:pt x="0" y="1514400"/>
                  </a:cubicBezTo>
                  <a:cubicBezTo>
                    <a:pt x="-10481" y="1399660"/>
                    <a:pt x="-23453" y="1212697"/>
                    <a:pt x="0" y="979312"/>
                  </a:cubicBezTo>
                  <a:cubicBezTo>
                    <a:pt x="23453" y="745927"/>
                    <a:pt x="24094" y="557585"/>
                    <a:pt x="0" y="444224"/>
                  </a:cubicBezTo>
                  <a:cubicBezTo>
                    <a:pt x="-24094" y="330863"/>
                    <a:pt x="18100" y="20862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456096-EE7B-1111-014A-49B3A909CAC4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55D9A8-3204-B627-DE0B-D2C6BFB8B30C}"/>
              </a:ext>
            </a:extLst>
          </p:cNvPr>
          <p:cNvGrpSpPr/>
          <p:nvPr/>
        </p:nvGrpSpPr>
        <p:grpSpPr>
          <a:xfrm>
            <a:off x="950351" y="3857168"/>
            <a:ext cx="2228278" cy="267657"/>
            <a:chOff x="-582691" y="3934868"/>
            <a:chExt cx="2598434" cy="34821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346A69-3996-1923-23E3-651C146B7864}"/>
                </a:ext>
              </a:extLst>
            </p:cNvPr>
            <p:cNvSpPr txBox="1"/>
            <p:nvPr/>
          </p:nvSpPr>
          <p:spPr>
            <a:xfrm>
              <a:off x="-582691" y="3934868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C133B4-3BE8-198A-E81A-294A1D98523E}"/>
                </a:ext>
              </a:extLst>
            </p:cNvPr>
            <p:cNvSpPr/>
            <p:nvPr/>
          </p:nvSpPr>
          <p:spPr>
            <a:xfrm>
              <a:off x="418342" y="3975309"/>
              <a:ext cx="1597401" cy="307777"/>
            </a:xfrm>
            <a:custGeom>
              <a:avLst/>
              <a:gdLst>
                <a:gd name="connsiteX0" fmla="*/ 0 w 1597401"/>
                <a:gd name="connsiteY0" fmla="*/ 0 h 307777"/>
                <a:gd name="connsiteX1" fmla="*/ 516493 w 1597401"/>
                <a:gd name="connsiteY1" fmla="*/ 0 h 307777"/>
                <a:gd name="connsiteX2" fmla="*/ 1001038 w 1597401"/>
                <a:gd name="connsiteY2" fmla="*/ 0 h 307777"/>
                <a:gd name="connsiteX3" fmla="*/ 1597401 w 1597401"/>
                <a:gd name="connsiteY3" fmla="*/ 0 h 307777"/>
                <a:gd name="connsiteX4" fmla="*/ 1597401 w 1597401"/>
                <a:gd name="connsiteY4" fmla="*/ 307777 h 307777"/>
                <a:gd name="connsiteX5" fmla="*/ 1096882 w 1597401"/>
                <a:gd name="connsiteY5" fmla="*/ 307777 h 307777"/>
                <a:gd name="connsiteX6" fmla="*/ 532467 w 1597401"/>
                <a:gd name="connsiteY6" fmla="*/ 307777 h 307777"/>
                <a:gd name="connsiteX7" fmla="*/ 0 w 1597401"/>
                <a:gd name="connsiteY7" fmla="*/ 307777 h 307777"/>
                <a:gd name="connsiteX8" fmla="*/ 0 w 159740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7401" h="307777" extrusionOk="0">
                  <a:moveTo>
                    <a:pt x="0" y="0"/>
                  </a:moveTo>
                  <a:cubicBezTo>
                    <a:pt x="203401" y="20605"/>
                    <a:pt x="317947" y="-12274"/>
                    <a:pt x="516493" y="0"/>
                  </a:cubicBezTo>
                  <a:cubicBezTo>
                    <a:pt x="715039" y="12274"/>
                    <a:pt x="841383" y="-17816"/>
                    <a:pt x="1001038" y="0"/>
                  </a:cubicBezTo>
                  <a:cubicBezTo>
                    <a:pt x="1160693" y="17816"/>
                    <a:pt x="1440425" y="14953"/>
                    <a:pt x="1597401" y="0"/>
                  </a:cubicBezTo>
                  <a:cubicBezTo>
                    <a:pt x="1602839" y="133970"/>
                    <a:pt x="1593244" y="197125"/>
                    <a:pt x="1597401" y="307777"/>
                  </a:cubicBezTo>
                  <a:cubicBezTo>
                    <a:pt x="1471210" y="325796"/>
                    <a:pt x="1246974" y="315025"/>
                    <a:pt x="1096882" y="307777"/>
                  </a:cubicBezTo>
                  <a:cubicBezTo>
                    <a:pt x="946790" y="300529"/>
                    <a:pt x="803485" y="322780"/>
                    <a:pt x="532467" y="307777"/>
                  </a:cubicBezTo>
                  <a:cubicBezTo>
                    <a:pt x="261449" y="292774"/>
                    <a:pt x="207679" y="323972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C1AF8FD-7642-5A76-3152-8CF2C88424A2}"/>
              </a:ext>
            </a:extLst>
          </p:cNvPr>
          <p:cNvSpPr txBox="1"/>
          <p:nvPr/>
        </p:nvSpPr>
        <p:spPr>
          <a:xfrm>
            <a:off x="908480" y="416748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FA2795-BD9C-1494-DAB7-AC54316A7BEE}"/>
              </a:ext>
            </a:extLst>
          </p:cNvPr>
          <p:cNvSpPr/>
          <p:nvPr/>
        </p:nvSpPr>
        <p:spPr>
          <a:xfrm>
            <a:off x="1808784" y="4207279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9C976D-3343-C270-3EC9-C6CA862D3D8A}"/>
              </a:ext>
            </a:extLst>
          </p:cNvPr>
          <p:cNvSpPr txBox="1"/>
          <p:nvPr/>
        </p:nvSpPr>
        <p:spPr>
          <a:xfrm>
            <a:off x="905129" y="4497119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B27956-81C9-F558-F89F-C05474D68F24}"/>
              </a:ext>
            </a:extLst>
          </p:cNvPr>
          <p:cNvSpPr/>
          <p:nvPr/>
        </p:nvSpPr>
        <p:spPr>
          <a:xfrm>
            <a:off x="1796724" y="4528204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9BBA8D-DF7F-CCA2-3C98-1382F147BA1F}"/>
              </a:ext>
            </a:extLst>
          </p:cNvPr>
          <p:cNvSpPr txBox="1"/>
          <p:nvPr/>
        </p:nvSpPr>
        <p:spPr>
          <a:xfrm>
            <a:off x="2255764" y="788966"/>
            <a:ext cx="465883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OpenWindow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("Random Color", 800, 600);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ClearScreen</a:t>
            </a:r>
            <a:r>
              <a:rPr lang="en-US" sz="1600" dirty="0"/>
              <a:t>(</a:t>
            </a:r>
            <a:r>
              <a:rPr lang="en-US" sz="1600" dirty="0" err="1"/>
              <a:t>RandomColor</a:t>
            </a:r>
            <a:r>
              <a:rPr lang="en-US" sz="1600" dirty="0"/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RefreshScreen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Delay(1000 *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(10));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E8ED42-3479-1B5C-54AF-861C3445BCF0}"/>
              </a:ext>
            </a:extLst>
          </p:cNvPr>
          <p:cNvSpPr txBox="1"/>
          <p:nvPr/>
        </p:nvSpPr>
        <p:spPr>
          <a:xfrm>
            <a:off x="3290509" y="3571577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./screen-test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5274D53-B4BE-BAEF-144F-08DAB4E49891}"/>
              </a:ext>
            </a:extLst>
          </p:cNvPr>
          <p:cNvGrpSpPr/>
          <p:nvPr/>
        </p:nvGrpSpPr>
        <p:grpSpPr>
          <a:xfrm>
            <a:off x="1443231" y="1227810"/>
            <a:ext cx="891098" cy="2638585"/>
            <a:chOff x="1668759" y="-13958058"/>
            <a:chExt cx="487848" cy="22198517"/>
          </a:xfrm>
        </p:grpSpPr>
        <p:cxnSp>
          <p:nvCxnSpPr>
            <p:cNvPr id="49" name="Straight Arrow Connector 55">
              <a:extLst>
                <a:ext uri="{FF2B5EF4-FFF2-40B4-BE49-F238E27FC236}">
                  <a16:creationId xmlns:a16="http://schemas.microsoft.com/office/drawing/2014/main" id="{FA6E083F-CAB9-4C60-9780-C87DA9BCD39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C958D75-D126-E1A1-EBB7-369046B06B90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8FD4E86-DE4F-DD70-9A77-BD8210F52EA6}"/>
              </a:ext>
            </a:extLst>
          </p:cNvPr>
          <p:cNvSpPr txBox="1"/>
          <p:nvPr/>
        </p:nvSpPr>
        <p:spPr>
          <a:xfrm>
            <a:off x="1027797" y="3427239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401CE4-B462-5CE9-5432-732FE1418A5C}"/>
              </a:ext>
            </a:extLst>
          </p:cNvPr>
          <p:cNvSpPr txBox="1"/>
          <p:nvPr/>
        </p:nvSpPr>
        <p:spPr>
          <a:xfrm>
            <a:off x="3529885" y="571762"/>
            <a:ext cx="311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d            a                  b     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37B43-2A65-4E82-AA57-9DFC60844557}"/>
              </a:ext>
            </a:extLst>
          </p:cNvPr>
          <p:cNvSpPr txBox="1"/>
          <p:nvPr/>
        </p:nvSpPr>
        <p:spPr>
          <a:xfrm>
            <a:off x="1800936" y="385306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"Random Color"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BA380-3F58-51E5-8E09-C081F033A715}"/>
              </a:ext>
            </a:extLst>
          </p:cNvPr>
          <p:cNvSpPr txBox="1"/>
          <p:nvPr/>
        </p:nvSpPr>
        <p:spPr>
          <a:xfrm>
            <a:off x="1808198" y="416973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C34D0-6A4E-6C95-532E-185E30ED646E}"/>
              </a:ext>
            </a:extLst>
          </p:cNvPr>
          <p:cNvSpPr txBox="1"/>
          <p:nvPr/>
        </p:nvSpPr>
        <p:spPr>
          <a:xfrm>
            <a:off x="1800936" y="4496399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67CDD-8F5F-4BC8-B793-75D60BFD77B2}"/>
              </a:ext>
            </a:extLst>
          </p:cNvPr>
          <p:cNvSpPr txBox="1"/>
          <p:nvPr/>
        </p:nvSpPr>
        <p:spPr>
          <a:xfrm>
            <a:off x="2251465" y="1925308"/>
            <a:ext cx="48314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27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… Open Window First Instruction …</a:t>
            </a:r>
          </a:p>
          <a:p>
            <a:pPr marL="342900" indent="-342900">
              <a:buFont typeface="+mj-lt"/>
              <a:buAutoNum type="arabicPeriod" startAt="127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… Open Window Second Instruction …</a:t>
            </a:r>
          </a:p>
          <a:p>
            <a:pPr marL="342900" indent="-342900">
              <a:buFont typeface="+mj-lt"/>
              <a:buAutoNum type="arabicPeriod" startAt="127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…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197.   … Open Windows Returns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8CB9B3-A4C5-EBF0-8464-A8731BC982ED}"/>
              </a:ext>
            </a:extLst>
          </p:cNvPr>
          <p:cNvSpPr/>
          <p:nvPr/>
        </p:nvSpPr>
        <p:spPr>
          <a:xfrm>
            <a:off x="4857014" y="3238166"/>
            <a:ext cx="2656393" cy="2999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31FD77-C678-516A-B7F1-5233311B8E74}"/>
              </a:ext>
            </a:extLst>
          </p:cNvPr>
          <p:cNvGrpSpPr/>
          <p:nvPr/>
        </p:nvGrpSpPr>
        <p:grpSpPr>
          <a:xfrm>
            <a:off x="4840240" y="3192538"/>
            <a:ext cx="2668096" cy="1795449"/>
            <a:chOff x="4572491" y="4369661"/>
            <a:chExt cx="2668096" cy="179544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FF40849-2A70-CFE2-81B5-70F3ACF66647}"/>
                </a:ext>
              </a:extLst>
            </p:cNvPr>
            <p:cNvSpPr/>
            <p:nvPr/>
          </p:nvSpPr>
          <p:spPr>
            <a:xfrm>
              <a:off x="4572491" y="4421517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22145B3-7251-411B-3C94-4DD2F08B98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491" y="4721426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2C123F0-B26B-2D1A-8C3A-76EBD63A4738}"/>
                </a:ext>
              </a:extLst>
            </p:cNvPr>
            <p:cNvSpPr txBox="1"/>
            <p:nvPr/>
          </p:nvSpPr>
          <p:spPr>
            <a:xfrm>
              <a:off x="5109166" y="4369661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Random Color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0097B32-3248-0C2D-6F4F-5ABFA73C3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7839" y="4478127"/>
              <a:ext cx="426016" cy="152400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1A5F532-280A-6084-119A-A4CC0F613285}"/>
              </a:ext>
            </a:extLst>
          </p:cNvPr>
          <p:cNvSpPr/>
          <p:nvPr/>
        </p:nvSpPr>
        <p:spPr>
          <a:xfrm>
            <a:off x="4857014" y="3550563"/>
            <a:ext cx="2651322" cy="1437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6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28885</TotalTime>
  <Words>491</Words>
  <Application>Microsoft Macintosh PowerPoint</Application>
  <PresentationFormat>Custom</PresentationFormat>
  <Paragraphs>177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Charlotte Pierce</cp:lastModifiedBy>
  <cp:revision>188</cp:revision>
  <dcterms:created xsi:type="dcterms:W3CDTF">2023-09-06T05:00:29Z</dcterms:created>
  <dcterms:modified xsi:type="dcterms:W3CDTF">2024-02-09T06:21:01Z</dcterms:modified>
  <cp:category/>
</cp:coreProperties>
</file>