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8" r:id="rId2"/>
    <p:sldId id="304" r:id="rId3"/>
    <p:sldId id="305" r:id="rId4"/>
    <p:sldId id="306" r:id="rId5"/>
    <p:sldId id="307" r:id="rId6"/>
    <p:sldId id="308" r:id="rId7"/>
    <p:sldId id="309" r:id="rId8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BA38EF"/>
    <a:srgbClr val="A676FF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/>
    <p:restoredTop sz="94694"/>
  </p:normalViewPr>
  <p:slideViewPr>
    <p:cSldViewPr snapToGrid="0">
      <p:cViewPr varScale="1">
        <p:scale>
          <a:sx n="165" d="100"/>
          <a:sy n="165" d="100"/>
        </p:scale>
        <p:origin x="10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6000" b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27714" cy="4603690"/>
            <a:chOff x="205144" y="-2890187"/>
            <a:chExt cx="7127714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5ED70B3-A8D4-2CD8-CC5D-D4C2E0223F5B}"/>
              </a:ext>
            </a:extLst>
          </p:cNvPr>
          <p:cNvSpPr/>
          <p:nvPr/>
        </p:nvSpPr>
        <p:spPr>
          <a:xfrm>
            <a:off x="2301093" y="4738832"/>
            <a:ext cx="989595" cy="207672"/>
          </a:xfrm>
          <a:custGeom>
            <a:avLst/>
            <a:gdLst>
              <a:gd name="connsiteX0" fmla="*/ 0 w 989595"/>
              <a:gd name="connsiteY0" fmla="*/ 0 h 207672"/>
              <a:gd name="connsiteX1" fmla="*/ 514589 w 989595"/>
              <a:gd name="connsiteY1" fmla="*/ 0 h 207672"/>
              <a:gd name="connsiteX2" fmla="*/ 989595 w 989595"/>
              <a:gd name="connsiteY2" fmla="*/ 0 h 207672"/>
              <a:gd name="connsiteX3" fmla="*/ 989595 w 989595"/>
              <a:gd name="connsiteY3" fmla="*/ 207672 h 207672"/>
              <a:gd name="connsiteX4" fmla="*/ 504693 w 989595"/>
              <a:gd name="connsiteY4" fmla="*/ 207672 h 207672"/>
              <a:gd name="connsiteX5" fmla="*/ 0 w 989595"/>
              <a:gd name="connsiteY5" fmla="*/ 207672 h 207672"/>
              <a:gd name="connsiteX6" fmla="*/ 0 w 989595"/>
              <a:gd name="connsiteY6" fmla="*/ 0 h 207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9595" h="207672" fill="none" extrusionOk="0">
                <a:moveTo>
                  <a:pt x="0" y="0"/>
                </a:moveTo>
                <a:cubicBezTo>
                  <a:pt x="196081" y="1542"/>
                  <a:pt x="356953" y="-23366"/>
                  <a:pt x="514589" y="0"/>
                </a:cubicBezTo>
                <a:cubicBezTo>
                  <a:pt x="672225" y="23366"/>
                  <a:pt x="816010" y="-13389"/>
                  <a:pt x="989595" y="0"/>
                </a:cubicBezTo>
                <a:cubicBezTo>
                  <a:pt x="979940" y="97385"/>
                  <a:pt x="995251" y="133168"/>
                  <a:pt x="989595" y="207672"/>
                </a:cubicBezTo>
                <a:cubicBezTo>
                  <a:pt x="794988" y="188728"/>
                  <a:pt x="638022" y="211888"/>
                  <a:pt x="504693" y="207672"/>
                </a:cubicBezTo>
                <a:cubicBezTo>
                  <a:pt x="371364" y="203456"/>
                  <a:pt x="243641" y="220236"/>
                  <a:pt x="0" y="207672"/>
                </a:cubicBezTo>
                <a:cubicBezTo>
                  <a:pt x="2617" y="149652"/>
                  <a:pt x="-8569" y="76049"/>
                  <a:pt x="0" y="0"/>
                </a:cubicBezTo>
                <a:close/>
              </a:path>
              <a:path w="989595" h="207672" stroke="0" extrusionOk="0">
                <a:moveTo>
                  <a:pt x="0" y="0"/>
                </a:moveTo>
                <a:cubicBezTo>
                  <a:pt x="135712" y="-9178"/>
                  <a:pt x="362385" y="-14758"/>
                  <a:pt x="484902" y="0"/>
                </a:cubicBezTo>
                <a:cubicBezTo>
                  <a:pt x="607419" y="14758"/>
                  <a:pt x="816646" y="17520"/>
                  <a:pt x="989595" y="0"/>
                </a:cubicBezTo>
                <a:cubicBezTo>
                  <a:pt x="999112" y="44355"/>
                  <a:pt x="995048" y="143574"/>
                  <a:pt x="989595" y="207672"/>
                </a:cubicBezTo>
                <a:cubicBezTo>
                  <a:pt x="802938" y="214859"/>
                  <a:pt x="626309" y="230536"/>
                  <a:pt x="494798" y="207672"/>
                </a:cubicBezTo>
                <a:cubicBezTo>
                  <a:pt x="363287" y="184808"/>
                  <a:pt x="233777" y="201663"/>
                  <a:pt x="0" y="207672"/>
                </a:cubicBezTo>
                <a:cubicBezTo>
                  <a:pt x="10371" y="124550"/>
                  <a:pt x="-9277" y="60449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executable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605400-85F8-E3EE-74EF-5AC5F170FC76}"/>
              </a:ext>
            </a:extLst>
          </p:cNvPr>
          <p:cNvSpPr/>
          <p:nvPr/>
        </p:nvSpPr>
        <p:spPr>
          <a:xfrm>
            <a:off x="5588006" y="3686527"/>
            <a:ext cx="1654299" cy="215009"/>
          </a:xfrm>
          <a:custGeom>
            <a:avLst/>
            <a:gdLst>
              <a:gd name="connsiteX0" fmla="*/ 0 w 1654299"/>
              <a:gd name="connsiteY0" fmla="*/ 0 h 215009"/>
              <a:gd name="connsiteX1" fmla="*/ 584519 w 1654299"/>
              <a:gd name="connsiteY1" fmla="*/ 0 h 215009"/>
              <a:gd name="connsiteX2" fmla="*/ 1152495 w 1654299"/>
              <a:gd name="connsiteY2" fmla="*/ 0 h 215009"/>
              <a:gd name="connsiteX3" fmla="*/ 1654299 w 1654299"/>
              <a:gd name="connsiteY3" fmla="*/ 0 h 215009"/>
              <a:gd name="connsiteX4" fmla="*/ 1654299 w 1654299"/>
              <a:gd name="connsiteY4" fmla="*/ 215009 h 215009"/>
              <a:gd name="connsiteX5" fmla="*/ 1135952 w 1654299"/>
              <a:gd name="connsiteY5" fmla="*/ 215009 h 215009"/>
              <a:gd name="connsiteX6" fmla="*/ 584519 w 1654299"/>
              <a:gd name="connsiteY6" fmla="*/ 215009 h 215009"/>
              <a:gd name="connsiteX7" fmla="*/ 0 w 1654299"/>
              <a:gd name="connsiteY7" fmla="*/ 215009 h 215009"/>
              <a:gd name="connsiteX8" fmla="*/ 0 w 1654299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4299" h="215009" fill="none" extrusionOk="0">
                <a:moveTo>
                  <a:pt x="0" y="0"/>
                </a:moveTo>
                <a:cubicBezTo>
                  <a:pt x="210479" y="15519"/>
                  <a:pt x="441142" y="5848"/>
                  <a:pt x="584519" y="0"/>
                </a:cubicBezTo>
                <a:cubicBezTo>
                  <a:pt x="727896" y="-5848"/>
                  <a:pt x="990191" y="28206"/>
                  <a:pt x="1152495" y="0"/>
                </a:cubicBezTo>
                <a:cubicBezTo>
                  <a:pt x="1314799" y="-28206"/>
                  <a:pt x="1409920" y="-13119"/>
                  <a:pt x="1654299" y="0"/>
                </a:cubicBezTo>
                <a:cubicBezTo>
                  <a:pt x="1649031" y="80377"/>
                  <a:pt x="1652697" y="113549"/>
                  <a:pt x="1654299" y="215009"/>
                </a:cubicBezTo>
                <a:cubicBezTo>
                  <a:pt x="1506384" y="218396"/>
                  <a:pt x="1272831" y="229618"/>
                  <a:pt x="1135952" y="215009"/>
                </a:cubicBezTo>
                <a:cubicBezTo>
                  <a:pt x="999073" y="200400"/>
                  <a:pt x="848198" y="226202"/>
                  <a:pt x="584519" y="215009"/>
                </a:cubicBezTo>
                <a:cubicBezTo>
                  <a:pt x="320840" y="203816"/>
                  <a:pt x="273152" y="222675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654299" h="215009" stroke="0" extrusionOk="0">
                <a:moveTo>
                  <a:pt x="0" y="0"/>
                </a:moveTo>
                <a:cubicBezTo>
                  <a:pt x="216923" y="-21430"/>
                  <a:pt x="293677" y="-7800"/>
                  <a:pt x="534890" y="0"/>
                </a:cubicBezTo>
                <a:cubicBezTo>
                  <a:pt x="776103" y="7800"/>
                  <a:pt x="821079" y="-7366"/>
                  <a:pt x="1036694" y="0"/>
                </a:cubicBezTo>
                <a:cubicBezTo>
                  <a:pt x="1252309" y="7366"/>
                  <a:pt x="1442164" y="16616"/>
                  <a:pt x="1654299" y="0"/>
                </a:cubicBezTo>
                <a:cubicBezTo>
                  <a:pt x="1661184" y="67152"/>
                  <a:pt x="1644782" y="156295"/>
                  <a:pt x="1654299" y="215009"/>
                </a:cubicBezTo>
                <a:cubicBezTo>
                  <a:pt x="1396623" y="238631"/>
                  <a:pt x="1378947" y="202620"/>
                  <a:pt x="1135952" y="215009"/>
                </a:cubicBezTo>
                <a:cubicBezTo>
                  <a:pt x="892957" y="227398"/>
                  <a:pt x="765362" y="229871"/>
                  <a:pt x="551433" y="215009"/>
                </a:cubicBezTo>
                <a:cubicBezTo>
                  <a:pt x="337504" y="200147"/>
                  <a:pt x="219438" y="194351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launches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E4ED0-EA77-C386-0859-C43DE7B3BEDF}"/>
              </a:ext>
            </a:extLst>
          </p:cNvPr>
          <p:cNvSpPr txBox="1"/>
          <p:nvPr/>
        </p:nvSpPr>
        <p:spPr>
          <a:xfrm>
            <a:off x="2163113" y="3737959"/>
            <a:ext cx="989595" cy="738664"/>
          </a:xfrm>
          <a:custGeom>
            <a:avLst/>
            <a:gdLst>
              <a:gd name="connsiteX0" fmla="*/ 0 w 989595"/>
              <a:gd name="connsiteY0" fmla="*/ 0 h 738664"/>
              <a:gd name="connsiteX1" fmla="*/ 484902 w 989595"/>
              <a:gd name="connsiteY1" fmla="*/ 0 h 738664"/>
              <a:gd name="connsiteX2" fmla="*/ 989595 w 989595"/>
              <a:gd name="connsiteY2" fmla="*/ 0 h 738664"/>
              <a:gd name="connsiteX3" fmla="*/ 989595 w 989595"/>
              <a:gd name="connsiteY3" fmla="*/ 384105 h 738664"/>
              <a:gd name="connsiteX4" fmla="*/ 989595 w 989595"/>
              <a:gd name="connsiteY4" fmla="*/ 738664 h 738664"/>
              <a:gd name="connsiteX5" fmla="*/ 514589 w 989595"/>
              <a:gd name="connsiteY5" fmla="*/ 738664 h 738664"/>
              <a:gd name="connsiteX6" fmla="*/ 0 w 989595"/>
              <a:gd name="connsiteY6" fmla="*/ 738664 h 738664"/>
              <a:gd name="connsiteX7" fmla="*/ 0 w 989595"/>
              <a:gd name="connsiteY7" fmla="*/ 384105 h 738664"/>
              <a:gd name="connsiteX8" fmla="*/ 0 w 989595"/>
              <a:gd name="connsiteY8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9595" h="738664" extrusionOk="0">
                <a:moveTo>
                  <a:pt x="0" y="0"/>
                </a:moveTo>
                <a:cubicBezTo>
                  <a:pt x="135712" y="-9178"/>
                  <a:pt x="362385" y="-14758"/>
                  <a:pt x="484902" y="0"/>
                </a:cubicBezTo>
                <a:cubicBezTo>
                  <a:pt x="607419" y="14758"/>
                  <a:pt x="816646" y="17520"/>
                  <a:pt x="989595" y="0"/>
                </a:cubicBezTo>
                <a:cubicBezTo>
                  <a:pt x="998832" y="158924"/>
                  <a:pt x="995058" y="279749"/>
                  <a:pt x="989595" y="384105"/>
                </a:cubicBezTo>
                <a:cubicBezTo>
                  <a:pt x="984132" y="488462"/>
                  <a:pt x="972458" y="597917"/>
                  <a:pt x="989595" y="738664"/>
                </a:cubicBezTo>
                <a:cubicBezTo>
                  <a:pt x="833173" y="761647"/>
                  <a:pt x="631921" y="754979"/>
                  <a:pt x="514589" y="738664"/>
                </a:cubicBezTo>
                <a:cubicBezTo>
                  <a:pt x="397257" y="722349"/>
                  <a:pt x="214646" y="734033"/>
                  <a:pt x="0" y="738664"/>
                </a:cubicBezTo>
                <a:cubicBezTo>
                  <a:pt x="-1236" y="618566"/>
                  <a:pt x="14487" y="477552"/>
                  <a:pt x="0" y="384105"/>
                </a:cubicBezTo>
                <a:cubicBezTo>
                  <a:pt x="-14487" y="290658"/>
                  <a:pt x="-1348" y="176325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dirty="0"/>
              <a:t>1001 0010 1010 1101 1111 1001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18B02-EC61-00B0-B200-B78031AA2DA5}"/>
              </a:ext>
            </a:extLst>
          </p:cNvPr>
          <p:cNvSpPr txBox="1"/>
          <p:nvPr/>
        </p:nvSpPr>
        <p:spPr>
          <a:xfrm>
            <a:off x="2057208" y="3446983"/>
            <a:ext cx="10278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hello-world</a:t>
            </a:r>
          </a:p>
        </p:txBody>
      </p:sp>
      <p:pic>
        <p:nvPicPr>
          <p:cNvPr id="9" name="Picture 8" descr="A black and white drawing of a disk&#10;&#10;Description automatically generated">
            <a:extLst>
              <a:ext uri="{FF2B5EF4-FFF2-40B4-BE49-F238E27FC236}">
                <a16:creationId xmlns:a16="http://schemas.microsoft.com/office/drawing/2014/main" id="{63D4E474-6EB8-50AA-1E46-B09A8FEF7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710" y="4109339"/>
            <a:ext cx="479678" cy="650411"/>
          </a:xfrm>
          <a:prstGeom prst="rect">
            <a:avLst/>
          </a:prstGeom>
        </p:spPr>
      </p:pic>
      <p:cxnSp>
        <p:nvCxnSpPr>
          <p:cNvPr id="10" name="Straight Arrow Connector 18">
            <a:extLst>
              <a:ext uri="{FF2B5EF4-FFF2-40B4-BE49-F238E27FC236}">
                <a16:creationId xmlns:a16="http://schemas.microsoft.com/office/drawing/2014/main" id="{CEB978BF-7A7D-4277-39D3-A4DC2570822F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rot="16200000" flipV="1">
            <a:off x="2595797" y="4538738"/>
            <a:ext cx="262209" cy="13798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0AC479A-4CB8-0DD4-77BA-33F0E2FD29B8}"/>
              </a:ext>
            </a:extLst>
          </p:cNvPr>
          <p:cNvSpPr/>
          <p:nvPr/>
        </p:nvSpPr>
        <p:spPr>
          <a:xfrm>
            <a:off x="3301648" y="3562342"/>
            <a:ext cx="1654299" cy="458515"/>
          </a:xfrm>
          <a:prstGeom prst="ellipse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18">
            <a:extLst>
              <a:ext uri="{FF2B5EF4-FFF2-40B4-BE49-F238E27FC236}">
                <a16:creationId xmlns:a16="http://schemas.microsoft.com/office/drawing/2014/main" id="{B70FA957-C176-46C2-C967-A46AD3474495}"/>
              </a:ext>
            </a:extLst>
          </p:cNvPr>
          <p:cNvCxnSpPr>
            <a:cxnSpLocks/>
            <a:stCxn id="6" idx="1"/>
            <a:endCxn id="35" idx="6"/>
          </p:cNvCxnSpPr>
          <p:nvPr/>
        </p:nvCxnSpPr>
        <p:spPr>
          <a:xfrm rot="10800000">
            <a:off x="4955948" y="3791600"/>
            <a:ext cx="632059" cy="243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8D84008-6E7D-FEE9-E14C-90E50F88811F}"/>
              </a:ext>
            </a:extLst>
          </p:cNvPr>
          <p:cNvSpPr txBox="1"/>
          <p:nvPr/>
        </p:nvSpPr>
        <p:spPr>
          <a:xfrm>
            <a:off x="3292566" y="3586136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</p:spTree>
    <p:extLst>
      <p:ext uri="{BB962C8B-B14F-4D97-AF65-F5344CB8AC3E}">
        <p14:creationId xmlns:p14="http://schemas.microsoft.com/office/powerpoint/2010/main" val="178422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15205" cy="4603690"/>
            <a:chOff x="205144" y="-2890187"/>
            <a:chExt cx="7115205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59E4ED0-EA77-C386-0859-C43DE7B3BEDF}"/>
              </a:ext>
            </a:extLst>
          </p:cNvPr>
          <p:cNvSpPr txBox="1"/>
          <p:nvPr/>
        </p:nvSpPr>
        <p:spPr>
          <a:xfrm>
            <a:off x="2163113" y="3737959"/>
            <a:ext cx="989595" cy="738664"/>
          </a:xfrm>
          <a:custGeom>
            <a:avLst/>
            <a:gdLst>
              <a:gd name="connsiteX0" fmla="*/ 0 w 989595"/>
              <a:gd name="connsiteY0" fmla="*/ 0 h 738664"/>
              <a:gd name="connsiteX1" fmla="*/ 484902 w 989595"/>
              <a:gd name="connsiteY1" fmla="*/ 0 h 738664"/>
              <a:gd name="connsiteX2" fmla="*/ 989595 w 989595"/>
              <a:gd name="connsiteY2" fmla="*/ 0 h 738664"/>
              <a:gd name="connsiteX3" fmla="*/ 989595 w 989595"/>
              <a:gd name="connsiteY3" fmla="*/ 384105 h 738664"/>
              <a:gd name="connsiteX4" fmla="*/ 989595 w 989595"/>
              <a:gd name="connsiteY4" fmla="*/ 738664 h 738664"/>
              <a:gd name="connsiteX5" fmla="*/ 514589 w 989595"/>
              <a:gd name="connsiteY5" fmla="*/ 738664 h 738664"/>
              <a:gd name="connsiteX6" fmla="*/ 0 w 989595"/>
              <a:gd name="connsiteY6" fmla="*/ 738664 h 738664"/>
              <a:gd name="connsiteX7" fmla="*/ 0 w 989595"/>
              <a:gd name="connsiteY7" fmla="*/ 384105 h 738664"/>
              <a:gd name="connsiteX8" fmla="*/ 0 w 989595"/>
              <a:gd name="connsiteY8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9595" h="738664" extrusionOk="0">
                <a:moveTo>
                  <a:pt x="0" y="0"/>
                </a:moveTo>
                <a:cubicBezTo>
                  <a:pt x="135712" y="-9178"/>
                  <a:pt x="362385" y="-14758"/>
                  <a:pt x="484902" y="0"/>
                </a:cubicBezTo>
                <a:cubicBezTo>
                  <a:pt x="607419" y="14758"/>
                  <a:pt x="816646" y="17520"/>
                  <a:pt x="989595" y="0"/>
                </a:cubicBezTo>
                <a:cubicBezTo>
                  <a:pt x="998832" y="158924"/>
                  <a:pt x="995058" y="279749"/>
                  <a:pt x="989595" y="384105"/>
                </a:cubicBezTo>
                <a:cubicBezTo>
                  <a:pt x="984132" y="488462"/>
                  <a:pt x="972458" y="597917"/>
                  <a:pt x="989595" y="738664"/>
                </a:cubicBezTo>
                <a:cubicBezTo>
                  <a:pt x="833173" y="761647"/>
                  <a:pt x="631921" y="754979"/>
                  <a:pt x="514589" y="738664"/>
                </a:cubicBezTo>
                <a:cubicBezTo>
                  <a:pt x="397257" y="722349"/>
                  <a:pt x="214646" y="734033"/>
                  <a:pt x="0" y="738664"/>
                </a:cubicBezTo>
                <a:cubicBezTo>
                  <a:pt x="-1236" y="618566"/>
                  <a:pt x="14487" y="477552"/>
                  <a:pt x="0" y="384105"/>
                </a:cubicBezTo>
                <a:cubicBezTo>
                  <a:pt x="-14487" y="290658"/>
                  <a:pt x="-1348" y="176325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dirty="0"/>
              <a:t>1001 0010 1010 1101 1111 1001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18B02-EC61-00B0-B200-B78031AA2DA5}"/>
              </a:ext>
            </a:extLst>
          </p:cNvPr>
          <p:cNvSpPr txBox="1"/>
          <p:nvPr/>
        </p:nvSpPr>
        <p:spPr>
          <a:xfrm>
            <a:off x="2057208" y="3446983"/>
            <a:ext cx="10278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hello-world</a:t>
            </a:r>
          </a:p>
        </p:txBody>
      </p:sp>
      <p:pic>
        <p:nvPicPr>
          <p:cNvPr id="9" name="Picture 8" descr="A black and white drawing of a disk&#10;&#10;Description automatically generated">
            <a:extLst>
              <a:ext uri="{FF2B5EF4-FFF2-40B4-BE49-F238E27FC236}">
                <a16:creationId xmlns:a16="http://schemas.microsoft.com/office/drawing/2014/main" id="{63D4E474-6EB8-50AA-1E46-B09A8FEF7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710" y="4109339"/>
            <a:ext cx="479678" cy="650411"/>
          </a:xfrm>
          <a:prstGeom prst="rect">
            <a:avLst/>
          </a:prstGeom>
        </p:spPr>
      </p:pic>
      <p:cxnSp>
        <p:nvCxnSpPr>
          <p:cNvPr id="10" name="Straight Arrow Connector 18">
            <a:extLst>
              <a:ext uri="{FF2B5EF4-FFF2-40B4-BE49-F238E27FC236}">
                <a16:creationId xmlns:a16="http://schemas.microsoft.com/office/drawing/2014/main" id="{CEB978BF-7A7D-4277-39D3-A4DC2570822F}"/>
              </a:ext>
            </a:extLst>
          </p:cNvPr>
          <p:cNvCxnSpPr>
            <a:cxnSpLocks/>
            <a:stCxn id="7" idx="3"/>
            <a:endCxn id="19" idx="2"/>
          </p:cNvCxnSpPr>
          <p:nvPr/>
        </p:nvCxnSpPr>
        <p:spPr>
          <a:xfrm flipH="1" flipV="1">
            <a:off x="2782890" y="2350992"/>
            <a:ext cx="369818" cy="1756299"/>
          </a:xfrm>
          <a:prstGeom prst="curvedConnector4">
            <a:avLst>
              <a:gd name="adj1" fmla="val -61814"/>
              <a:gd name="adj2" fmla="val 60514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C5993A-A0D5-FDA9-D8A9-9B8AB1FECBA4}"/>
              </a:ext>
            </a:extLst>
          </p:cNvPr>
          <p:cNvSpPr txBox="1"/>
          <p:nvPr/>
        </p:nvSpPr>
        <p:spPr>
          <a:xfrm>
            <a:off x="2283394" y="596666"/>
            <a:ext cx="998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1001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1101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32FFE-1EC4-EA27-2F26-AD120B3B2B01}"/>
              </a:ext>
            </a:extLst>
          </p:cNvPr>
          <p:cNvSpPr txBox="1"/>
          <p:nvPr/>
        </p:nvSpPr>
        <p:spPr>
          <a:xfrm>
            <a:off x="1010379" y="3462075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D6FD04-E212-6FB2-8071-43F11BAFBCEC}"/>
              </a:ext>
            </a:extLst>
          </p:cNvPr>
          <p:cNvGrpSpPr/>
          <p:nvPr/>
        </p:nvGrpSpPr>
        <p:grpSpPr>
          <a:xfrm>
            <a:off x="1785221" y="797522"/>
            <a:ext cx="549107" cy="3131485"/>
            <a:chOff x="1668759" y="-13958058"/>
            <a:chExt cx="487848" cy="22198517"/>
          </a:xfrm>
        </p:grpSpPr>
        <p:cxnSp>
          <p:nvCxnSpPr>
            <p:cNvPr id="30" name="Straight Arrow Connector 55">
              <a:extLst>
                <a:ext uri="{FF2B5EF4-FFF2-40B4-BE49-F238E27FC236}">
                  <a16:creationId xmlns:a16="http://schemas.microsoft.com/office/drawing/2014/main" id="{49C0A23A-BA38-2A41-F8AF-F7C90CE0A2A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9C43B8-2FC0-66D5-1A95-DEFB45A44D8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FC40F1B-9083-9217-8A2D-A5C8EA58E56B}"/>
              </a:ext>
            </a:extLst>
          </p:cNvPr>
          <p:cNvSpPr/>
          <p:nvPr/>
        </p:nvSpPr>
        <p:spPr>
          <a:xfrm>
            <a:off x="3334413" y="3333963"/>
            <a:ext cx="3984158" cy="1483208"/>
          </a:xfrm>
          <a:custGeom>
            <a:avLst/>
            <a:gdLst>
              <a:gd name="connsiteX0" fmla="*/ 0 w 3984158"/>
              <a:gd name="connsiteY0" fmla="*/ 0 h 1483208"/>
              <a:gd name="connsiteX1" fmla="*/ 624185 w 3984158"/>
              <a:gd name="connsiteY1" fmla="*/ 0 h 1483208"/>
              <a:gd name="connsiteX2" fmla="*/ 1168686 w 3984158"/>
              <a:gd name="connsiteY2" fmla="*/ 0 h 1483208"/>
              <a:gd name="connsiteX3" fmla="*/ 1912396 w 3984158"/>
              <a:gd name="connsiteY3" fmla="*/ 0 h 1483208"/>
              <a:gd name="connsiteX4" fmla="*/ 2536581 w 3984158"/>
              <a:gd name="connsiteY4" fmla="*/ 0 h 1483208"/>
              <a:gd name="connsiteX5" fmla="*/ 3160765 w 3984158"/>
              <a:gd name="connsiteY5" fmla="*/ 0 h 1483208"/>
              <a:gd name="connsiteX6" fmla="*/ 3984158 w 3984158"/>
              <a:gd name="connsiteY6" fmla="*/ 0 h 1483208"/>
              <a:gd name="connsiteX7" fmla="*/ 3984158 w 3984158"/>
              <a:gd name="connsiteY7" fmla="*/ 464739 h 1483208"/>
              <a:gd name="connsiteX8" fmla="*/ 3984158 w 3984158"/>
              <a:gd name="connsiteY8" fmla="*/ 959141 h 1483208"/>
              <a:gd name="connsiteX9" fmla="*/ 3984158 w 3984158"/>
              <a:gd name="connsiteY9" fmla="*/ 1483208 h 1483208"/>
              <a:gd name="connsiteX10" fmla="*/ 3399815 w 3984158"/>
              <a:gd name="connsiteY10" fmla="*/ 1483208 h 1483208"/>
              <a:gd name="connsiteX11" fmla="*/ 2735788 w 3984158"/>
              <a:gd name="connsiteY11" fmla="*/ 1483208 h 1483208"/>
              <a:gd name="connsiteX12" fmla="*/ 2111604 w 3984158"/>
              <a:gd name="connsiteY12" fmla="*/ 1483208 h 1483208"/>
              <a:gd name="connsiteX13" fmla="*/ 1367894 w 3984158"/>
              <a:gd name="connsiteY13" fmla="*/ 1483208 h 1483208"/>
              <a:gd name="connsiteX14" fmla="*/ 624185 w 3984158"/>
              <a:gd name="connsiteY14" fmla="*/ 1483208 h 1483208"/>
              <a:gd name="connsiteX15" fmla="*/ 0 w 3984158"/>
              <a:gd name="connsiteY15" fmla="*/ 1483208 h 1483208"/>
              <a:gd name="connsiteX16" fmla="*/ 0 w 3984158"/>
              <a:gd name="connsiteY16" fmla="*/ 988805 h 1483208"/>
              <a:gd name="connsiteX17" fmla="*/ 0 w 3984158"/>
              <a:gd name="connsiteY17" fmla="*/ 509235 h 1483208"/>
              <a:gd name="connsiteX18" fmla="*/ 0 w 3984158"/>
              <a:gd name="connsiteY18" fmla="*/ 0 h 148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4158" h="1483208" extrusionOk="0">
                <a:moveTo>
                  <a:pt x="0" y="0"/>
                </a:moveTo>
                <a:cubicBezTo>
                  <a:pt x="183423" y="18876"/>
                  <a:pt x="387432" y="11885"/>
                  <a:pt x="624185" y="0"/>
                </a:cubicBezTo>
                <a:cubicBezTo>
                  <a:pt x="860939" y="-11885"/>
                  <a:pt x="1054606" y="-18463"/>
                  <a:pt x="1168686" y="0"/>
                </a:cubicBezTo>
                <a:cubicBezTo>
                  <a:pt x="1282766" y="18463"/>
                  <a:pt x="1693901" y="35828"/>
                  <a:pt x="1912396" y="0"/>
                </a:cubicBezTo>
                <a:cubicBezTo>
                  <a:pt x="2130891" y="-35828"/>
                  <a:pt x="2399161" y="-14960"/>
                  <a:pt x="2536581" y="0"/>
                </a:cubicBezTo>
                <a:cubicBezTo>
                  <a:pt x="2674002" y="14960"/>
                  <a:pt x="2930878" y="25357"/>
                  <a:pt x="3160765" y="0"/>
                </a:cubicBezTo>
                <a:cubicBezTo>
                  <a:pt x="3390652" y="-25357"/>
                  <a:pt x="3618233" y="22549"/>
                  <a:pt x="3984158" y="0"/>
                </a:cubicBezTo>
                <a:cubicBezTo>
                  <a:pt x="3984038" y="195374"/>
                  <a:pt x="3982039" y="245726"/>
                  <a:pt x="3984158" y="464739"/>
                </a:cubicBezTo>
                <a:cubicBezTo>
                  <a:pt x="3986277" y="683752"/>
                  <a:pt x="3968175" y="738445"/>
                  <a:pt x="3984158" y="959141"/>
                </a:cubicBezTo>
                <a:cubicBezTo>
                  <a:pt x="4000141" y="1179837"/>
                  <a:pt x="4006929" y="1289598"/>
                  <a:pt x="3984158" y="1483208"/>
                </a:cubicBezTo>
                <a:cubicBezTo>
                  <a:pt x="3803422" y="1507410"/>
                  <a:pt x="3621945" y="1507539"/>
                  <a:pt x="3399815" y="1483208"/>
                </a:cubicBezTo>
                <a:cubicBezTo>
                  <a:pt x="3177685" y="1458877"/>
                  <a:pt x="2949391" y="1453742"/>
                  <a:pt x="2735788" y="1483208"/>
                </a:cubicBezTo>
                <a:cubicBezTo>
                  <a:pt x="2522185" y="1512674"/>
                  <a:pt x="2346462" y="1470132"/>
                  <a:pt x="2111604" y="1483208"/>
                </a:cubicBezTo>
                <a:cubicBezTo>
                  <a:pt x="1876746" y="1496284"/>
                  <a:pt x="1574870" y="1492723"/>
                  <a:pt x="1367894" y="1483208"/>
                </a:cubicBezTo>
                <a:cubicBezTo>
                  <a:pt x="1160918" y="1473694"/>
                  <a:pt x="788357" y="1457438"/>
                  <a:pt x="624185" y="1483208"/>
                </a:cubicBezTo>
                <a:cubicBezTo>
                  <a:pt x="460013" y="1508978"/>
                  <a:pt x="282889" y="1481339"/>
                  <a:pt x="0" y="1483208"/>
                </a:cubicBezTo>
                <a:cubicBezTo>
                  <a:pt x="24368" y="1316907"/>
                  <a:pt x="-24567" y="1129752"/>
                  <a:pt x="0" y="988805"/>
                </a:cubicBezTo>
                <a:cubicBezTo>
                  <a:pt x="24567" y="847858"/>
                  <a:pt x="2696" y="683175"/>
                  <a:pt x="0" y="509235"/>
                </a:cubicBezTo>
                <a:cubicBezTo>
                  <a:pt x="-2696" y="335295"/>
                  <a:pt x="22160" y="10984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800B46B-9A76-FF38-6D42-52EC49C5CBBF}"/>
              </a:ext>
            </a:extLst>
          </p:cNvPr>
          <p:cNvCxnSpPr>
            <a:cxnSpLocks/>
          </p:cNvCxnSpPr>
          <p:nvPr/>
        </p:nvCxnSpPr>
        <p:spPr>
          <a:xfrm flipH="1">
            <a:off x="3334412" y="3586450"/>
            <a:ext cx="3996218" cy="144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B49F2BA-2548-BD46-7020-94E07A892E7E}"/>
              </a:ext>
            </a:extLst>
          </p:cNvPr>
          <p:cNvSpPr txBox="1"/>
          <p:nvPr/>
        </p:nvSpPr>
        <p:spPr>
          <a:xfrm>
            <a:off x="3833233" y="328419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Terminal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601778A-6EC3-392E-EC43-BD417DE3184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878" y="3398163"/>
            <a:ext cx="426016" cy="1524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C7F542-BBCD-7FF6-A49C-0BA9F982E6BD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D3FBF29-44CA-F133-FDA3-C6C27C5468E0}"/>
              </a:ext>
            </a:extLst>
          </p:cNvPr>
          <p:cNvSpPr txBox="1"/>
          <p:nvPr/>
        </p:nvSpPr>
        <p:spPr>
          <a:xfrm>
            <a:off x="3292566" y="3586136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</p:spTree>
    <p:extLst>
      <p:ext uri="{BB962C8B-B14F-4D97-AF65-F5344CB8AC3E}">
        <p14:creationId xmlns:p14="http://schemas.microsoft.com/office/powerpoint/2010/main" val="359083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15205" cy="4603690"/>
            <a:chOff x="205144" y="-2890187"/>
            <a:chExt cx="7115205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59E4ED0-EA77-C386-0859-C43DE7B3BEDF}"/>
              </a:ext>
            </a:extLst>
          </p:cNvPr>
          <p:cNvSpPr txBox="1"/>
          <p:nvPr/>
        </p:nvSpPr>
        <p:spPr>
          <a:xfrm>
            <a:off x="2163113" y="3737959"/>
            <a:ext cx="989595" cy="738664"/>
          </a:xfrm>
          <a:custGeom>
            <a:avLst/>
            <a:gdLst>
              <a:gd name="connsiteX0" fmla="*/ 0 w 989595"/>
              <a:gd name="connsiteY0" fmla="*/ 0 h 738664"/>
              <a:gd name="connsiteX1" fmla="*/ 484902 w 989595"/>
              <a:gd name="connsiteY1" fmla="*/ 0 h 738664"/>
              <a:gd name="connsiteX2" fmla="*/ 989595 w 989595"/>
              <a:gd name="connsiteY2" fmla="*/ 0 h 738664"/>
              <a:gd name="connsiteX3" fmla="*/ 989595 w 989595"/>
              <a:gd name="connsiteY3" fmla="*/ 384105 h 738664"/>
              <a:gd name="connsiteX4" fmla="*/ 989595 w 989595"/>
              <a:gd name="connsiteY4" fmla="*/ 738664 h 738664"/>
              <a:gd name="connsiteX5" fmla="*/ 514589 w 989595"/>
              <a:gd name="connsiteY5" fmla="*/ 738664 h 738664"/>
              <a:gd name="connsiteX6" fmla="*/ 0 w 989595"/>
              <a:gd name="connsiteY6" fmla="*/ 738664 h 738664"/>
              <a:gd name="connsiteX7" fmla="*/ 0 w 989595"/>
              <a:gd name="connsiteY7" fmla="*/ 384105 h 738664"/>
              <a:gd name="connsiteX8" fmla="*/ 0 w 989595"/>
              <a:gd name="connsiteY8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9595" h="738664" extrusionOk="0">
                <a:moveTo>
                  <a:pt x="0" y="0"/>
                </a:moveTo>
                <a:cubicBezTo>
                  <a:pt x="135712" y="-9178"/>
                  <a:pt x="362385" y="-14758"/>
                  <a:pt x="484902" y="0"/>
                </a:cubicBezTo>
                <a:cubicBezTo>
                  <a:pt x="607419" y="14758"/>
                  <a:pt x="816646" y="17520"/>
                  <a:pt x="989595" y="0"/>
                </a:cubicBezTo>
                <a:cubicBezTo>
                  <a:pt x="998832" y="158924"/>
                  <a:pt x="995058" y="279749"/>
                  <a:pt x="989595" y="384105"/>
                </a:cubicBezTo>
                <a:cubicBezTo>
                  <a:pt x="984132" y="488462"/>
                  <a:pt x="972458" y="597917"/>
                  <a:pt x="989595" y="738664"/>
                </a:cubicBezTo>
                <a:cubicBezTo>
                  <a:pt x="833173" y="761647"/>
                  <a:pt x="631921" y="754979"/>
                  <a:pt x="514589" y="738664"/>
                </a:cubicBezTo>
                <a:cubicBezTo>
                  <a:pt x="397257" y="722349"/>
                  <a:pt x="214646" y="734033"/>
                  <a:pt x="0" y="738664"/>
                </a:cubicBezTo>
                <a:cubicBezTo>
                  <a:pt x="-1236" y="618566"/>
                  <a:pt x="14487" y="477552"/>
                  <a:pt x="0" y="384105"/>
                </a:cubicBezTo>
                <a:cubicBezTo>
                  <a:pt x="-14487" y="290658"/>
                  <a:pt x="-1348" y="176325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dirty="0"/>
              <a:t>1001 0010 1010 1101 1111 1001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18B02-EC61-00B0-B200-B78031AA2DA5}"/>
              </a:ext>
            </a:extLst>
          </p:cNvPr>
          <p:cNvSpPr txBox="1"/>
          <p:nvPr/>
        </p:nvSpPr>
        <p:spPr>
          <a:xfrm>
            <a:off x="2057208" y="3446983"/>
            <a:ext cx="10278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hello-world</a:t>
            </a:r>
          </a:p>
        </p:txBody>
      </p:sp>
      <p:pic>
        <p:nvPicPr>
          <p:cNvPr id="9" name="Picture 8" descr="A black and white drawing of a disk&#10;&#10;Description automatically generated">
            <a:extLst>
              <a:ext uri="{FF2B5EF4-FFF2-40B4-BE49-F238E27FC236}">
                <a16:creationId xmlns:a16="http://schemas.microsoft.com/office/drawing/2014/main" id="{63D4E474-6EB8-50AA-1E46-B09A8FEF7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710" y="4109339"/>
            <a:ext cx="479678" cy="65041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C5993A-A0D5-FDA9-D8A9-9B8AB1FECBA4}"/>
              </a:ext>
            </a:extLst>
          </p:cNvPr>
          <p:cNvSpPr txBox="1"/>
          <p:nvPr/>
        </p:nvSpPr>
        <p:spPr>
          <a:xfrm>
            <a:off x="2283394" y="596666"/>
            <a:ext cx="998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1001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32FFE-1EC4-EA27-2F26-AD120B3B2B01}"/>
              </a:ext>
            </a:extLst>
          </p:cNvPr>
          <p:cNvSpPr txBox="1"/>
          <p:nvPr/>
        </p:nvSpPr>
        <p:spPr>
          <a:xfrm>
            <a:off x="1010379" y="3462075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D6FD04-E212-6FB2-8071-43F11BAFBCEC}"/>
              </a:ext>
            </a:extLst>
          </p:cNvPr>
          <p:cNvGrpSpPr/>
          <p:nvPr/>
        </p:nvGrpSpPr>
        <p:grpSpPr>
          <a:xfrm>
            <a:off x="1785221" y="797522"/>
            <a:ext cx="549107" cy="3131485"/>
            <a:chOff x="1668759" y="-13958058"/>
            <a:chExt cx="487848" cy="22198517"/>
          </a:xfrm>
        </p:grpSpPr>
        <p:cxnSp>
          <p:nvCxnSpPr>
            <p:cNvPr id="30" name="Straight Arrow Connector 55">
              <a:extLst>
                <a:ext uri="{FF2B5EF4-FFF2-40B4-BE49-F238E27FC236}">
                  <a16:creationId xmlns:a16="http://schemas.microsoft.com/office/drawing/2014/main" id="{49C0A23A-BA38-2A41-F8AF-F7C90CE0A2A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9C43B8-2FC0-66D5-1A95-DEFB45A44D8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8">
            <a:extLst>
              <a:ext uri="{FF2B5EF4-FFF2-40B4-BE49-F238E27FC236}">
                <a16:creationId xmlns:a16="http://schemas.microsoft.com/office/drawing/2014/main" id="{CD3278F4-BBB0-5142-9D48-5C0B4AFA644C}"/>
              </a:ext>
            </a:extLst>
          </p:cNvPr>
          <p:cNvCxnSpPr>
            <a:cxnSpLocks/>
            <a:endCxn id="16" idx="1"/>
          </p:cNvCxnSpPr>
          <p:nvPr/>
        </p:nvCxnSpPr>
        <p:spPr>
          <a:xfrm rot="5400000" flipH="1" flipV="1">
            <a:off x="324878" y="1407377"/>
            <a:ext cx="2530320" cy="1322853"/>
          </a:xfrm>
          <a:prstGeom prst="curved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5FB3D17-D99C-1CF9-F0B9-9242710C071F}"/>
              </a:ext>
            </a:extLst>
          </p:cNvPr>
          <p:cNvSpPr/>
          <p:nvPr/>
        </p:nvSpPr>
        <p:spPr>
          <a:xfrm>
            <a:off x="3334413" y="3333963"/>
            <a:ext cx="3984158" cy="1483208"/>
          </a:xfrm>
          <a:custGeom>
            <a:avLst/>
            <a:gdLst>
              <a:gd name="connsiteX0" fmla="*/ 0 w 3984158"/>
              <a:gd name="connsiteY0" fmla="*/ 0 h 1483208"/>
              <a:gd name="connsiteX1" fmla="*/ 624185 w 3984158"/>
              <a:gd name="connsiteY1" fmla="*/ 0 h 1483208"/>
              <a:gd name="connsiteX2" fmla="*/ 1168686 w 3984158"/>
              <a:gd name="connsiteY2" fmla="*/ 0 h 1483208"/>
              <a:gd name="connsiteX3" fmla="*/ 1912396 w 3984158"/>
              <a:gd name="connsiteY3" fmla="*/ 0 h 1483208"/>
              <a:gd name="connsiteX4" fmla="*/ 2536581 w 3984158"/>
              <a:gd name="connsiteY4" fmla="*/ 0 h 1483208"/>
              <a:gd name="connsiteX5" fmla="*/ 3160765 w 3984158"/>
              <a:gd name="connsiteY5" fmla="*/ 0 h 1483208"/>
              <a:gd name="connsiteX6" fmla="*/ 3984158 w 3984158"/>
              <a:gd name="connsiteY6" fmla="*/ 0 h 1483208"/>
              <a:gd name="connsiteX7" fmla="*/ 3984158 w 3984158"/>
              <a:gd name="connsiteY7" fmla="*/ 464739 h 1483208"/>
              <a:gd name="connsiteX8" fmla="*/ 3984158 w 3984158"/>
              <a:gd name="connsiteY8" fmla="*/ 959141 h 1483208"/>
              <a:gd name="connsiteX9" fmla="*/ 3984158 w 3984158"/>
              <a:gd name="connsiteY9" fmla="*/ 1483208 h 1483208"/>
              <a:gd name="connsiteX10" fmla="*/ 3399815 w 3984158"/>
              <a:gd name="connsiteY10" fmla="*/ 1483208 h 1483208"/>
              <a:gd name="connsiteX11" fmla="*/ 2735788 w 3984158"/>
              <a:gd name="connsiteY11" fmla="*/ 1483208 h 1483208"/>
              <a:gd name="connsiteX12" fmla="*/ 2111604 w 3984158"/>
              <a:gd name="connsiteY12" fmla="*/ 1483208 h 1483208"/>
              <a:gd name="connsiteX13" fmla="*/ 1367894 w 3984158"/>
              <a:gd name="connsiteY13" fmla="*/ 1483208 h 1483208"/>
              <a:gd name="connsiteX14" fmla="*/ 624185 w 3984158"/>
              <a:gd name="connsiteY14" fmla="*/ 1483208 h 1483208"/>
              <a:gd name="connsiteX15" fmla="*/ 0 w 3984158"/>
              <a:gd name="connsiteY15" fmla="*/ 1483208 h 1483208"/>
              <a:gd name="connsiteX16" fmla="*/ 0 w 3984158"/>
              <a:gd name="connsiteY16" fmla="*/ 988805 h 1483208"/>
              <a:gd name="connsiteX17" fmla="*/ 0 w 3984158"/>
              <a:gd name="connsiteY17" fmla="*/ 509235 h 1483208"/>
              <a:gd name="connsiteX18" fmla="*/ 0 w 3984158"/>
              <a:gd name="connsiteY18" fmla="*/ 0 h 148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4158" h="1483208" extrusionOk="0">
                <a:moveTo>
                  <a:pt x="0" y="0"/>
                </a:moveTo>
                <a:cubicBezTo>
                  <a:pt x="183423" y="18876"/>
                  <a:pt x="387432" y="11885"/>
                  <a:pt x="624185" y="0"/>
                </a:cubicBezTo>
                <a:cubicBezTo>
                  <a:pt x="860939" y="-11885"/>
                  <a:pt x="1054606" y="-18463"/>
                  <a:pt x="1168686" y="0"/>
                </a:cubicBezTo>
                <a:cubicBezTo>
                  <a:pt x="1282766" y="18463"/>
                  <a:pt x="1693901" y="35828"/>
                  <a:pt x="1912396" y="0"/>
                </a:cubicBezTo>
                <a:cubicBezTo>
                  <a:pt x="2130891" y="-35828"/>
                  <a:pt x="2399161" y="-14960"/>
                  <a:pt x="2536581" y="0"/>
                </a:cubicBezTo>
                <a:cubicBezTo>
                  <a:pt x="2674002" y="14960"/>
                  <a:pt x="2930878" y="25357"/>
                  <a:pt x="3160765" y="0"/>
                </a:cubicBezTo>
                <a:cubicBezTo>
                  <a:pt x="3390652" y="-25357"/>
                  <a:pt x="3618233" y="22549"/>
                  <a:pt x="3984158" y="0"/>
                </a:cubicBezTo>
                <a:cubicBezTo>
                  <a:pt x="3984038" y="195374"/>
                  <a:pt x="3982039" y="245726"/>
                  <a:pt x="3984158" y="464739"/>
                </a:cubicBezTo>
                <a:cubicBezTo>
                  <a:pt x="3986277" y="683752"/>
                  <a:pt x="3968175" y="738445"/>
                  <a:pt x="3984158" y="959141"/>
                </a:cubicBezTo>
                <a:cubicBezTo>
                  <a:pt x="4000141" y="1179837"/>
                  <a:pt x="4006929" y="1289598"/>
                  <a:pt x="3984158" y="1483208"/>
                </a:cubicBezTo>
                <a:cubicBezTo>
                  <a:pt x="3803422" y="1507410"/>
                  <a:pt x="3621945" y="1507539"/>
                  <a:pt x="3399815" y="1483208"/>
                </a:cubicBezTo>
                <a:cubicBezTo>
                  <a:pt x="3177685" y="1458877"/>
                  <a:pt x="2949391" y="1453742"/>
                  <a:pt x="2735788" y="1483208"/>
                </a:cubicBezTo>
                <a:cubicBezTo>
                  <a:pt x="2522185" y="1512674"/>
                  <a:pt x="2346462" y="1470132"/>
                  <a:pt x="2111604" y="1483208"/>
                </a:cubicBezTo>
                <a:cubicBezTo>
                  <a:pt x="1876746" y="1496284"/>
                  <a:pt x="1574870" y="1492723"/>
                  <a:pt x="1367894" y="1483208"/>
                </a:cubicBezTo>
                <a:cubicBezTo>
                  <a:pt x="1160918" y="1473694"/>
                  <a:pt x="788357" y="1457438"/>
                  <a:pt x="624185" y="1483208"/>
                </a:cubicBezTo>
                <a:cubicBezTo>
                  <a:pt x="460013" y="1508978"/>
                  <a:pt x="282889" y="1481339"/>
                  <a:pt x="0" y="1483208"/>
                </a:cubicBezTo>
                <a:cubicBezTo>
                  <a:pt x="24368" y="1316907"/>
                  <a:pt x="-24567" y="1129752"/>
                  <a:pt x="0" y="988805"/>
                </a:cubicBezTo>
                <a:cubicBezTo>
                  <a:pt x="24567" y="847858"/>
                  <a:pt x="2696" y="683175"/>
                  <a:pt x="0" y="509235"/>
                </a:cubicBezTo>
                <a:cubicBezTo>
                  <a:pt x="-2696" y="335295"/>
                  <a:pt x="22160" y="10984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0DF72C-8322-9F38-FDF3-D147EFFD00DA}"/>
              </a:ext>
            </a:extLst>
          </p:cNvPr>
          <p:cNvCxnSpPr>
            <a:cxnSpLocks/>
          </p:cNvCxnSpPr>
          <p:nvPr/>
        </p:nvCxnSpPr>
        <p:spPr>
          <a:xfrm flipH="1">
            <a:off x="3334412" y="3586450"/>
            <a:ext cx="3996218" cy="144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998E9EE-D7C9-BB58-109A-6D814DF4B187}"/>
              </a:ext>
            </a:extLst>
          </p:cNvPr>
          <p:cNvSpPr txBox="1"/>
          <p:nvPr/>
        </p:nvSpPr>
        <p:spPr>
          <a:xfrm>
            <a:off x="3833233" y="328419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Terminal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D944A9C-3054-BA3D-237C-17FC51F6FF8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878" y="3398163"/>
            <a:ext cx="426016" cy="15240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EAC5F6D-8D43-6A16-63B9-662BDD873DF8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1530512-5487-7580-B300-EAD256CA467F}"/>
              </a:ext>
            </a:extLst>
          </p:cNvPr>
          <p:cNvSpPr txBox="1"/>
          <p:nvPr/>
        </p:nvSpPr>
        <p:spPr>
          <a:xfrm>
            <a:off x="3292566" y="3586136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01C84FC-30BB-CF33-190C-9F4EC3A56DA8}"/>
              </a:ext>
            </a:extLst>
          </p:cNvPr>
          <p:cNvSpPr/>
          <p:nvPr/>
        </p:nvSpPr>
        <p:spPr>
          <a:xfrm>
            <a:off x="87231" y="3308561"/>
            <a:ext cx="2008257" cy="646907"/>
          </a:xfrm>
          <a:prstGeom prst="ellipse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8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15205" cy="4603690"/>
            <a:chOff x="205144" y="-2890187"/>
            <a:chExt cx="7115205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FC5993A-A0D5-FDA9-D8A9-9B8AB1FECBA4}"/>
              </a:ext>
            </a:extLst>
          </p:cNvPr>
          <p:cNvSpPr txBox="1"/>
          <p:nvPr/>
        </p:nvSpPr>
        <p:spPr>
          <a:xfrm>
            <a:off x="2283394" y="596666"/>
            <a:ext cx="998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1001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32FFE-1EC4-EA27-2F26-AD120B3B2B01}"/>
              </a:ext>
            </a:extLst>
          </p:cNvPr>
          <p:cNvSpPr txBox="1"/>
          <p:nvPr/>
        </p:nvSpPr>
        <p:spPr>
          <a:xfrm>
            <a:off x="1010379" y="3462075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D6FD04-E212-6FB2-8071-43F11BAFBCEC}"/>
              </a:ext>
            </a:extLst>
          </p:cNvPr>
          <p:cNvGrpSpPr/>
          <p:nvPr/>
        </p:nvGrpSpPr>
        <p:grpSpPr>
          <a:xfrm>
            <a:off x="1785221" y="797522"/>
            <a:ext cx="549107" cy="3131485"/>
            <a:chOff x="1668759" y="-13958058"/>
            <a:chExt cx="487848" cy="22198517"/>
          </a:xfrm>
        </p:grpSpPr>
        <p:cxnSp>
          <p:nvCxnSpPr>
            <p:cNvPr id="30" name="Straight Arrow Connector 55">
              <a:extLst>
                <a:ext uri="{FF2B5EF4-FFF2-40B4-BE49-F238E27FC236}">
                  <a16:creationId xmlns:a16="http://schemas.microsoft.com/office/drawing/2014/main" id="{49C0A23A-BA38-2A41-F8AF-F7C90CE0A2A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9C43B8-2FC0-66D5-1A95-DEFB45A44D8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8">
            <a:extLst>
              <a:ext uri="{FF2B5EF4-FFF2-40B4-BE49-F238E27FC236}">
                <a16:creationId xmlns:a16="http://schemas.microsoft.com/office/drawing/2014/main" id="{CD3278F4-BBB0-5142-9D48-5C0B4AFA644C}"/>
              </a:ext>
            </a:extLst>
          </p:cNvPr>
          <p:cNvCxnSpPr>
            <a:cxnSpLocks/>
            <a:endCxn id="22" idx="0"/>
          </p:cNvCxnSpPr>
          <p:nvPr/>
        </p:nvCxnSpPr>
        <p:spPr>
          <a:xfrm rot="5400000">
            <a:off x="757685" y="1913037"/>
            <a:ext cx="3202830" cy="121765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3D3254-A40E-3E17-FB42-CE2290CACCFB}"/>
              </a:ext>
            </a:extLst>
          </p:cNvPr>
          <p:cNvSpPr txBox="1"/>
          <p:nvPr/>
        </p:nvSpPr>
        <p:spPr>
          <a:xfrm>
            <a:off x="1260853" y="4401529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Instruction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ABFCC-9B31-FD1C-937E-DA7B080CA2C7}"/>
              </a:ext>
            </a:extLst>
          </p:cNvPr>
          <p:cNvSpPr/>
          <p:nvPr/>
        </p:nvSpPr>
        <p:spPr>
          <a:xfrm>
            <a:off x="1323126" y="4123279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6EAA8B-0CDA-B2B0-A34A-C05863D1E809}"/>
              </a:ext>
            </a:extLst>
          </p:cNvPr>
          <p:cNvSpPr/>
          <p:nvPr/>
        </p:nvSpPr>
        <p:spPr>
          <a:xfrm>
            <a:off x="3334413" y="3333963"/>
            <a:ext cx="3984158" cy="1483208"/>
          </a:xfrm>
          <a:custGeom>
            <a:avLst/>
            <a:gdLst>
              <a:gd name="connsiteX0" fmla="*/ 0 w 3984158"/>
              <a:gd name="connsiteY0" fmla="*/ 0 h 1483208"/>
              <a:gd name="connsiteX1" fmla="*/ 624185 w 3984158"/>
              <a:gd name="connsiteY1" fmla="*/ 0 h 1483208"/>
              <a:gd name="connsiteX2" fmla="*/ 1168686 w 3984158"/>
              <a:gd name="connsiteY2" fmla="*/ 0 h 1483208"/>
              <a:gd name="connsiteX3" fmla="*/ 1912396 w 3984158"/>
              <a:gd name="connsiteY3" fmla="*/ 0 h 1483208"/>
              <a:gd name="connsiteX4" fmla="*/ 2536581 w 3984158"/>
              <a:gd name="connsiteY4" fmla="*/ 0 h 1483208"/>
              <a:gd name="connsiteX5" fmla="*/ 3160765 w 3984158"/>
              <a:gd name="connsiteY5" fmla="*/ 0 h 1483208"/>
              <a:gd name="connsiteX6" fmla="*/ 3984158 w 3984158"/>
              <a:gd name="connsiteY6" fmla="*/ 0 h 1483208"/>
              <a:gd name="connsiteX7" fmla="*/ 3984158 w 3984158"/>
              <a:gd name="connsiteY7" fmla="*/ 464739 h 1483208"/>
              <a:gd name="connsiteX8" fmla="*/ 3984158 w 3984158"/>
              <a:gd name="connsiteY8" fmla="*/ 959141 h 1483208"/>
              <a:gd name="connsiteX9" fmla="*/ 3984158 w 3984158"/>
              <a:gd name="connsiteY9" fmla="*/ 1483208 h 1483208"/>
              <a:gd name="connsiteX10" fmla="*/ 3399815 w 3984158"/>
              <a:gd name="connsiteY10" fmla="*/ 1483208 h 1483208"/>
              <a:gd name="connsiteX11" fmla="*/ 2735788 w 3984158"/>
              <a:gd name="connsiteY11" fmla="*/ 1483208 h 1483208"/>
              <a:gd name="connsiteX12" fmla="*/ 2111604 w 3984158"/>
              <a:gd name="connsiteY12" fmla="*/ 1483208 h 1483208"/>
              <a:gd name="connsiteX13" fmla="*/ 1367894 w 3984158"/>
              <a:gd name="connsiteY13" fmla="*/ 1483208 h 1483208"/>
              <a:gd name="connsiteX14" fmla="*/ 624185 w 3984158"/>
              <a:gd name="connsiteY14" fmla="*/ 1483208 h 1483208"/>
              <a:gd name="connsiteX15" fmla="*/ 0 w 3984158"/>
              <a:gd name="connsiteY15" fmla="*/ 1483208 h 1483208"/>
              <a:gd name="connsiteX16" fmla="*/ 0 w 3984158"/>
              <a:gd name="connsiteY16" fmla="*/ 988805 h 1483208"/>
              <a:gd name="connsiteX17" fmla="*/ 0 w 3984158"/>
              <a:gd name="connsiteY17" fmla="*/ 509235 h 1483208"/>
              <a:gd name="connsiteX18" fmla="*/ 0 w 3984158"/>
              <a:gd name="connsiteY18" fmla="*/ 0 h 148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4158" h="1483208" extrusionOk="0">
                <a:moveTo>
                  <a:pt x="0" y="0"/>
                </a:moveTo>
                <a:cubicBezTo>
                  <a:pt x="183423" y="18876"/>
                  <a:pt x="387432" y="11885"/>
                  <a:pt x="624185" y="0"/>
                </a:cubicBezTo>
                <a:cubicBezTo>
                  <a:pt x="860939" y="-11885"/>
                  <a:pt x="1054606" y="-18463"/>
                  <a:pt x="1168686" y="0"/>
                </a:cubicBezTo>
                <a:cubicBezTo>
                  <a:pt x="1282766" y="18463"/>
                  <a:pt x="1693901" y="35828"/>
                  <a:pt x="1912396" y="0"/>
                </a:cubicBezTo>
                <a:cubicBezTo>
                  <a:pt x="2130891" y="-35828"/>
                  <a:pt x="2399161" y="-14960"/>
                  <a:pt x="2536581" y="0"/>
                </a:cubicBezTo>
                <a:cubicBezTo>
                  <a:pt x="2674002" y="14960"/>
                  <a:pt x="2930878" y="25357"/>
                  <a:pt x="3160765" y="0"/>
                </a:cubicBezTo>
                <a:cubicBezTo>
                  <a:pt x="3390652" y="-25357"/>
                  <a:pt x="3618233" y="22549"/>
                  <a:pt x="3984158" y="0"/>
                </a:cubicBezTo>
                <a:cubicBezTo>
                  <a:pt x="3984038" y="195374"/>
                  <a:pt x="3982039" y="245726"/>
                  <a:pt x="3984158" y="464739"/>
                </a:cubicBezTo>
                <a:cubicBezTo>
                  <a:pt x="3986277" y="683752"/>
                  <a:pt x="3968175" y="738445"/>
                  <a:pt x="3984158" y="959141"/>
                </a:cubicBezTo>
                <a:cubicBezTo>
                  <a:pt x="4000141" y="1179837"/>
                  <a:pt x="4006929" y="1289598"/>
                  <a:pt x="3984158" y="1483208"/>
                </a:cubicBezTo>
                <a:cubicBezTo>
                  <a:pt x="3803422" y="1507410"/>
                  <a:pt x="3621945" y="1507539"/>
                  <a:pt x="3399815" y="1483208"/>
                </a:cubicBezTo>
                <a:cubicBezTo>
                  <a:pt x="3177685" y="1458877"/>
                  <a:pt x="2949391" y="1453742"/>
                  <a:pt x="2735788" y="1483208"/>
                </a:cubicBezTo>
                <a:cubicBezTo>
                  <a:pt x="2522185" y="1512674"/>
                  <a:pt x="2346462" y="1470132"/>
                  <a:pt x="2111604" y="1483208"/>
                </a:cubicBezTo>
                <a:cubicBezTo>
                  <a:pt x="1876746" y="1496284"/>
                  <a:pt x="1574870" y="1492723"/>
                  <a:pt x="1367894" y="1483208"/>
                </a:cubicBezTo>
                <a:cubicBezTo>
                  <a:pt x="1160918" y="1473694"/>
                  <a:pt x="788357" y="1457438"/>
                  <a:pt x="624185" y="1483208"/>
                </a:cubicBezTo>
                <a:cubicBezTo>
                  <a:pt x="460013" y="1508978"/>
                  <a:pt x="282889" y="1481339"/>
                  <a:pt x="0" y="1483208"/>
                </a:cubicBezTo>
                <a:cubicBezTo>
                  <a:pt x="24368" y="1316907"/>
                  <a:pt x="-24567" y="1129752"/>
                  <a:pt x="0" y="988805"/>
                </a:cubicBezTo>
                <a:cubicBezTo>
                  <a:pt x="24567" y="847858"/>
                  <a:pt x="2696" y="683175"/>
                  <a:pt x="0" y="509235"/>
                </a:cubicBezTo>
                <a:cubicBezTo>
                  <a:pt x="-2696" y="335295"/>
                  <a:pt x="22160" y="10984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4568AE-81D3-E530-6AFF-D4038E18BCEF}"/>
              </a:ext>
            </a:extLst>
          </p:cNvPr>
          <p:cNvCxnSpPr>
            <a:cxnSpLocks/>
          </p:cNvCxnSpPr>
          <p:nvPr/>
        </p:nvCxnSpPr>
        <p:spPr>
          <a:xfrm flipH="1">
            <a:off x="3334412" y="3586450"/>
            <a:ext cx="3996218" cy="144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18853C-CE72-A61F-1267-EF1845742288}"/>
              </a:ext>
            </a:extLst>
          </p:cNvPr>
          <p:cNvSpPr txBox="1"/>
          <p:nvPr/>
        </p:nvSpPr>
        <p:spPr>
          <a:xfrm>
            <a:off x="3833233" y="328419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Terminal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4C96B75-468D-5E56-0F5E-7132442BA4E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878" y="3398163"/>
            <a:ext cx="426016" cy="15240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778072-72CB-D51E-028A-EA55C978F29C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A2CD7E2-9B02-B7B5-2030-45D9AE4AC1CB}"/>
              </a:ext>
            </a:extLst>
          </p:cNvPr>
          <p:cNvSpPr txBox="1"/>
          <p:nvPr/>
        </p:nvSpPr>
        <p:spPr>
          <a:xfrm>
            <a:off x="3292566" y="3586136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</p:spTree>
    <p:extLst>
      <p:ext uri="{BB962C8B-B14F-4D97-AF65-F5344CB8AC3E}">
        <p14:creationId xmlns:p14="http://schemas.microsoft.com/office/powerpoint/2010/main" val="116359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15205" cy="4603690"/>
            <a:chOff x="205144" y="-2890187"/>
            <a:chExt cx="7115205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FC5993A-A0D5-FDA9-D8A9-9B8AB1FECBA4}"/>
              </a:ext>
            </a:extLst>
          </p:cNvPr>
          <p:cNvSpPr txBox="1"/>
          <p:nvPr/>
        </p:nvSpPr>
        <p:spPr>
          <a:xfrm>
            <a:off x="2283394" y="596666"/>
            <a:ext cx="998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32FFE-1EC4-EA27-2F26-AD120B3B2B01}"/>
              </a:ext>
            </a:extLst>
          </p:cNvPr>
          <p:cNvSpPr txBox="1"/>
          <p:nvPr/>
        </p:nvSpPr>
        <p:spPr>
          <a:xfrm>
            <a:off x="1010379" y="3462075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dirty="0"/>
              <a:t>       2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D6FD04-E212-6FB2-8071-43F11BAFBCEC}"/>
              </a:ext>
            </a:extLst>
          </p:cNvPr>
          <p:cNvGrpSpPr/>
          <p:nvPr/>
        </p:nvGrpSpPr>
        <p:grpSpPr>
          <a:xfrm>
            <a:off x="1785221" y="1073854"/>
            <a:ext cx="549107" cy="2842453"/>
            <a:chOff x="1668759" y="-13958058"/>
            <a:chExt cx="487848" cy="22198517"/>
          </a:xfrm>
        </p:grpSpPr>
        <p:cxnSp>
          <p:nvCxnSpPr>
            <p:cNvPr id="30" name="Straight Arrow Connector 55">
              <a:extLst>
                <a:ext uri="{FF2B5EF4-FFF2-40B4-BE49-F238E27FC236}">
                  <a16:creationId xmlns:a16="http://schemas.microsoft.com/office/drawing/2014/main" id="{49C0A23A-BA38-2A41-F8AF-F7C90CE0A2A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9C43B8-2FC0-66D5-1A95-DEFB45A44D8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8">
            <a:extLst>
              <a:ext uri="{FF2B5EF4-FFF2-40B4-BE49-F238E27FC236}">
                <a16:creationId xmlns:a16="http://schemas.microsoft.com/office/drawing/2014/main" id="{CD3278F4-BBB0-5142-9D48-5C0B4AFA644C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789621" y="1818461"/>
            <a:ext cx="2282674" cy="100455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3D3254-A40E-3E17-FB42-CE2290CACCFB}"/>
              </a:ext>
            </a:extLst>
          </p:cNvPr>
          <p:cNvSpPr txBox="1"/>
          <p:nvPr/>
        </p:nvSpPr>
        <p:spPr>
          <a:xfrm>
            <a:off x="1260853" y="4401529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Instruction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ABFCC-9B31-FD1C-937E-DA7B080CA2C7}"/>
              </a:ext>
            </a:extLst>
          </p:cNvPr>
          <p:cNvSpPr/>
          <p:nvPr/>
        </p:nvSpPr>
        <p:spPr>
          <a:xfrm>
            <a:off x="1323126" y="4123279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1001</a:t>
            </a:r>
          </a:p>
        </p:txBody>
      </p:sp>
      <p:cxnSp>
        <p:nvCxnSpPr>
          <p:cNvPr id="4" name="Straight Arrow Connector 18">
            <a:extLst>
              <a:ext uri="{FF2B5EF4-FFF2-40B4-BE49-F238E27FC236}">
                <a16:creationId xmlns:a16="http://schemas.microsoft.com/office/drawing/2014/main" id="{C80D8494-629E-693B-1CC1-D813733EC9A9}"/>
              </a:ext>
            </a:extLst>
          </p:cNvPr>
          <p:cNvCxnSpPr>
            <a:cxnSpLocks/>
          </p:cNvCxnSpPr>
          <p:nvPr/>
        </p:nvCxnSpPr>
        <p:spPr>
          <a:xfrm>
            <a:off x="1260853" y="3653531"/>
            <a:ext cx="34348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6938E14-EEF1-B5AE-C480-3FE29C6B7F0A}"/>
              </a:ext>
            </a:extLst>
          </p:cNvPr>
          <p:cNvSpPr/>
          <p:nvPr/>
        </p:nvSpPr>
        <p:spPr>
          <a:xfrm>
            <a:off x="3334413" y="3333963"/>
            <a:ext cx="3984158" cy="1483208"/>
          </a:xfrm>
          <a:custGeom>
            <a:avLst/>
            <a:gdLst>
              <a:gd name="connsiteX0" fmla="*/ 0 w 3984158"/>
              <a:gd name="connsiteY0" fmla="*/ 0 h 1483208"/>
              <a:gd name="connsiteX1" fmla="*/ 624185 w 3984158"/>
              <a:gd name="connsiteY1" fmla="*/ 0 h 1483208"/>
              <a:gd name="connsiteX2" fmla="*/ 1168686 w 3984158"/>
              <a:gd name="connsiteY2" fmla="*/ 0 h 1483208"/>
              <a:gd name="connsiteX3" fmla="*/ 1912396 w 3984158"/>
              <a:gd name="connsiteY3" fmla="*/ 0 h 1483208"/>
              <a:gd name="connsiteX4" fmla="*/ 2536581 w 3984158"/>
              <a:gd name="connsiteY4" fmla="*/ 0 h 1483208"/>
              <a:gd name="connsiteX5" fmla="*/ 3160765 w 3984158"/>
              <a:gd name="connsiteY5" fmla="*/ 0 h 1483208"/>
              <a:gd name="connsiteX6" fmla="*/ 3984158 w 3984158"/>
              <a:gd name="connsiteY6" fmla="*/ 0 h 1483208"/>
              <a:gd name="connsiteX7" fmla="*/ 3984158 w 3984158"/>
              <a:gd name="connsiteY7" fmla="*/ 464739 h 1483208"/>
              <a:gd name="connsiteX8" fmla="*/ 3984158 w 3984158"/>
              <a:gd name="connsiteY8" fmla="*/ 959141 h 1483208"/>
              <a:gd name="connsiteX9" fmla="*/ 3984158 w 3984158"/>
              <a:gd name="connsiteY9" fmla="*/ 1483208 h 1483208"/>
              <a:gd name="connsiteX10" fmla="*/ 3399815 w 3984158"/>
              <a:gd name="connsiteY10" fmla="*/ 1483208 h 1483208"/>
              <a:gd name="connsiteX11" fmla="*/ 2735788 w 3984158"/>
              <a:gd name="connsiteY11" fmla="*/ 1483208 h 1483208"/>
              <a:gd name="connsiteX12" fmla="*/ 2111604 w 3984158"/>
              <a:gd name="connsiteY12" fmla="*/ 1483208 h 1483208"/>
              <a:gd name="connsiteX13" fmla="*/ 1367894 w 3984158"/>
              <a:gd name="connsiteY13" fmla="*/ 1483208 h 1483208"/>
              <a:gd name="connsiteX14" fmla="*/ 624185 w 3984158"/>
              <a:gd name="connsiteY14" fmla="*/ 1483208 h 1483208"/>
              <a:gd name="connsiteX15" fmla="*/ 0 w 3984158"/>
              <a:gd name="connsiteY15" fmla="*/ 1483208 h 1483208"/>
              <a:gd name="connsiteX16" fmla="*/ 0 w 3984158"/>
              <a:gd name="connsiteY16" fmla="*/ 988805 h 1483208"/>
              <a:gd name="connsiteX17" fmla="*/ 0 w 3984158"/>
              <a:gd name="connsiteY17" fmla="*/ 509235 h 1483208"/>
              <a:gd name="connsiteX18" fmla="*/ 0 w 3984158"/>
              <a:gd name="connsiteY18" fmla="*/ 0 h 148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4158" h="1483208" extrusionOk="0">
                <a:moveTo>
                  <a:pt x="0" y="0"/>
                </a:moveTo>
                <a:cubicBezTo>
                  <a:pt x="183423" y="18876"/>
                  <a:pt x="387432" y="11885"/>
                  <a:pt x="624185" y="0"/>
                </a:cubicBezTo>
                <a:cubicBezTo>
                  <a:pt x="860939" y="-11885"/>
                  <a:pt x="1054606" y="-18463"/>
                  <a:pt x="1168686" y="0"/>
                </a:cubicBezTo>
                <a:cubicBezTo>
                  <a:pt x="1282766" y="18463"/>
                  <a:pt x="1693901" y="35828"/>
                  <a:pt x="1912396" y="0"/>
                </a:cubicBezTo>
                <a:cubicBezTo>
                  <a:pt x="2130891" y="-35828"/>
                  <a:pt x="2399161" y="-14960"/>
                  <a:pt x="2536581" y="0"/>
                </a:cubicBezTo>
                <a:cubicBezTo>
                  <a:pt x="2674002" y="14960"/>
                  <a:pt x="2930878" y="25357"/>
                  <a:pt x="3160765" y="0"/>
                </a:cubicBezTo>
                <a:cubicBezTo>
                  <a:pt x="3390652" y="-25357"/>
                  <a:pt x="3618233" y="22549"/>
                  <a:pt x="3984158" y="0"/>
                </a:cubicBezTo>
                <a:cubicBezTo>
                  <a:pt x="3984038" y="195374"/>
                  <a:pt x="3982039" y="245726"/>
                  <a:pt x="3984158" y="464739"/>
                </a:cubicBezTo>
                <a:cubicBezTo>
                  <a:pt x="3986277" y="683752"/>
                  <a:pt x="3968175" y="738445"/>
                  <a:pt x="3984158" y="959141"/>
                </a:cubicBezTo>
                <a:cubicBezTo>
                  <a:pt x="4000141" y="1179837"/>
                  <a:pt x="4006929" y="1289598"/>
                  <a:pt x="3984158" y="1483208"/>
                </a:cubicBezTo>
                <a:cubicBezTo>
                  <a:pt x="3803422" y="1507410"/>
                  <a:pt x="3621945" y="1507539"/>
                  <a:pt x="3399815" y="1483208"/>
                </a:cubicBezTo>
                <a:cubicBezTo>
                  <a:pt x="3177685" y="1458877"/>
                  <a:pt x="2949391" y="1453742"/>
                  <a:pt x="2735788" y="1483208"/>
                </a:cubicBezTo>
                <a:cubicBezTo>
                  <a:pt x="2522185" y="1512674"/>
                  <a:pt x="2346462" y="1470132"/>
                  <a:pt x="2111604" y="1483208"/>
                </a:cubicBezTo>
                <a:cubicBezTo>
                  <a:pt x="1876746" y="1496284"/>
                  <a:pt x="1574870" y="1492723"/>
                  <a:pt x="1367894" y="1483208"/>
                </a:cubicBezTo>
                <a:cubicBezTo>
                  <a:pt x="1160918" y="1473694"/>
                  <a:pt x="788357" y="1457438"/>
                  <a:pt x="624185" y="1483208"/>
                </a:cubicBezTo>
                <a:cubicBezTo>
                  <a:pt x="460013" y="1508978"/>
                  <a:pt x="282889" y="1481339"/>
                  <a:pt x="0" y="1483208"/>
                </a:cubicBezTo>
                <a:cubicBezTo>
                  <a:pt x="24368" y="1316907"/>
                  <a:pt x="-24567" y="1129752"/>
                  <a:pt x="0" y="988805"/>
                </a:cubicBezTo>
                <a:cubicBezTo>
                  <a:pt x="24567" y="847858"/>
                  <a:pt x="2696" y="683175"/>
                  <a:pt x="0" y="509235"/>
                </a:cubicBezTo>
                <a:cubicBezTo>
                  <a:pt x="-2696" y="335295"/>
                  <a:pt x="22160" y="10984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D91799-0C57-7D18-EBF2-06531BDCC17C}"/>
              </a:ext>
            </a:extLst>
          </p:cNvPr>
          <p:cNvCxnSpPr>
            <a:cxnSpLocks/>
          </p:cNvCxnSpPr>
          <p:nvPr/>
        </p:nvCxnSpPr>
        <p:spPr>
          <a:xfrm flipH="1">
            <a:off x="3334412" y="3586450"/>
            <a:ext cx="3996218" cy="144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DC0E66B-ECFE-B3E8-9D54-B860190C678F}"/>
              </a:ext>
            </a:extLst>
          </p:cNvPr>
          <p:cNvSpPr txBox="1"/>
          <p:nvPr/>
        </p:nvSpPr>
        <p:spPr>
          <a:xfrm>
            <a:off x="3833233" y="328419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Terminal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3A774BB-CF0F-92DA-32D6-4CFF05B808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878" y="3398163"/>
            <a:ext cx="426016" cy="15240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8DB25F-7C56-58CB-9FFD-37B969F4CBA9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0DA94ED-01CA-FBFA-DAD5-A0ED7F798A64}"/>
              </a:ext>
            </a:extLst>
          </p:cNvPr>
          <p:cNvSpPr txBox="1"/>
          <p:nvPr/>
        </p:nvSpPr>
        <p:spPr>
          <a:xfrm>
            <a:off x="3292566" y="3586136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</p:spTree>
    <p:extLst>
      <p:ext uri="{BB962C8B-B14F-4D97-AF65-F5344CB8AC3E}">
        <p14:creationId xmlns:p14="http://schemas.microsoft.com/office/powerpoint/2010/main" val="172805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15205" cy="4603690"/>
            <a:chOff x="205144" y="-2890187"/>
            <a:chExt cx="7115205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FC5993A-A0D5-FDA9-D8A9-9B8AB1FECBA4}"/>
              </a:ext>
            </a:extLst>
          </p:cNvPr>
          <p:cNvSpPr txBox="1"/>
          <p:nvPr/>
        </p:nvSpPr>
        <p:spPr>
          <a:xfrm>
            <a:off x="2283394" y="596666"/>
            <a:ext cx="998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32FFE-1EC4-EA27-2F26-AD120B3B2B01}"/>
              </a:ext>
            </a:extLst>
          </p:cNvPr>
          <p:cNvSpPr txBox="1"/>
          <p:nvPr/>
        </p:nvSpPr>
        <p:spPr>
          <a:xfrm>
            <a:off x="1010379" y="3462075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     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D6FD04-E212-6FB2-8071-43F11BAFBCEC}"/>
              </a:ext>
            </a:extLst>
          </p:cNvPr>
          <p:cNvGrpSpPr/>
          <p:nvPr/>
        </p:nvGrpSpPr>
        <p:grpSpPr>
          <a:xfrm>
            <a:off x="1785221" y="1073854"/>
            <a:ext cx="549107" cy="2842453"/>
            <a:chOff x="1668759" y="-13958058"/>
            <a:chExt cx="487848" cy="22198517"/>
          </a:xfrm>
        </p:grpSpPr>
        <p:cxnSp>
          <p:nvCxnSpPr>
            <p:cNvPr id="30" name="Straight Arrow Connector 55">
              <a:extLst>
                <a:ext uri="{FF2B5EF4-FFF2-40B4-BE49-F238E27FC236}">
                  <a16:creationId xmlns:a16="http://schemas.microsoft.com/office/drawing/2014/main" id="{49C0A23A-BA38-2A41-F8AF-F7C90CE0A2A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9C43B8-2FC0-66D5-1A95-DEFB45A44D8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83D3254-A40E-3E17-FB42-CE2290CACCFB}"/>
              </a:ext>
            </a:extLst>
          </p:cNvPr>
          <p:cNvSpPr txBox="1"/>
          <p:nvPr/>
        </p:nvSpPr>
        <p:spPr>
          <a:xfrm>
            <a:off x="1260853" y="4401529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Instruction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ABFCC-9B31-FD1C-937E-DA7B080CA2C7}"/>
              </a:ext>
            </a:extLst>
          </p:cNvPr>
          <p:cNvSpPr/>
          <p:nvPr/>
        </p:nvSpPr>
        <p:spPr>
          <a:xfrm>
            <a:off x="1323126" y="4123279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0010</a:t>
            </a:r>
          </a:p>
        </p:txBody>
      </p:sp>
      <p:cxnSp>
        <p:nvCxnSpPr>
          <p:cNvPr id="8" name="Straight Arrow Connector 18">
            <a:extLst>
              <a:ext uri="{FF2B5EF4-FFF2-40B4-BE49-F238E27FC236}">
                <a16:creationId xmlns:a16="http://schemas.microsoft.com/office/drawing/2014/main" id="{2F061B5A-4904-623A-1F7C-213D019D451E}"/>
              </a:ext>
            </a:extLst>
          </p:cNvPr>
          <p:cNvCxnSpPr>
            <a:cxnSpLocks/>
            <a:endCxn id="22" idx="0"/>
          </p:cNvCxnSpPr>
          <p:nvPr/>
        </p:nvCxnSpPr>
        <p:spPr>
          <a:xfrm rot="5400000">
            <a:off x="860041" y="2069636"/>
            <a:ext cx="2943875" cy="116341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44F4C16-D43C-48DB-8809-0E99A13B2694}"/>
              </a:ext>
            </a:extLst>
          </p:cNvPr>
          <p:cNvSpPr/>
          <p:nvPr/>
        </p:nvSpPr>
        <p:spPr>
          <a:xfrm>
            <a:off x="3334413" y="3333963"/>
            <a:ext cx="3984158" cy="1483208"/>
          </a:xfrm>
          <a:custGeom>
            <a:avLst/>
            <a:gdLst>
              <a:gd name="connsiteX0" fmla="*/ 0 w 3984158"/>
              <a:gd name="connsiteY0" fmla="*/ 0 h 1483208"/>
              <a:gd name="connsiteX1" fmla="*/ 624185 w 3984158"/>
              <a:gd name="connsiteY1" fmla="*/ 0 h 1483208"/>
              <a:gd name="connsiteX2" fmla="*/ 1168686 w 3984158"/>
              <a:gd name="connsiteY2" fmla="*/ 0 h 1483208"/>
              <a:gd name="connsiteX3" fmla="*/ 1912396 w 3984158"/>
              <a:gd name="connsiteY3" fmla="*/ 0 h 1483208"/>
              <a:gd name="connsiteX4" fmla="*/ 2536581 w 3984158"/>
              <a:gd name="connsiteY4" fmla="*/ 0 h 1483208"/>
              <a:gd name="connsiteX5" fmla="*/ 3160765 w 3984158"/>
              <a:gd name="connsiteY5" fmla="*/ 0 h 1483208"/>
              <a:gd name="connsiteX6" fmla="*/ 3984158 w 3984158"/>
              <a:gd name="connsiteY6" fmla="*/ 0 h 1483208"/>
              <a:gd name="connsiteX7" fmla="*/ 3984158 w 3984158"/>
              <a:gd name="connsiteY7" fmla="*/ 464739 h 1483208"/>
              <a:gd name="connsiteX8" fmla="*/ 3984158 w 3984158"/>
              <a:gd name="connsiteY8" fmla="*/ 959141 h 1483208"/>
              <a:gd name="connsiteX9" fmla="*/ 3984158 w 3984158"/>
              <a:gd name="connsiteY9" fmla="*/ 1483208 h 1483208"/>
              <a:gd name="connsiteX10" fmla="*/ 3399815 w 3984158"/>
              <a:gd name="connsiteY10" fmla="*/ 1483208 h 1483208"/>
              <a:gd name="connsiteX11" fmla="*/ 2735788 w 3984158"/>
              <a:gd name="connsiteY11" fmla="*/ 1483208 h 1483208"/>
              <a:gd name="connsiteX12" fmla="*/ 2111604 w 3984158"/>
              <a:gd name="connsiteY12" fmla="*/ 1483208 h 1483208"/>
              <a:gd name="connsiteX13" fmla="*/ 1367894 w 3984158"/>
              <a:gd name="connsiteY13" fmla="*/ 1483208 h 1483208"/>
              <a:gd name="connsiteX14" fmla="*/ 624185 w 3984158"/>
              <a:gd name="connsiteY14" fmla="*/ 1483208 h 1483208"/>
              <a:gd name="connsiteX15" fmla="*/ 0 w 3984158"/>
              <a:gd name="connsiteY15" fmla="*/ 1483208 h 1483208"/>
              <a:gd name="connsiteX16" fmla="*/ 0 w 3984158"/>
              <a:gd name="connsiteY16" fmla="*/ 988805 h 1483208"/>
              <a:gd name="connsiteX17" fmla="*/ 0 w 3984158"/>
              <a:gd name="connsiteY17" fmla="*/ 509235 h 1483208"/>
              <a:gd name="connsiteX18" fmla="*/ 0 w 3984158"/>
              <a:gd name="connsiteY18" fmla="*/ 0 h 148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4158" h="1483208" extrusionOk="0">
                <a:moveTo>
                  <a:pt x="0" y="0"/>
                </a:moveTo>
                <a:cubicBezTo>
                  <a:pt x="183423" y="18876"/>
                  <a:pt x="387432" y="11885"/>
                  <a:pt x="624185" y="0"/>
                </a:cubicBezTo>
                <a:cubicBezTo>
                  <a:pt x="860939" y="-11885"/>
                  <a:pt x="1054606" y="-18463"/>
                  <a:pt x="1168686" y="0"/>
                </a:cubicBezTo>
                <a:cubicBezTo>
                  <a:pt x="1282766" y="18463"/>
                  <a:pt x="1693901" y="35828"/>
                  <a:pt x="1912396" y="0"/>
                </a:cubicBezTo>
                <a:cubicBezTo>
                  <a:pt x="2130891" y="-35828"/>
                  <a:pt x="2399161" y="-14960"/>
                  <a:pt x="2536581" y="0"/>
                </a:cubicBezTo>
                <a:cubicBezTo>
                  <a:pt x="2674002" y="14960"/>
                  <a:pt x="2930878" y="25357"/>
                  <a:pt x="3160765" y="0"/>
                </a:cubicBezTo>
                <a:cubicBezTo>
                  <a:pt x="3390652" y="-25357"/>
                  <a:pt x="3618233" y="22549"/>
                  <a:pt x="3984158" y="0"/>
                </a:cubicBezTo>
                <a:cubicBezTo>
                  <a:pt x="3984038" y="195374"/>
                  <a:pt x="3982039" y="245726"/>
                  <a:pt x="3984158" y="464739"/>
                </a:cubicBezTo>
                <a:cubicBezTo>
                  <a:pt x="3986277" y="683752"/>
                  <a:pt x="3968175" y="738445"/>
                  <a:pt x="3984158" y="959141"/>
                </a:cubicBezTo>
                <a:cubicBezTo>
                  <a:pt x="4000141" y="1179837"/>
                  <a:pt x="4006929" y="1289598"/>
                  <a:pt x="3984158" y="1483208"/>
                </a:cubicBezTo>
                <a:cubicBezTo>
                  <a:pt x="3803422" y="1507410"/>
                  <a:pt x="3621945" y="1507539"/>
                  <a:pt x="3399815" y="1483208"/>
                </a:cubicBezTo>
                <a:cubicBezTo>
                  <a:pt x="3177685" y="1458877"/>
                  <a:pt x="2949391" y="1453742"/>
                  <a:pt x="2735788" y="1483208"/>
                </a:cubicBezTo>
                <a:cubicBezTo>
                  <a:pt x="2522185" y="1512674"/>
                  <a:pt x="2346462" y="1470132"/>
                  <a:pt x="2111604" y="1483208"/>
                </a:cubicBezTo>
                <a:cubicBezTo>
                  <a:pt x="1876746" y="1496284"/>
                  <a:pt x="1574870" y="1492723"/>
                  <a:pt x="1367894" y="1483208"/>
                </a:cubicBezTo>
                <a:cubicBezTo>
                  <a:pt x="1160918" y="1473694"/>
                  <a:pt x="788357" y="1457438"/>
                  <a:pt x="624185" y="1483208"/>
                </a:cubicBezTo>
                <a:cubicBezTo>
                  <a:pt x="460013" y="1508978"/>
                  <a:pt x="282889" y="1481339"/>
                  <a:pt x="0" y="1483208"/>
                </a:cubicBezTo>
                <a:cubicBezTo>
                  <a:pt x="24368" y="1316907"/>
                  <a:pt x="-24567" y="1129752"/>
                  <a:pt x="0" y="988805"/>
                </a:cubicBezTo>
                <a:cubicBezTo>
                  <a:pt x="24567" y="847858"/>
                  <a:pt x="2696" y="683175"/>
                  <a:pt x="0" y="509235"/>
                </a:cubicBezTo>
                <a:cubicBezTo>
                  <a:pt x="-2696" y="335295"/>
                  <a:pt x="22160" y="10984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C024B1-11A1-8C14-8CE8-9D3D12E324E6}"/>
              </a:ext>
            </a:extLst>
          </p:cNvPr>
          <p:cNvCxnSpPr>
            <a:cxnSpLocks/>
          </p:cNvCxnSpPr>
          <p:nvPr/>
        </p:nvCxnSpPr>
        <p:spPr>
          <a:xfrm flipH="1">
            <a:off x="3334412" y="3586450"/>
            <a:ext cx="3996218" cy="144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DE4E6DE-CFE0-C267-4DDF-46F3B6FDD0B7}"/>
              </a:ext>
            </a:extLst>
          </p:cNvPr>
          <p:cNvSpPr txBox="1"/>
          <p:nvPr/>
        </p:nvSpPr>
        <p:spPr>
          <a:xfrm>
            <a:off x="3833233" y="328419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Terminal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10724CF-CABF-7172-B4A9-68576C41287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878" y="3398163"/>
            <a:ext cx="426016" cy="1524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527CEF6-5235-3133-1659-8A50F209F64A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EA0736-9BDB-A4A5-A358-ABD54F289229}"/>
              </a:ext>
            </a:extLst>
          </p:cNvPr>
          <p:cNvSpPr txBox="1"/>
          <p:nvPr/>
        </p:nvSpPr>
        <p:spPr>
          <a:xfrm>
            <a:off x="3292566" y="3586136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</p:spTree>
    <p:extLst>
      <p:ext uri="{BB962C8B-B14F-4D97-AF65-F5344CB8AC3E}">
        <p14:creationId xmlns:p14="http://schemas.microsoft.com/office/powerpoint/2010/main" val="162398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27714" cy="4603690"/>
            <a:chOff x="205144" y="-2890187"/>
            <a:chExt cx="7127714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8D84008-6E7D-FEE9-E14C-90E50F88811F}"/>
              </a:ext>
            </a:extLst>
          </p:cNvPr>
          <p:cNvSpPr txBox="1"/>
          <p:nvPr/>
        </p:nvSpPr>
        <p:spPr>
          <a:xfrm>
            <a:off x="3292566" y="3586136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C5993A-A0D5-FDA9-D8A9-9B8AB1FECBA4}"/>
              </a:ext>
            </a:extLst>
          </p:cNvPr>
          <p:cNvSpPr txBox="1"/>
          <p:nvPr/>
        </p:nvSpPr>
        <p:spPr>
          <a:xfrm>
            <a:off x="2283394" y="596666"/>
            <a:ext cx="998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32FFE-1EC4-EA27-2F26-AD120B3B2B01}"/>
              </a:ext>
            </a:extLst>
          </p:cNvPr>
          <p:cNvSpPr txBox="1"/>
          <p:nvPr/>
        </p:nvSpPr>
        <p:spPr>
          <a:xfrm>
            <a:off x="1010379" y="3462075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dirty="0"/>
              <a:t>       3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D6FD04-E212-6FB2-8071-43F11BAFBCEC}"/>
              </a:ext>
            </a:extLst>
          </p:cNvPr>
          <p:cNvGrpSpPr/>
          <p:nvPr/>
        </p:nvGrpSpPr>
        <p:grpSpPr>
          <a:xfrm>
            <a:off x="1785221" y="1335514"/>
            <a:ext cx="549107" cy="2580793"/>
            <a:chOff x="1668759" y="-13958058"/>
            <a:chExt cx="487848" cy="22198517"/>
          </a:xfrm>
        </p:grpSpPr>
        <p:cxnSp>
          <p:nvCxnSpPr>
            <p:cNvPr id="30" name="Straight Arrow Connector 55">
              <a:extLst>
                <a:ext uri="{FF2B5EF4-FFF2-40B4-BE49-F238E27FC236}">
                  <a16:creationId xmlns:a16="http://schemas.microsoft.com/office/drawing/2014/main" id="{49C0A23A-BA38-2A41-F8AF-F7C90CE0A2A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9C43B8-2FC0-66D5-1A95-DEFB45A44D8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8">
            <a:extLst>
              <a:ext uri="{FF2B5EF4-FFF2-40B4-BE49-F238E27FC236}">
                <a16:creationId xmlns:a16="http://schemas.microsoft.com/office/drawing/2014/main" id="{CD3278F4-BBB0-5142-9D48-5C0B4AFA644C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923136" y="1959723"/>
            <a:ext cx="2007898" cy="99680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3D3254-A40E-3E17-FB42-CE2290CACCFB}"/>
              </a:ext>
            </a:extLst>
          </p:cNvPr>
          <p:cNvSpPr txBox="1"/>
          <p:nvPr/>
        </p:nvSpPr>
        <p:spPr>
          <a:xfrm>
            <a:off x="1260853" y="4401529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Instruction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ABFCC-9B31-FD1C-937E-DA7B080CA2C7}"/>
              </a:ext>
            </a:extLst>
          </p:cNvPr>
          <p:cNvSpPr/>
          <p:nvPr/>
        </p:nvSpPr>
        <p:spPr>
          <a:xfrm>
            <a:off x="1323126" y="4123279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0010</a:t>
            </a:r>
          </a:p>
        </p:txBody>
      </p:sp>
      <p:cxnSp>
        <p:nvCxnSpPr>
          <p:cNvPr id="4" name="Straight Arrow Connector 18">
            <a:extLst>
              <a:ext uri="{FF2B5EF4-FFF2-40B4-BE49-F238E27FC236}">
                <a16:creationId xmlns:a16="http://schemas.microsoft.com/office/drawing/2014/main" id="{C80D8494-629E-693B-1CC1-D813733EC9A9}"/>
              </a:ext>
            </a:extLst>
          </p:cNvPr>
          <p:cNvCxnSpPr>
            <a:cxnSpLocks/>
          </p:cNvCxnSpPr>
          <p:nvPr/>
        </p:nvCxnSpPr>
        <p:spPr>
          <a:xfrm>
            <a:off x="1260853" y="3653531"/>
            <a:ext cx="34348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55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28752</TotalTime>
  <Words>126</Words>
  <Application>Microsoft Macintosh PowerPoint</Application>
  <PresentationFormat>Custom</PresentationFormat>
  <Paragraphs>100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Charlotte Pierce</cp:lastModifiedBy>
  <cp:revision>179</cp:revision>
  <dcterms:created xsi:type="dcterms:W3CDTF">2023-09-06T05:00:29Z</dcterms:created>
  <dcterms:modified xsi:type="dcterms:W3CDTF">2024-02-09T06:18:10Z</dcterms:modified>
  <cp:category/>
</cp:coreProperties>
</file>