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8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BA38EF"/>
    <a:srgbClr val="A676FF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7"/>
    <p:restoredTop sz="94694"/>
  </p:normalViewPr>
  <p:slideViewPr>
    <p:cSldViewPr snapToGrid="0">
      <p:cViewPr varScale="1">
        <p:scale>
          <a:sx n="151" d="100"/>
          <a:sy n="151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100739" y="-21662"/>
            <a:ext cx="7415319" cy="4555308"/>
            <a:chOff x="231271" y="-2890187"/>
            <a:chExt cx="7287015" cy="45553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28186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using static </a:t>
              </a:r>
              <a:r>
                <a:rPr lang="en-AU" sz="1200" dirty="0" err="1"/>
                <a:t>SplashKitSDK.SplashKit</a:t>
              </a:r>
              <a:r>
                <a:rPr lang="en-AU" sz="1200" dirty="0"/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/>
                <a:t>OpenWindow</a:t>
              </a:r>
              <a:r>
                <a:rPr lang="en-AU" sz="1200" dirty="0"/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ColorYellow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08536"/>
              <a:ext cx="1256954" cy="625877"/>
              <a:chOff x="1357821" y="4749030"/>
              <a:chExt cx="1256954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933440" y="4749030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30" y="-2544837"/>
              <a:ext cx="7182601" cy="2635007"/>
            </a:xfrm>
            <a:custGeom>
              <a:avLst/>
              <a:gdLst>
                <a:gd name="connsiteX0" fmla="*/ 0 w 7309067"/>
                <a:gd name="connsiteY0" fmla="*/ 0 h 2635007"/>
                <a:gd name="connsiteX1" fmla="*/ 591370 w 7309067"/>
                <a:gd name="connsiteY1" fmla="*/ 0 h 2635007"/>
                <a:gd name="connsiteX2" fmla="*/ 1036559 w 7309067"/>
                <a:gd name="connsiteY2" fmla="*/ 0 h 2635007"/>
                <a:gd name="connsiteX3" fmla="*/ 1847201 w 7309067"/>
                <a:gd name="connsiteY3" fmla="*/ 0 h 2635007"/>
                <a:gd name="connsiteX4" fmla="*/ 2438571 w 7309067"/>
                <a:gd name="connsiteY4" fmla="*/ 0 h 2635007"/>
                <a:gd name="connsiteX5" fmla="*/ 3029941 w 7309067"/>
                <a:gd name="connsiteY5" fmla="*/ 0 h 2635007"/>
                <a:gd name="connsiteX6" fmla="*/ 3840582 w 7309067"/>
                <a:gd name="connsiteY6" fmla="*/ 0 h 2635007"/>
                <a:gd name="connsiteX7" fmla="*/ 4358862 w 7309067"/>
                <a:gd name="connsiteY7" fmla="*/ 0 h 2635007"/>
                <a:gd name="connsiteX8" fmla="*/ 5169504 w 7309067"/>
                <a:gd name="connsiteY8" fmla="*/ 0 h 2635007"/>
                <a:gd name="connsiteX9" fmla="*/ 5980146 w 7309067"/>
                <a:gd name="connsiteY9" fmla="*/ 0 h 2635007"/>
                <a:gd name="connsiteX10" fmla="*/ 6644606 w 7309067"/>
                <a:gd name="connsiteY10" fmla="*/ 0 h 2635007"/>
                <a:gd name="connsiteX11" fmla="*/ 7309067 w 7309067"/>
                <a:gd name="connsiteY11" fmla="*/ 0 h 2635007"/>
                <a:gd name="connsiteX12" fmla="*/ 7309067 w 7309067"/>
                <a:gd name="connsiteY12" fmla="*/ 632402 h 2635007"/>
                <a:gd name="connsiteX13" fmla="*/ 7309067 w 7309067"/>
                <a:gd name="connsiteY13" fmla="*/ 1212103 h 2635007"/>
                <a:gd name="connsiteX14" fmla="*/ 7309067 w 7309067"/>
                <a:gd name="connsiteY14" fmla="*/ 1870855 h 2635007"/>
                <a:gd name="connsiteX15" fmla="*/ 7309067 w 7309067"/>
                <a:gd name="connsiteY15" fmla="*/ 2635007 h 2635007"/>
                <a:gd name="connsiteX16" fmla="*/ 6644606 w 7309067"/>
                <a:gd name="connsiteY16" fmla="*/ 2635007 h 2635007"/>
                <a:gd name="connsiteX17" fmla="*/ 5833964 w 7309067"/>
                <a:gd name="connsiteY17" fmla="*/ 2635007 h 2635007"/>
                <a:gd name="connsiteX18" fmla="*/ 5169504 w 7309067"/>
                <a:gd name="connsiteY18" fmla="*/ 2635007 h 2635007"/>
                <a:gd name="connsiteX19" fmla="*/ 4724315 w 7309067"/>
                <a:gd name="connsiteY19" fmla="*/ 2635007 h 2635007"/>
                <a:gd name="connsiteX20" fmla="*/ 4206036 w 7309067"/>
                <a:gd name="connsiteY20" fmla="*/ 2635007 h 2635007"/>
                <a:gd name="connsiteX21" fmla="*/ 3395394 w 7309067"/>
                <a:gd name="connsiteY21" fmla="*/ 2635007 h 2635007"/>
                <a:gd name="connsiteX22" fmla="*/ 2730933 w 7309067"/>
                <a:gd name="connsiteY22" fmla="*/ 2635007 h 2635007"/>
                <a:gd name="connsiteX23" fmla="*/ 2212654 w 7309067"/>
                <a:gd name="connsiteY23" fmla="*/ 2635007 h 2635007"/>
                <a:gd name="connsiteX24" fmla="*/ 1548193 w 7309067"/>
                <a:gd name="connsiteY24" fmla="*/ 2635007 h 2635007"/>
                <a:gd name="connsiteX25" fmla="*/ 1103005 w 7309067"/>
                <a:gd name="connsiteY25" fmla="*/ 2635007 h 2635007"/>
                <a:gd name="connsiteX26" fmla="*/ 657816 w 7309067"/>
                <a:gd name="connsiteY26" fmla="*/ 2635007 h 2635007"/>
                <a:gd name="connsiteX27" fmla="*/ 0 w 7309067"/>
                <a:gd name="connsiteY27" fmla="*/ 2635007 h 2635007"/>
                <a:gd name="connsiteX28" fmla="*/ 0 w 7309067"/>
                <a:gd name="connsiteY28" fmla="*/ 2028955 h 2635007"/>
                <a:gd name="connsiteX29" fmla="*/ 0 w 7309067"/>
                <a:gd name="connsiteY29" fmla="*/ 1317504 h 2635007"/>
                <a:gd name="connsiteX30" fmla="*/ 0 w 7309067"/>
                <a:gd name="connsiteY30" fmla="*/ 685102 h 2635007"/>
                <a:gd name="connsiteX31" fmla="*/ 0 w 7309067"/>
                <a:gd name="connsiteY31" fmla="*/ 0 h 263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309067" h="2635007" extrusionOk="0">
                  <a:moveTo>
                    <a:pt x="0" y="0"/>
                  </a:moveTo>
                  <a:cubicBezTo>
                    <a:pt x="128323" y="660"/>
                    <a:pt x="466845" y="1787"/>
                    <a:pt x="591370" y="0"/>
                  </a:cubicBezTo>
                  <a:cubicBezTo>
                    <a:pt x="715895" y="-1787"/>
                    <a:pt x="833669" y="-17446"/>
                    <a:pt x="1036559" y="0"/>
                  </a:cubicBezTo>
                  <a:cubicBezTo>
                    <a:pt x="1239449" y="17446"/>
                    <a:pt x="1496762" y="32257"/>
                    <a:pt x="1847201" y="0"/>
                  </a:cubicBezTo>
                  <a:cubicBezTo>
                    <a:pt x="2197640" y="-32257"/>
                    <a:pt x="2207983" y="15585"/>
                    <a:pt x="2438571" y="0"/>
                  </a:cubicBezTo>
                  <a:cubicBezTo>
                    <a:pt x="2669159" y="-15585"/>
                    <a:pt x="2750892" y="21907"/>
                    <a:pt x="3029941" y="0"/>
                  </a:cubicBezTo>
                  <a:cubicBezTo>
                    <a:pt x="3308990" y="-21907"/>
                    <a:pt x="3441763" y="-34248"/>
                    <a:pt x="3840582" y="0"/>
                  </a:cubicBezTo>
                  <a:cubicBezTo>
                    <a:pt x="4239401" y="34248"/>
                    <a:pt x="4129898" y="-7515"/>
                    <a:pt x="4358862" y="0"/>
                  </a:cubicBezTo>
                  <a:cubicBezTo>
                    <a:pt x="4587826" y="7515"/>
                    <a:pt x="4961538" y="29231"/>
                    <a:pt x="5169504" y="0"/>
                  </a:cubicBezTo>
                  <a:cubicBezTo>
                    <a:pt x="5377470" y="-29231"/>
                    <a:pt x="5686188" y="-10334"/>
                    <a:pt x="5980146" y="0"/>
                  </a:cubicBezTo>
                  <a:cubicBezTo>
                    <a:pt x="6274104" y="10334"/>
                    <a:pt x="6492090" y="-9158"/>
                    <a:pt x="6644606" y="0"/>
                  </a:cubicBezTo>
                  <a:cubicBezTo>
                    <a:pt x="6797122" y="9158"/>
                    <a:pt x="7057098" y="17744"/>
                    <a:pt x="7309067" y="0"/>
                  </a:cubicBezTo>
                  <a:cubicBezTo>
                    <a:pt x="7319636" y="219835"/>
                    <a:pt x="7329719" y="439195"/>
                    <a:pt x="7309067" y="632402"/>
                  </a:cubicBezTo>
                  <a:cubicBezTo>
                    <a:pt x="7288415" y="825609"/>
                    <a:pt x="7307261" y="1048175"/>
                    <a:pt x="7309067" y="1212103"/>
                  </a:cubicBezTo>
                  <a:cubicBezTo>
                    <a:pt x="7310873" y="1376031"/>
                    <a:pt x="7320228" y="1621254"/>
                    <a:pt x="7309067" y="1870855"/>
                  </a:cubicBezTo>
                  <a:cubicBezTo>
                    <a:pt x="7297906" y="2120456"/>
                    <a:pt x="7289108" y="2272401"/>
                    <a:pt x="7309067" y="2635007"/>
                  </a:cubicBezTo>
                  <a:cubicBezTo>
                    <a:pt x="7027900" y="2634628"/>
                    <a:pt x="6896906" y="2617363"/>
                    <a:pt x="6644606" y="2635007"/>
                  </a:cubicBezTo>
                  <a:cubicBezTo>
                    <a:pt x="6392306" y="2652651"/>
                    <a:pt x="6015716" y="2611720"/>
                    <a:pt x="5833964" y="2635007"/>
                  </a:cubicBezTo>
                  <a:cubicBezTo>
                    <a:pt x="5652212" y="2658294"/>
                    <a:pt x="5394336" y="2660440"/>
                    <a:pt x="5169504" y="2635007"/>
                  </a:cubicBezTo>
                  <a:cubicBezTo>
                    <a:pt x="4944672" y="2609574"/>
                    <a:pt x="4825492" y="2632240"/>
                    <a:pt x="4724315" y="2635007"/>
                  </a:cubicBezTo>
                  <a:cubicBezTo>
                    <a:pt x="4623138" y="2637774"/>
                    <a:pt x="4444066" y="2637656"/>
                    <a:pt x="4206036" y="2635007"/>
                  </a:cubicBezTo>
                  <a:cubicBezTo>
                    <a:pt x="3968006" y="2632358"/>
                    <a:pt x="3719418" y="2659796"/>
                    <a:pt x="3395394" y="2635007"/>
                  </a:cubicBezTo>
                  <a:cubicBezTo>
                    <a:pt x="3071370" y="2610218"/>
                    <a:pt x="2904005" y="2647181"/>
                    <a:pt x="2730933" y="2635007"/>
                  </a:cubicBezTo>
                  <a:cubicBezTo>
                    <a:pt x="2557861" y="2622833"/>
                    <a:pt x="2358271" y="2613115"/>
                    <a:pt x="2212654" y="2635007"/>
                  </a:cubicBezTo>
                  <a:cubicBezTo>
                    <a:pt x="2067037" y="2656899"/>
                    <a:pt x="1792953" y="2636391"/>
                    <a:pt x="1548193" y="2635007"/>
                  </a:cubicBezTo>
                  <a:cubicBezTo>
                    <a:pt x="1303433" y="2633623"/>
                    <a:pt x="1230906" y="2615509"/>
                    <a:pt x="1103005" y="2635007"/>
                  </a:cubicBezTo>
                  <a:cubicBezTo>
                    <a:pt x="975104" y="2654505"/>
                    <a:pt x="839570" y="2644872"/>
                    <a:pt x="657816" y="2635007"/>
                  </a:cubicBezTo>
                  <a:cubicBezTo>
                    <a:pt x="476062" y="2625142"/>
                    <a:pt x="326911" y="2649507"/>
                    <a:pt x="0" y="2635007"/>
                  </a:cubicBezTo>
                  <a:cubicBezTo>
                    <a:pt x="6526" y="2394633"/>
                    <a:pt x="-10069" y="2172155"/>
                    <a:pt x="0" y="2028955"/>
                  </a:cubicBezTo>
                  <a:cubicBezTo>
                    <a:pt x="10069" y="1885755"/>
                    <a:pt x="-34775" y="1652193"/>
                    <a:pt x="0" y="1317504"/>
                  </a:cubicBezTo>
                  <a:cubicBezTo>
                    <a:pt x="34775" y="982815"/>
                    <a:pt x="-5653" y="876391"/>
                    <a:pt x="0" y="685102"/>
                  </a:cubicBezTo>
                  <a:cubicBezTo>
                    <a:pt x="5653" y="493813"/>
                    <a:pt x="-23455" y="191639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461585" y="272151"/>
              <a:ext cx="1786301" cy="523220"/>
              <a:chOff x="-208909" y="3472519"/>
              <a:chExt cx="1786301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208909" y="347251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23098" y="3580489"/>
                <a:ext cx="854294" cy="307777"/>
              </a:xfrm>
              <a:custGeom>
                <a:avLst/>
                <a:gdLst>
                  <a:gd name="connsiteX0" fmla="*/ 0 w 869336"/>
                  <a:gd name="connsiteY0" fmla="*/ 0 h 307776"/>
                  <a:gd name="connsiteX1" fmla="*/ 425975 w 869336"/>
                  <a:gd name="connsiteY1" fmla="*/ 0 h 307776"/>
                  <a:gd name="connsiteX2" fmla="*/ 869336 w 869336"/>
                  <a:gd name="connsiteY2" fmla="*/ 0 h 307776"/>
                  <a:gd name="connsiteX3" fmla="*/ 869336 w 869336"/>
                  <a:gd name="connsiteY3" fmla="*/ 307776 h 307776"/>
                  <a:gd name="connsiteX4" fmla="*/ 434668 w 869336"/>
                  <a:gd name="connsiteY4" fmla="*/ 307776 h 307776"/>
                  <a:gd name="connsiteX5" fmla="*/ 0 w 869336"/>
                  <a:gd name="connsiteY5" fmla="*/ 307776 h 307776"/>
                  <a:gd name="connsiteX6" fmla="*/ 0 w 869336"/>
                  <a:gd name="connsiteY6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9336" h="307776" extrusionOk="0">
                    <a:moveTo>
                      <a:pt x="0" y="0"/>
                    </a:moveTo>
                    <a:cubicBezTo>
                      <a:pt x="185900" y="-9519"/>
                      <a:pt x="309909" y="-6877"/>
                      <a:pt x="425975" y="0"/>
                    </a:cubicBezTo>
                    <a:cubicBezTo>
                      <a:pt x="542041" y="6877"/>
                      <a:pt x="775403" y="-11130"/>
                      <a:pt x="869336" y="0"/>
                    </a:cubicBezTo>
                    <a:cubicBezTo>
                      <a:pt x="878249" y="67219"/>
                      <a:pt x="884431" y="222409"/>
                      <a:pt x="869336" y="307776"/>
                    </a:cubicBezTo>
                    <a:cubicBezTo>
                      <a:pt x="670037" y="291389"/>
                      <a:pt x="582661" y="289473"/>
                      <a:pt x="434668" y="307776"/>
                    </a:cubicBezTo>
                    <a:cubicBezTo>
                      <a:pt x="286675" y="326079"/>
                      <a:pt x="173573" y="313897"/>
                      <a:pt x="0" y="307776"/>
                    </a:cubicBezTo>
                    <a:cubicBezTo>
                      <a:pt x="-11315" y="167405"/>
                      <a:pt x="-8831" y="148978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2130" y="344828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1,2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39330" y="203335"/>
              <a:ext cx="3005859" cy="1461786"/>
            </a:xfrm>
            <a:custGeom>
              <a:avLst/>
              <a:gdLst>
                <a:gd name="connsiteX0" fmla="*/ 0 w 3058784"/>
                <a:gd name="connsiteY0" fmla="*/ 0 h 1461786"/>
                <a:gd name="connsiteX1" fmla="*/ 581169 w 3058784"/>
                <a:gd name="connsiteY1" fmla="*/ 0 h 1461786"/>
                <a:gd name="connsiteX2" fmla="*/ 1101162 w 3058784"/>
                <a:gd name="connsiteY2" fmla="*/ 0 h 1461786"/>
                <a:gd name="connsiteX3" fmla="*/ 1774095 w 3058784"/>
                <a:gd name="connsiteY3" fmla="*/ 0 h 1461786"/>
                <a:gd name="connsiteX4" fmla="*/ 2355264 w 3058784"/>
                <a:gd name="connsiteY4" fmla="*/ 0 h 1461786"/>
                <a:gd name="connsiteX5" fmla="*/ 3058784 w 3058784"/>
                <a:gd name="connsiteY5" fmla="*/ 0 h 1461786"/>
                <a:gd name="connsiteX6" fmla="*/ 3058784 w 3058784"/>
                <a:gd name="connsiteY6" fmla="*/ 516498 h 1461786"/>
                <a:gd name="connsiteX7" fmla="*/ 3058784 w 3058784"/>
                <a:gd name="connsiteY7" fmla="*/ 1003760 h 1461786"/>
                <a:gd name="connsiteX8" fmla="*/ 3058784 w 3058784"/>
                <a:gd name="connsiteY8" fmla="*/ 1461786 h 1461786"/>
                <a:gd name="connsiteX9" fmla="*/ 2508203 w 3058784"/>
                <a:gd name="connsiteY9" fmla="*/ 1461786 h 1461786"/>
                <a:gd name="connsiteX10" fmla="*/ 1896446 w 3058784"/>
                <a:gd name="connsiteY10" fmla="*/ 1461786 h 1461786"/>
                <a:gd name="connsiteX11" fmla="*/ 1284689 w 3058784"/>
                <a:gd name="connsiteY11" fmla="*/ 1461786 h 1461786"/>
                <a:gd name="connsiteX12" fmla="*/ 703520 w 3058784"/>
                <a:gd name="connsiteY12" fmla="*/ 1461786 h 1461786"/>
                <a:gd name="connsiteX13" fmla="*/ 0 w 3058784"/>
                <a:gd name="connsiteY13" fmla="*/ 1461786 h 1461786"/>
                <a:gd name="connsiteX14" fmla="*/ 0 w 3058784"/>
                <a:gd name="connsiteY14" fmla="*/ 945288 h 1461786"/>
                <a:gd name="connsiteX15" fmla="*/ 0 w 3058784"/>
                <a:gd name="connsiteY15" fmla="*/ 428791 h 1461786"/>
                <a:gd name="connsiteX16" fmla="*/ 0 w 3058784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58784" h="1461786" extrusionOk="0">
                  <a:moveTo>
                    <a:pt x="0" y="0"/>
                  </a:moveTo>
                  <a:cubicBezTo>
                    <a:pt x="204114" y="-2509"/>
                    <a:pt x="304117" y="-23859"/>
                    <a:pt x="581169" y="0"/>
                  </a:cubicBezTo>
                  <a:cubicBezTo>
                    <a:pt x="858221" y="23859"/>
                    <a:pt x="919278" y="6170"/>
                    <a:pt x="1101162" y="0"/>
                  </a:cubicBezTo>
                  <a:cubicBezTo>
                    <a:pt x="1283046" y="-6170"/>
                    <a:pt x="1492045" y="-20211"/>
                    <a:pt x="1774095" y="0"/>
                  </a:cubicBezTo>
                  <a:cubicBezTo>
                    <a:pt x="2056145" y="20211"/>
                    <a:pt x="2135783" y="25362"/>
                    <a:pt x="2355264" y="0"/>
                  </a:cubicBezTo>
                  <a:cubicBezTo>
                    <a:pt x="2574745" y="-25362"/>
                    <a:pt x="2779721" y="21977"/>
                    <a:pt x="3058784" y="0"/>
                  </a:cubicBezTo>
                  <a:cubicBezTo>
                    <a:pt x="3040082" y="118191"/>
                    <a:pt x="3054944" y="391306"/>
                    <a:pt x="3058784" y="516498"/>
                  </a:cubicBezTo>
                  <a:cubicBezTo>
                    <a:pt x="3062624" y="641690"/>
                    <a:pt x="3061906" y="877810"/>
                    <a:pt x="3058784" y="1003760"/>
                  </a:cubicBezTo>
                  <a:cubicBezTo>
                    <a:pt x="3055662" y="1129710"/>
                    <a:pt x="3078418" y="1335500"/>
                    <a:pt x="3058784" y="1461786"/>
                  </a:cubicBezTo>
                  <a:cubicBezTo>
                    <a:pt x="2924014" y="1451134"/>
                    <a:pt x="2643970" y="1464589"/>
                    <a:pt x="2508203" y="1461786"/>
                  </a:cubicBezTo>
                  <a:cubicBezTo>
                    <a:pt x="2372436" y="1458983"/>
                    <a:pt x="2159437" y="1443145"/>
                    <a:pt x="1896446" y="1461786"/>
                  </a:cubicBezTo>
                  <a:cubicBezTo>
                    <a:pt x="1633455" y="1480427"/>
                    <a:pt x="1524409" y="1478248"/>
                    <a:pt x="1284689" y="1461786"/>
                  </a:cubicBezTo>
                  <a:cubicBezTo>
                    <a:pt x="1044969" y="1445324"/>
                    <a:pt x="880853" y="1455476"/>
                    <a:pt x="703520" y="1461786"/>
                  </a:cubicBezTo>
                  <a:cubicBezTo>
                    <a:pt x="526187" y="1468096"/>
                    <a:pt x="222976" y="1475486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36424" y="529494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88363" y="343315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944258"/>
            <a:ext cx="307961" cy="249571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 descr="A screenshot of a computer&#10;&#10;Description automatically generated">
            <a:extLst>
              <a:ext uri="{FF2B5EF4-FFF2-40B4-BE49-F238E27FC236}">
                <a16:creationId xmlns:a16="http://schemas.microsoft.com/office/drawing/2014/main" id="{6CC69763-1D22-F088-88A7-CBAC8A5F5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875" y="3005319"/>
            <a:ext cx="1886887" cy="2018639"/>
          </a:xfrm>
          <a:prstGeom prst="rect">
            <a:avLst/>
          </a:prstGeom>
        </p:spPr>
      </p:pic>
      <p:pic>
        <p:nvPicPr>
          <p:cNvPr id="36" name="Picture 35" descr="A screenshot of a computer&#10;&#10;Description automatically generated">
            <a:extLst>
              <a:ext uri="{FF2B5EF4-FFF2-40B4-BE49-F238E27FC236}">
                <a16:creationId xmlns:a16="http://schemas.microsoft.com/office/drawing/2014/main" id="{222D70E4-79C1-9D4E-53E9-5021F9F6F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57" y="855146"/>
            <a:ext cx="1465283" cy="1567597"/>
          </a:xfrm>
          <a:prstGeom prst="rect">
            <a:avLst/>
          </a:prstGeom>
        </p:spPr>
      </p:pic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90A45D36-995D-71C3-873C-E8FC7FA1D7AE}"/>
              </a:ext>
            </a:extLst>
          </p:cNvPr>
          <p:cNvCxnSpPr>
            <a:cxnSpLocks/>
            <a:stCxn id="36" idx="2"/>
            <a:endCxn id="35" idx="1"/>
          </p:cNvCxnSpPr>
          <p:nvPr/>
        </p:nvCxnSpPr>
        <p:spPr>
          <a:xfrm rot="16200000" flipH="1">
            <a:off x="2024539" y="1464303"/>
            <a:ext cx="1591896" cy="3508776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F5FD24FE-043B-84F9-FAE9-1340C526C1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0687" y="943381"/>
            <a:ext cx="974408" cy="59959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227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yellow and blue circle&#10;&#10;Description automatically generated">
            <a:extLst>
              <a:ext uri="{FF2B5EF4-FFF2-40B4-BE49-F238E27FC236}">
                <a16:creationId xmlns:a16="http://schemas.microsoft.com/office/drawing/2014/main" id="{88D7892A-BED4-5C78-218A-9DCD99660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75" y="3005319"/>
            <a:ext cx="1891888" cy="2023662"/>
          </a:xfrm>
          <a:prstGeom prst="rect">
            <a:avLst/>
          </a:prstGeom>
        </p:spPr>
      </p:pic>
      <p:pic>
        <p:nvPicPr>
          <p:cNvPr id="3" name="Picture 2" descr="A screenshot of a yellow and blue circle&#10;&#10;Description automatically generated">
            <a:extLst>
              <a:ext uri="{FF2B5EF4-FFF2-40B4-BE49-F238E27FC236}">
                <a16:creationId xmlns:a16="http://schemas.microsoft.com/office/drawing/2014/main" id="{016DD7C1-A905-7324-8945-1AC55D17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43" y="852789"/>
            <a:ext cx="1465133" cy="156718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100739" y="-21662"/>
            <a:ext cx="7415319" cy="4555308"/>
            <a:chOff x="231271" y="-2890187"/>
            <a:chExt cx="7287015" cy="45553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28186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ColorYellow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while (!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    </a:t>
              </a:r>
              <a:r>
                <a:rPr lang="en-AU" sz="1200" dirty="0" err="1"/>
                <a:t>ProcessEvents</a:t>
              </a:r>
              <a:r>
                <a:rPr lang="en-AU" sz="1200" dirty="0"/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08536"/>
              <a:ext cx="1256954" cy="625877"/>
              <a:chOff x="1357821" y="4749030"/>
              <a:chExt cx="1256954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33440" y="4749030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30" y="-2544837"/>
              <a:ext cx="7182601" cy="2635007"/>
            </a:xfrm>
            <a:custGeom>
              <a:avLst/>
              <a:gdLst>
                <a:gd name="connsiteX0" fmla="*/ 0 w 7182601"/>
                <a:gd name="connsiteY0" fmla="*/ 0 h 2635007"/>
                <a:gd name="connsiteX1" fmla="*/ 581138 w 7182601"/>
                <a:gd name="connsiteY1" fmla="*/ 0 h 2635007"/>
                <a:gd name="connsiteX2" fmla="*/ 1018623 w 7182601"/>
                <a:gd name="connsiteY2" fmla="*/ 0 h 2635007"/>
                <a:gd name="connsiteX3" fmla="*/ 1815239 w 7182601"/>
                <a:gd name="connsiteY3" fmla="*/ 0 h 2635007"/>
                <a:gd name="connsiteX4" fmla="*/ 2396377 w 7182601"/>
                <a:gd name="connsiteY4" fmla="*/ 0 h 2635007"/>
                <a:gd name="connsiteX5" fmla="*/ 2977515 w 7182601"/>
                <a:gd name="connsiteY5" fmla="*/ 0 h 2635007"/>
                <a:gd name="connsiteX6" fmla="*/ 3774130 w 7182601"/>
                <a:gd name="connsiteY6" fmla="*/ 0 h 2635007"/>
                <a:gd name="connsiteX7" fmla="*/ 4283442 w 7182601"/>
                <a:gd name="connsiteY7" fmla="*/ 0 h 2635007"/>
                <a:gd name="connsiteX8" fmla="*/ 5080058 w 7182601"/>
                <a:gd name="connsiteY8" fmla="*/ 0 h 2635007"/>
                <a:gd name="connsiteX9" fmla="*/ 5876674 w 7182601"/>
                <a:gd name="connsiteY9" fmla="*/ 0 h 2635007"/>
                <a:gd name="connsiteX10" fmla="*/ 6529637 w 7182601"/>
                <a:gd name="connsiteY10" fmla="*/ 0 h 2635007"/>
                <a:gd name="connsiteX11" fmla="*/ 7182601 w 7182601"/>
                <a:gd name="connsiteY11" fmla="*/ 0 h 2635007"/>
                <a:gd name="connsiteX12" fmla="*/ 7182601 w 7182601"/>
                <a:gd name="connsiteY12" fmla="*/ 632402 h 2635007"/>
                <a:gd name="connsiteX13" fmla="*/ 7182601 w 7182601"/>
                <a:gd name="connsiteY13" fmla="*/ 1212103 h 2635007"/>
                <a:gd name="connsiteX14" fmla="*/ 7182601 w 7182601"/>
                <a:gd name="connsiteY14" fmla="*/ 1870855 h 2635007"/>
                <a:gd name="connsiteX15" fmla="*/ 7182601 w 7182601"/>
                <a:gd name="connsiteY15" fmla="*/ 2635007 h 2635007"/>
                <a:gd name="connsiteX16" fmla="*/ 6529637 w 7182601"/>
                <a:gd name="connsiteY16" fmla="*/ 2635007 h 2635007"/>
                <a:gd name="connsiteX17" fmla="*/ 5733022 w 7182601"/>
                <a:gd name="connsiteY17" fmla="*/ 2635007 h 2635007"/>
                <a:gd name="connsiteX18" fmla="*/ 5080058 w 7182601"/>
                <a:gd name="connsiteY18" fmla="*/ 2635007 h 2635007"/>
                <a:gd name="connsiteX19" fmla="*/ 4642572 w 7182601"/>
                <a:gd name="connsiteY19" fmla="*/ 2635007 h 2635007"/>
                <a:gd name="connsiteX20" fmla="*/ 4133260 w 7182601"/>
                <a:gd name="connsiteY20" fmla="*/ 2635007 h 2635007"/>
                <a:gd name="connsiteX21" fmla="*/ 3336645 w 7182601"/>
                <a:gd name="connsiteY21" fmla="*/ 2635007 h 2635007"/>
                <a:gd name="connsiteX22" fmla="*/ 2683681 w 7182601"/>
                <a:gd name="connsiteY22" fmla="*/ 2635007 h 2635007"/>
                <a:gd name="connsiteX23" fmla="*/ 2174369 w 7182601"/>
                <a:gd name="connsiteY23" fmla="*/ 2635007 h 2635007"/>
                <a:gd name="connsiteX24" fmla="*/ 1521405 w 7182601"/>
                <a:gd name="connsiteY24" fmla="*/ 2635007 h 2635007"/>
                <a:gd name="connsiteX25" fmla="*/ 1083920 w 7182601"/>
                <a:gd name="connsiteY25" fmla="*/ 2635007 h 2635007"/>
                <a:gd name="connsiteX26" fmla="*/ 646434 w 7182601"/>
                <a:gd name="connsiteY26" fmla="*/ 2635007 h 2635007"/>
                <a:gd name="connsiteX27" fmla="*/ 0 w 7182601"/>
                <a:gd name="connsiteY27" fmla="*/ 2635007 h 2635007"/>
                <a:gd name="connsiteX28" fmla="*/ 0 w 7182601"/>
                <a:gd name="connsiteY28" fmla="*/ 2028955 h 2635007"/>
                <a:gd name="connsiteX29" fmla="*/ 0 w 7182601"/>
                <a:gd name="connsiteY29" fmla="*/ 1317504 h 2635007"/>
                <a:gd name="connsiteX30" fmla="*/ 0 w 7182601"/>
                <a:gd name="connsiteY30" fmla="*/ 685102 h 2635007"/>
                <a:gd name="connsiteX31" fmla="*/ 0 w 7182601"/>
                <a:gd name="connsiteY31" fmla="*/ 0 h 263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182601" h="2635007" extrusionOk="0">
                  <a:moveTo>
                    <a:pt x="0" y="0"/>
                  </a:moveTo>
                  <a:cubicBezTo>
                    <a:pt x="270658" y="18261"/>
                    <a:pt x="390424" y="2168"/>
                    <a:pt x="581138" y="0"/>
                  </a:cubicBezTo>
                  <a:cubicBezTo>
                    <a:pt x="771852" y="-2168"/>
                    <a:pt x="823782" y="5314"/>
                    <a:pt x="1018623" y="0"/>
                  </a:cubicBezTo>
                  <a:cubicBezTo>
                    <a:pt x="1213465" y="-5314"/>
                    <a:pt x="1428282" y="-17817"/>
                    <a:pt x="1815239" y="0"/>
                  </a:cubicBezTo>
                  <a:cubicBezTo>
                    <a:pt x="2202196" y="17817"/>
                    <a:pt x="2253487" y="25931"/>
                    <a:pt x="2396377" y="0"/>
                  </a:cubicBezTo>
                  <a:cubicBezTo>
                    <a:pt x="2539267" y="-25931"/>
                    <a:pt x="2766687" y="24315"/>
                    <a:pt x="2977515" y="0"/>
                  </a:cubicBezTo>
                  <a:cubicBezTo>
                    <a:pt x="3188343" y="-24315"/>
                    <a:pt x="3549779" y="34897"/>
                    <a:pt x="3774130" y="0"/>
                  </a:cubicBezTo>
                  <a:cubicBezTo>
                    <a:pt x="3998481" y="-34897"/>
                    <a:pt x="4054512" y="-815"/>
                    <a:pt x="4283442" y="0"/>
                  </a:cubicBezTo>
                  <a:cubicBezTo>
                    <a:pt x="4512372" y="815"/>
                    <a:pt x="4685731" y="36433"/>
                    <a:pt x="5080058" y="0"/>
                  </a:cubicBezTo>
                  <a:cubicBezTo>
                    <a:pt x="5474385" y="-36433"/>
                    <a:pt x="5646068" y="-24254"/>
                    <a:pt x="5876674" y="0"/>
                  </a:cubicBezTo>
                  <a:cubicBezTo>
                    <a:pt x="6107280" y="24254"/>
                    <a:pt x="6264295" y="-18685"/>
                    <a:pt x="6529637" y="0"/>
                  </a:cubicBezTo>
                  <a:cubicBezTo>
                    <a:pt x="6794979" y="18685"/>
                    <a:pt x="6907510" y="-23151"/>
                    <a:pt x="7182601" y="0"/>
                  </a:cubicBezTo>
                  <a:cubicBezTo>
                    <a:pt x="7193170" y="219835"/>
                    <a:pt x="7203253" y="439195"/>
                    <a:pt x="7182601" y="632402"/>
                  </a:cubicBezTo>
                  <a:cubicBezTo>
                    <a:pt x="7161949" y="825609"/>
                    <a:pt x="7180795" y="1048175"/>
                    <a:pt x="7182601" y="1212103"/>
                  </a:cubicBezTo>
                  <a:cubicBezTo>
                    <a:pt x="7184407" y="1376031"/>
                    <a:pt x="7193762" y="1621254"/>
                    <a:pt x="7182601" y="1870855"/>
                  </a:cubicBezTo>
                  <a:cubicBezTo>
                    <a:pt x="7171440" y="2120456"/>
                    <a:pt x="7162642" y="2272401"/>
                    <a:pt x="7182601" y="2635007"/>
                  </a:cubicBezTo>
                  <a:cubicBezTo>
                    <a:pt x="7040335" y="2609010"/>
                    <a:pt x="6727312" y="2608409"/>
                    <a:pt x="6529637" y="2635007"/>
                  </a:cubicBezTo>
                  <a:cubicBezTo>
                    <a:pt x="6331962" y="2661605"/>
                    <a:pt x="6084894" y="2671459"/>
                    <a:pt x="5733022" y="2635007"/>
                  </a:cubicBezTo>
                  <a:cubicBezTo>
                    <a:pt x="5381151" y="2598555"/>
                    <a:pt x="5396706" y="2642597"/>
                    <a:pt x="5080058" y="2635007"/>
                  </a:cubicBezTo>
                  <a:cubicBezTo>
                    <a:pt x="4763410" y="2627417"/>
                    <a:pt x="4783793" y="2620108"/>
                    <a:pt x="4642572" y="2635007"/>
                  </a:cubicBezTo>
                  <a:cubicBezTo>
                    <a:pt x="4501351" y="2649906"/>
                    <a:pt x="4279890" y="2656067"/>
                    <a:pt x="4133260" y="2635007"/>
                  </a:cubicBezTo>
                  <a:cubicBezTo>
                    <a:pt x="3986630" y="2613947"/>
                    <a:pt x="3634473" y="2613386"/>
                    <a:pt x="3336645" y="2635007"/>
                  </a:cubicBezTo>
                  <a:cubicBezTo>
                    <a:pt x="3038818" y="2656628"/>
                    <a:pt x="2891311" y="2656232"/>
                    <a:pt x="2683681" y="2635007"/>
                  </a:cubicBezTo>
                  <a:cubicBezTo>
                    <a:pt x="2476051" y="2613782"/>
                    <a:pt x="2376977" y="2654281"/>
                    <a:pt x="2174369" y="2635007"/>
                  </a:cubicBezTo>
                  <a:cubicBezTo>
                    <a:pt x="1971761" y="2615733"/>
                    <a:pt x="1742572" y="2602464"/>
                    <a:pt x="1521405" y="2635007"/>
                  </a:cubicBezTo>
                  <a:cubicBezTo>
                    <a:pt x="1300238" y="2667550"/>
                    <a:pt x="1196209" y="2655348"/>
                    <a:pt x="1083920" y="2635007"/>
                  </a:cubicBezTo>
                  <a:cubicBezTo>
                    <a:pt x="971632" y="2614666"/>
                    <a:pt x="748441" y="2628164"/>
                    <a:pt x="646434" y="2635007"/>
                  </a:cubicBezTo>
                  <a:cubicBezTo>
                    <a:pt x="544427" y="2641850"/>
                    <a:pt x="218466" y="2626993"/>
                    <a:pt x="0" y="2635007"/>
                  </a:cubicBezTo>
                  <a:cubicBezTo>
                    <a:pt x="6526" y="2394633"/>
                    <a:pt x="-10069" y="2172155"/>
                    <a:pt x="0" y="2028955"/>
                  </a:cubicBezTo>
                  <a:cubicBezTo>
                    <a:pt x="10069" y="1885755"/>
                    <a:pt x="-34775" y="1652193"/>
                    <a:pt x="0" y="1317504"/>
                  </a:cubicBezTo>
                  <a:cubicBezTo>
                    <a:pt x="34775" y="982815"/>
                    <a:pt x="-5653" y="876391"/>
                    <a:pt x="0" y="685102"/>
                  </a:cubicBezTo>
                  <a:cubicBezTo>
                    <a:pt x="5653" y="493813"/>
                    <a:pt x="-23455" y="191639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461585" y="272151"/>
              <a:ext cx="1786301" cy="523220"/>
              <a:chOff x="-208909" y="3472519"/>
              <a:chExt cx="1786301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208909" y="347251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23098" y="3580489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2130" y="344828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39330" y="20333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36424" y="529494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88363" y="343315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49608" y="2201337"/>
            <a:ext cx="307961" cy="105577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927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yellow and blue circle&#10;&#10;Description automatically generated">
            <a:extLst>
              <a:ext uri="{FF2B5EF4-FFF2-40B4-BE49-F238E27FC236}">
                <a16:creationId xmlns:a16="http://schemas.microsoft.com/office/drawing/2014/main" id="{88D7892A-BED4-5C78-218A-9DCD99660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75" y="3005319"/>
            <a:ext cx="1891888" cy="2023662"/>
          </a:xfrm>
          <a:prstGeom prst="rect">
            <a:avLst/>
          </a:prstGeom>
        </p:spPr>
      </p:pic>
      <p:pic>
        <p:nvPicPr>
          <p:cNvPr id="3" name="Picture 2" descr="A screenshot of a yellow and blue circle&#10;&#10;Description automatically generated">
            <a:extLst>
              <a:ext uri="{FF2B5EF4-FFF2-40B4-BE49-F238E27FC236}">
                <a16:creationId xmlns:a16="http://schemas.microsoft.com/office/drawing/2014/main" id="{016DD7C1-A905-7324-8945-1AC55D17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43" y="852789"/>
            <a:ext cx="1465133" cy="156718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100739" y="-21662"/>
            <a:ext cx="7415319" cy="4555308"/>
            <a:chOff x="231271" y="-2890187"/>
            <a:chExt cx="7287015" cy="45553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28186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ColorYellow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while (!</a:t>
              </a:r>
              <a:r>
                <a:rPr lang="en-AU" sz="1200" dirty="0" err="1"/>
                <a:t>QuitRequested</a:t>
              </a:r>
              <a:r>
                <a:rPr lang="en-AU" sz="1200" dirty="0"/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08536"/>
              <a:ext cx="1256954" cy="625877"/>
              <a:chOff x="1357821" y="4749030"/>
              <a:chExt cx="1256954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33440" y="4749030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30" y="-2544837"/>
              <a:ext cx="7182601" cy="2635007"/>
            </a:xfrm>
            <a:custGeom>
              <a:avLst/>
              <a:gdLst>
                <a:gd name="connsiteX0" fmla="*/ 0 w 7182601"/>
                <a:gd name="connsiteY0" fmla="*/ 0 h 2635007"/>
                <a:gd name="connsiteX1" fmla="*/ 581138 w 7182601"/>
                <a:gd name="connsiteY1" fmla="*/ 0 h 2635007"/>
                <a:gd name="connsiteX2" fmla="*/ 1018623 w 7182601"/>
                <a:gd name="connsiteY2" fmla="*/ 0 h 2635007"/>
                <a:gd name="connsiteX3" fmla="*/ 1815239 w 7182601"/>
                <a:gd name="connsiteY3" fmla="*/ 0 h 2635007"/>
                <a:gd name="connsiteX4" fmla="*/ 2396377 w 7182601"/>
                <a:gd name="connsiteY4" fmla="*/ 0 h 2635007"/>
                <a:gd name="connsiteX5" fmla="*/ 2977515 w 7182601"/>
                <a:gd name="connsiteY5" fmla="*/ 0 h 2635007"/>
                <a:gd name="connsiteX6" fmla="*/ 3774130 w 7182601"/>
                <a:gd name="connsiteY6" fmla="*/ 0 h 2635007"/>
                <a:gd name="connsiteX7" fmla="*/ 4283442 w 7182601"/>
                <a:gd name="connsiteY7" fmla="*/ 0 h 2635007"/>
                <a:gd name="connsiteX8" fmla="*/ 5080058 w 7182601"/>
                <a:gd name="connsiteY8" fmla="*/ 0 h 2635007"/>
                <a:gd name="connsiteX9" fmla="*/ 5876674 w 7182601"/>
                <a:gd name="connsiteY9" fmla="*/ 0 h 2635007"/>
                <a:gd name="connsiteX10" fmla="*/ 6529637 w 7182601"/>
                <a:gd name="connsiteY10" fmla="*/ 0 h 2635007"/>
                <a:gd name="connsiteX11" fmla="*/ 7182601 w 7182601"/>
                <a:gd name="connsiteY11" fmla="*/ 0 h 2635007"/>
                <a:gd name="connsiteX12" fmla="*/ 7182601 w 7182601"/>
                <a:gd name="connsiteY12" fmla="*/ 632402 h 2635007"/>
                <a:gd name="connsiteX13" fmla="*/ 7182601 w 7182601"/>
                <a:gd name="connsiteY13" fmla="*/ 1212103 h 2635007"/>
                <a:gd name="connsiteX14" fmla="*/ 7182601 w 7182601"/>
                <a:gd name="connsiteY14" fmla="*/ 1870855 h 2635007"/>
                <a:gd name="connsiteX15" fmla="*/ 7182601 w 7182601"/>
                <a:gd name="connsiteY15" fmla="*/ 2635007 h 2635007"/>
                <a:gd name="connsiteX16" fmla="*/ 6529637 w 7182601"/>
                <a:gd name="connsiteY16" fmla="*/ 2635007 h 2635007"/>
                <a:gd name="connsiteX17" fmla="*/ 5733022 w 7182601"/>
                <a:gd name="connsiteY17" fmla="*/ 2635007 h 2635007"/>
                <a:gd name="connsiteX18" fmla="*/ 5080058 w 7182601"/>
                <a:gd name="connsiteY18" fmla="*/ 2635007 h 2635007"/>
                <a:gd name="connsiteX19" fmla="*/ 4642572 w 7182601"/>
                <a:gd name="connsiteY19" fmla="*/ 2635007 h 2635007"/>
                <a:gd name="connsiteX20" fmla="*/ 4133260 w 7182601"/>
                <a:gd name="connsiteY20" fmla="*/ 2635007 h 2635007"/>
                <a:gd name="connsiteX21" fmla="*/ 3336645 w 7182601"/>
                <a:gd name="connsiteY21" fmla="*/ 2635007 h 2635007"/>
                <a:gd name="connsiteX22" fmla="*/ 2683681 w 7182601"/>
                <a:gd name="connsiteY22" fmla="*/ 2635007 h 2635007"/>
                <a:gd name="connsiteX23" fmla="*/ 2174369 w 7182601"/>
                <a:gd name="connsiteY23" fmla="*/ 2635007 h 2635007"/>
                <a:gd name="connsiteX24" fmla="*/ 1521405 w 7182601"/>
                <a:gd name="connsiteY24" fmla="*/ 2635007 h 2635007"/>
                <a:gd name="connsiteX25" fmla="*/ 1083920 w 7182601"/>
                <a:gd name="connsiteY25" fmla="*/ 2635007 h 2635007"/>
                <a:gd name="connsiteX26" fmla="*/ 646434 w 7182601"/>
                <a:gd name="connsiteY26" fmla="*/ 2635007 h 2635007"/>
                <a:gd name="connsiteX27" fmla="*/ 0 w 7182601"/>
                <a:gd name="connsiteY27" fmla="*/ 2635007 h 2635007"/>
                <a:gd name="connsiteX28" fmla="*/ 0 w 7182601"/>
                <a:gd name="connsiteY28" fmla="*/ 2028955 h 2635007"/>
                <a:gd name="connsiteX29" fmla="*/ 0 w 7182601"/>
                <a:gd name="connsiteY29" fmla="*/ 1317504 h 2635007"/>
                <a:gd name="connsiteX30" fmla="*/ 0 w 7182601"/>
                <a:gd name="connsiteY30" fmla="*/ 685102 h 2635007"/>
                <a:gd name="connsiteX31" fmla="*/ 0 w 7182601"/>
                <a:gd name="connsiteY31" fmla="*/ 0 h 263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182601" h="2635007" extrusionOk="0">
                  <a:moveTo>
                    <a:pt x="0" y="0"/>
                  </a:moveTo>
                  <a:cubicBezTo>
                    <a:pt x="270658" y="18261"/>
                    <a:pt x="390424" y="2168"/>
                    <a:pt x="581138" y="0"/>
                  </a:cubicBezTo>
                  <a:cubicBezTo>
                    <a:pt x="771852" y="-2168"/>
                    <a:pt x="823782" y="5314"/>
                    <a:pt x="1018623" y="0"/>
                  </a:cubicBezTo>
                  <a:cubicBezTo>
                    <a:pt x="1213465" y="-5314"/>
                    <a:pt x="1428282" y="-17817"/>
                    <a:pt x="1815239" y="0"/>
                  </a:cubicBezTo>
                  <a:cubicBezTo>
                    <a:pt x="2202196" y="17817"/>
                    <a:pt x="2253487" y="25931"/>
                    <a:pt x="2396377" y="0"/>
                  </a:cubicBezTo>
                  <a:cubicBezTo>
                    <a:pt x="2539267" y="-25931"/>
                    <a:pt x="2766687" y="24315"/>
                    <a:pt x="2977515" y="0"/>
                  </a:cubicBezTo>
                  <a:cubicBezTo>
                    <a:pt x="3188343" y="-24315"/>
                    <a:pt x="3549779" y="34897"/>
                    <a:pt x="3774130" y="0"/>
                  </a:cubicBezTo>
                  <a:cubicBezTo>
                    <a:pt x="3998481" y="-34897"/>
                    <a:pt x="4054512" y="-815"/>
                    <a:pt x="4283442" y="0"/>
                  </a:cubicBezTo>
                  <a:cubicBezTo>
                    <a:pt x="4512372" y="815"/>
                    <a:pt x="4685731" y="36433"/>
                    <a:pt x="5080058" y="0"/>
                  </a:cubicBezTo>
                  <a:cubicBezTo>
                    <a:pt x="5474385" y="-36433"/>
                    <a:pt x="5646068" y="-24254"/>
                    <a:pt x="5876674" y="0"/>
                  </a:cubicBezTo>
                  <a:cubicBezTo>
                    <a:pt x="6107280" y="24254"/>
                    <a:pt x="6264295" y="-18685"/>
                    <a:pt x="6529637" y="0"/>
                  </a:cubicBezTo>
                  <a:cubicBezTo>
                    <a:pt x="6794979" y="18685"/>
                    <a:pt x="6907510" y="-23151"/>
                    <a:pt x="7182601" y="0"/>
                  </a:cubicBezTo>
                  <a:cubicBezTo>
                    <a:pt x="7193170" y="219835"/>
                    <a:pt x="7203253" y="439195"/>
                    <a:pt x="7182601" y="632402"/>
                  </a:cubicBezTo>
                  <a:cubicBezTo>
                    <a:pt x="7161949" y="825609"/>
                    <a:pt x="7180795" y="1048175"/>
                    <a:pt x="7182601" y="1212103"/>
                  </a:cubicBezTo>
                  <a:cubicBezTo>
                    <a:pt x="7184407" y="1376031"/>
                    <a:pt x="7193762" y="1621254"/>
                    <a:pt x="7182601" y="1870855"/>
                  </a:cubicBezTo>
                  <a:cubicBezTo>
                    <a:pt x="7171440" y="2120456"/>
                    <a:pt x="7162642" y="2272401"/>
                    <a:pt x="7182601" y="2635007"/>
                  </a:cubicBezTo>
                  <a:cubicBezTo>
                    <a:pt x="7040335" y="2609010"/>
                    <a:pt x="6727312" y="2608409"/>
                    <a:pt x="6529637" y="2635007"/>
                  </a:cubicBezTo>
                  <a:cubicBezTo>
                    <a:pt x="6331962" y="2661605"/>
                    <a:pt x="6084894" y="2671459"/>
                    <a:pt x="5733022" y="2635007"/>
                  </a:cubicBezTo>
                  <a:cubicBezTo>
                    <a:pt x="5381151" y="2598555"/>
                    <a:pt x="5396706" y="2642597"/>
                    <a:pt x="5080058" y="2635007"/>
                  </a:cubicBezTo>
                  <a:cubicBezTo>
                    <a:pt x="4763410" y="2627417"/>
                    <a:pt x="4783793" y="2620108"/>
                    <a:pt x="4642572" y="2635007"/>
                  </a:cubicBezTo>
                  <a:cubicBezTo>
                    <a:pt x="4501351" y="2649906"/>
                    <a:pt x="4279890" y="2656067"/>
                    <a:pt x="4133260" y="2635007"/>
                  </a:cubicBezTo>
                  <a:cubicBezTo>
                    <a:pt x="3986630" y="2613947"/>
                    <a:pt x="3634473" y="2613386"/>
                    <a:pt x="3336645" y="2635007"/>
                  </a:cubicBezTo>
                  <a:cubicBezTo>
                    <a:pt x="3038818" y="2656628"/>
                    <a:pt x="2891311" y="2656232"/>
                    <a:pt x="2683681" y="2635007"/>
                  </a:cubicBezTo>
                  <a:cubicBezTo>
                    <a:pt x="2476051" y="2613782"/>
                    <a:pt x="2376977" y="2654281"/>
                    <a:pt x="2174369" y="2635007"/>
                  </a:cubicBezTo>
                  <a:cubicBezTo>
                    <a:pt x="1971761" y="2615733"/>
                    <a:pt x="1742572" y="2602464"/>
                    <a:pt x="1521405" y="2635007"/>
                  </a:cubicBezTo>
                  <a:cubicBezTo>
                    <a:pt x="1300238" y="2667550"/>
                    <a:pt x="1196209" y="2655348"/>
                    <a:pt x="1083920" y="2635007"/>
                  </a:cubicBezTo>
                  <a:cubicBezTo>
                    <a:pt x="971632" y="2614666"/>
                    <a:pt x="748441" y="2628164"/>
                    <a:pt x="646434" y="2635007"/>
                  </a:cubicBezTo>
                  <a:cubicBezTo>
                    <a:pt x="544427" y="2641850"/>
                    <a:pt x="218466" y="2626993"/>
                    <a:pt x="0" y="2635007"/>
                  </a:cubicBezTo>
                  <a:cubicBezTo>
                    <a:pt x="6526" y="2394633"/>
                    <a:pt x="-10069" y="2172155"/>
                    <a:pt x="0" y="2028955"/>
                  </a:cubicBezTo>
                  <a:cubicBezTo>
                    <a:pt x="10069" y="1885755"/>
                    <a:pt x="-34775" y="1652193"/>
                    <a:pt x="0" y="1317504"/>
                  </a:cubicBezTo>
                  <a:cubicBezTo>
                    <a:pt x="34775" y="982815"/>
                    <a:pt x="-5653" y="876391"/>
                    <a:pt x="0" y="685102"/>
                  </a:cubicBezTo>
                  <a:cubicBezTo>
                    <a:pt x="5653" y="493813"/>
                    <a:pt x="-23455" y="191639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461585" y="272151"/>
              <a:ext cx="1786301" cy="523220"/>
              <a:chOff x="-208909" y="3472519"/>
              <a:chExt cx="1786301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208909" y="347251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23098" y="3580489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2130" y="344828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39330" y="20333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36424" y="529494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88363" y="343315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5,6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38C9E63-D9D6-4FA5-2957-94DC2C9C31A9}"/>
              </a:ext>
            </a:extLst>
          </p:cNvPr>
          <p:cNvGrpSpPr/>
          <p:nvPr/>
        </p:nvGrpSpPr>
        <p:grpSpPr>
          <a:xfrm>
            <a:off x="1905137" y="1492338"/>
            <a:ext cx="307961" cy="1947631"/>
            <a:chOff x="1668759" y="-13958058"/>
            <a:chExt cx="487848" cy="22198517"/>
          </a:xfrm>
        </p:grpSpPr>
        <p:cxnSp>
          <p:nvCxnSpPr>
            <p:cNvPr id="4" name="Straight Arrow Connector 55">
              <a:extLst>
                <a:ext uri="{FF2B5EF4-FFF2-40B4-BE49-F238E27FC236}">
                  <a16:creationId xmlns:a16="http://schemas.microsoft.com/office/drawing/2014/main" id="{3BF109CD-42FB-B9F4-D2B2-653C54A5752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266479-C8A8-E4F1-CF4B-DD8A00A1296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208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B5BCA170-7C85-E78F-09CB-AC4580714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75" y="3008185"/>
            <a:ext cx="1891888" cy="202366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100739" y="-21662"/>
            <a:ext cx="7415319" cy="4555308"/>
            <a:chOff x="231271" y="-2890187"/>
            <a:chExt cx="7287015" cy="45553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28186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ColorYellow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while (!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    </a:t>
              </a:r>
              <a:r>
                <a:rPr lang="en-AU" sz="1200" dirty="0" err="1"/>
                <a:t>FillCircle</a:t>
              </a:r>
              <a:r>
                <a:rPr lang="en-AU" sz="1200" dirty="0"/>
                <a:t>(</a:t>
              </a:r>
              <a:r>
                <a:rPr lang="en-AU" sz="1200" dirty="0" err="1"/>
                <a:t>RandomColor</a:t>
              </a:r>
              <a:r>
                <a:rPr lang="en-AU" sz="1200" dirty="0"/>
                <a:t>(), </a:t>
              </a:r>
              <a:r>
                <a:rPr lang="en-AU" sz="1200" dirty="0" err="1"/>
                <a:t>Rnd</a:t>
              </a:r>
              <a:r>
                <a:rPr lang="en-AU" sz="1200" dirty="0"/>
                <a:t>(</a:t>
              </a:r>
              <a:r>
                <a:rPr lang="en-AU" sz="1200" dirty="0" err="1"/>
                <a:t>ScreenWidth</a:t>
              </a:r>
              <a:r>
                <a:rPr lang="en-AU" sz="1200" dirty="0"/>
                <a:t>()), </a:t>
              </a:r>
              <a:r>
                <a:rPr lang="en-AU" sz="1200" dirty="0" err="1"/>
                <a:t>Rnd</a:t>
              </a:r>
              <a:r>
                <a:rPr lang="en-AU" sz="1200" dirty="0"/>
                <a:t>(</a:t>
              </a:r>
              <a:r>
                <a:rPr lang="en-AU" sz="1200" dirty="0" err="1"/>
                <a:t>ScreenHeight</a:t>
              </a:r>
              <a:r>
                <a:rPr lang="en-AU" sz="1200" dirty="0"/>
                <a:t>()), </a:t>
              </a:r>
              <a:r>
                <a:rPr lang="en-AU" sz="1200" dirty="0" err="1"/>
                <a:t>Rnd</a:t>
              </a:r>
              <a:r>
                <a:rPr lang="en-AU" sz="1200" dirty="0"/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08536"/>
              <a:ext cx="1256954" cy="625877"/>
              <a:chOff x="1357821" y="4749030"/>
              <a:chExt cx="1256954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33440" y="4749030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30" y="-2544837"/>
              <a:ext cx="7182601" cy="2635007"/>
            </a:xfrm>
            <a:custGeom>
              <a:avLst/>
              <a:gdLst>
                <a:gd name="connsiteX0" fmla="*/ 0 w 7182601"/>
                <a:gd name="connsiteY0" fmla="*/ 0 h 2635007"/>
                <a:gd name="connsiteX1" fmla="*/ 581138 w 7182601"/>
                <a:gd name="connsiteY1" fmla="*/ 0 h 2635007"/>
                <a:gd name="connsiteX2" fmla="*/ 1018623 w 7182601"/>
                <a:gd name="connsiteY2" fmla="*/ 0 h 2635007"/>
                <a:gd name="connsiteX3" fmla="*/ 1815239 w 7182601"/>
                <a:gd name="connsiteY3" fmla="*/ 0 h 2635007"/>
                <a:gd name="connsiteX4" fmla="*/ 2396377 w 7182601"/>
                <a:gd name="connsiteY4" fmla="*/ 0 h 2635007"/>
                <a:gd name="connsiteX5" fmla="*/ 2977515 w 7182601"/>
                <a:gd name="connsiteY5" fmla="*/ 0 h 2635007"/>
                <a:gd name="connsiteX6" fmla="*/ 3774130 w 7182601"/>
                <a:gd name="connsiteY6" fmla="*/ 0 h 2635007"/>
                <a:gd name="connsiteX7" fmla="*/ 4283442 w 7182601"/>
                <a:gd name="connsiteY7" fmla="*/ 0 h 2635007"/>
                <a:gd name="connsiteX8" fmla="*/ 5080058 w 7182601"/>
                <a:gd name="connsiteY8" fmla="*/ 0 h 2635007"/>
                <a:gd name="connsiteX9" fmla="*/ 5876674 w 7182601"/>
                <a:gd name="connsiteY9" fmla="*/ 0 h 2635007"/>
                <a:gd name="connsiteX10" fmla="*/ 6529637 w 7182601"/>
                <a:gd name="connsiteY10" fmla="*/ 0 h 2635007"/>
                <a:gd name="connsiteX11" fmla="*/ 7182601 w 7182601"/>
                <a:gd name="connsiteY11" fmla="*/ 0 h 2635007"/>
                <a:gd name="connsiteX12" fmla="*/ 7182601 w 7182601"/>
                <a:gd name="connsiteY12" fmla="*/ 632402 h 2635007"/>
                <a:gd name="connsiteX13" fmla="*/ 7182601 w 7182601"/>
                <a:gd name="connsiteY13" fmla="*/ 1212103 h 2635007"/>
                <a:gd name="connsiteX14" fmla="*/ 7182601 w 7182601"/>
                <a:gd name="connsiteY14" fmla="*/ 1870855 h 2635007"/>
                <a:gd name="connsiteX15" fmla="*/ 7182601 w 7182601"/>
                <a:gd name="connsiteY15" fmla="*/ 2635007 h 2635007"/>
                <a:gd name="connsiteX16" fmla="*/ 6529637 w 7182601"/>
                <a:gd name="connsiteY16" fmla="*/ 2635007 h 2635007"/>
                <a:gd name="connsiteX17" fmla="*/ 5733022 w 7182601"/>
                <a:gd name="connsiteY17" fmla="*/ 2635007 h 2635007"/>
                <a:gd name="connsiteX18" fmla="*/ 5080058 w 7182601"/>
                <a:gd name="connsiteY18" fmla="*/ 2635007 h 2635007"/>
                <a:gd name="connsiteX19" fmla="*/ 4642572 w 7182601"/>
                <a:gd name="connsiteY19" fmla="*/ 2635007 h 2635007"/>
                <a:gd name="connsiteX20" fmla="*/ 4133260 w 7182601"/>
                <a:gd name="connsiteY20" fmla="*/ 2635007 h 2635007"/>
                <a:gd name="connsiteX21" fmla="*/ 3336645 w 7182601"/>
                <a:gd name="connsiteY21" fmla="*/ 2635007 h 2635007"/>
                <a:gd name="connsiteX22" fmla="*/ 2683681 w 7182601"/>
                <a:gd name="connsiteY22" fmla="*/ 2635007 h 2635007"/>
                <a:gd name="connsiteX23" fmla="*/ 2174369 w 7182601"/>
                <a:gd name="connsiteY23" fmla="*/ 2635007 h 2635007"/>
                <a:gd name="connsiteX24" fmla="*/ 1521405 w 7182601"/>
                <a:gd name="connsiteY24" fmla="*/ 2635007 h 2635007"/>
                <a:gd name="connsiteX25" fmla="*/ 1083920 w 7182601"/>
                <a:gd name="connsiteY25" fmla="*/ 2635007 h 2635007"/>
                <a:gd name="connsiteX26" fmla="*/ 646434 w 7182601"/>
                <a:gd name="connsiteY26" fmla="*/ 2635007 h 2635007"/>
                <a:gd name="connsiteX27" fmla="*/ 0 w 7182601"/>
                <a:gd name="connsiteY27" fmla="*/ 2635007 h 2635007"/>
                <a:gd name="connsiteX28" fmla="*/ 0 w 7182601"/>
                <a:gd name="connsiteY28" fmla="*/ 2028955 h 2635007"/>
                <a:gd name="connsiteX29" fmla="*/ 0 w 7182601"/>
                <a:gd name="connsiteY29" fmla="*/ 1317504 h 2635007"/>
                <a:gd name="connsiteX30" fmla="*/ 0 w 7182601"/>
                <a:gd name="connsiteY30" fmla="*/ 685102 h 2635007"/>
                <a:gd name="connsiteX31" fmla="*/ 0 w 7182601"/>
                <a:gd name="connsiteY31" fmla="*/ 0 h 263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182601" h="2635007" extrusionOk="0">
                  <a:moveTo>
                    <a:pt x="0" y="0"/>
                  </a:moveTo>
                  <a:cubicBezTo>
                    <a:pt x="270658" y="18261"/>
                    <a:pt x="390424" y="2168"/>
                    <a:pt x="581138" y="0"/>
                  </a:cubicBezTo>
                  <a:cubicBezTo>
                    <a:pt x="771852" y="-2168"/>
                    <a:pt x="823782" y="5314"/>
                    <a:pt x="1018623" y="0"/>
                  </a:cubicBezTo>
                  <a:cubicBezTo>
                    <a:pt x="1213465" y="-5314"/>
                    <a:pt x="1428282" y="-17817"/>
                    <a:pt x="1815239" y="0"/>
                  </a:cubicBezTo>
                  <a:cubicBezTo>
                    <a:pt x="2202196" y="17817"/>
                    <a:pt x="2253487" y="25931"/>
                    <a:pt x="2396377" y="0"/>
                  </a:cubicBezTo>
                  <a:cubicBezTo>
                    <a:pt x="2539267" y="-25931"/>
                    <a:pt x="2766687" y="24315"/>
                    <a:pt x="2977515" y="0"/>
                  </a:cubicBezTo>
                  <a:cubicBezTo>
                    <a:pt x="3188343" y="-24315"/>
                    <a:pt x="3549779" y="34897"/>
                    <a:pt x="3774130" y="0"/>
                  </a:cubicBezTo>
                  <a:cubicBezTo>
                    <a:pt x="3998481" y="-34897"/>
                    <a:pt x="4054512" y="-815"/>
                    <a:pt x="4283442" y="0"/>
                  </a:cubicBezTo>
                  <a:cubicBezTo>
                    <a:pt x="4512372" y="815"/>
                    <a:pt x="4685731" y="36433"/>
                    <a:pt x="5080058" y="0"/>
                  </a:cubicBezTo>
                  <a:cubicBezTo>
                    <a:pt x="5474385" y="-36433"/>
                    <a:pt x="5646068" y="-24254"/>
                    <a:pt x="5876674" y="0"/>
                  </a:cubicBezTo>
                  <a:cubicBezTo>
                    <a:pt x="6107280" y="24254"/>
                    <a:pt x="6264295" y="-18685"/>
                    <a:pt x="6529637" y="0"/>
                  </a:cubicBezTo>
                  <a:cubicBezTo>
                    <a:pt x="6794979" y="18685"/>
                    <a:pt x="6907510" y="-23151"/>
                    <a:pt x="7182601" y="0"/>
                  </a:cubicBezTo>
                  <a:cubicBezTo>
                    <a:pt x="7193170" y="219835"/>
                    <a:pt x="7203253" y="439195"/>
                    <a:pt x="7182601" y="632402"/>
                  </a:cubicBezTo>
                  <a:cubicBezTo>
                    <a:pt x="7161949" y="825609"/>
                    <a:pt x="7180795" y="1048175"/>
                    <a:pt x="7182601" y="1212103"/>
                  </a:cubicBezTo>
                  <a:cubicBezTo>
                    <a:pt x="7184407" y="1376031"/>
                    <a:pt x="7193762" y="1621254"/>
                    <a:pt x="7182601" y="1870855"/>
                  </a:cubicBezTo>
                  <a:cubicBezTo>
                    <a:pt x="7171440" y="2120456"/>
                    <a:pt x="7162642" y="2272401"/>
                    <a:pt x="7182601" y="2635007"/>
                  </a:cubicBezTo>
                  <a:cubicBezTo>
                    <a:pt x="7040335" y="2609010"/>
                    <a:pt x="6727312" y="2608409"/>
                    <a:pt x="6529637" y="2635007"/>
                  </a:cubicBezTo>
                  <a:cubicBezTo>
                    <a:pt x="6331962" y="2661605"/>
                    <a:pt x="6084894" y="2671459"/>
                    <a:pt x="5733022" y="2635007"/>
                  </a:cubicBezTo>
                  <a:cubicBezTo>
                    <a:pt x="5381151" y="2598555"/>
                    <a:pt x="5396706" y="2642597"/>
                    <a:pt x="5080058" y="2635007"/>
                  </a:cubicBezTo>
                  <a:cubicBezTo>
                    <a:pt x="4763410" y="2627417"/>
                    <a:pt x="4783793" y="2620108"/>
                    <a:pt x="4642572" y="2635007"/>
                  </a:cubicBezTo>
                  <a:cubicBezTo>
                    <a:pt x="4501351" y="2649906"/>
                    <a:pt x="4279890" y="2656067"/>
                    <a:pt x="4133260" y="2635007"/>
                  </a:cubicBezTo>
                  <a:cubicBezTo>
                    <a:pt x="3986630" y="2613947"/>
                    <a:pt x="3634473" y="2613386"/>
                    <a:pt x="3336645" y="2635007"/>
                  </a:cubicBezTo>
                  <a:cubicBezTo>
                    <a:pt x="3038818" y="2656628"/>
                    <a:pt x="2891311" y="2656232"/>
                    <a:pt x="2683681" y="2635007"/>
                  </a:cubicBezTo>
                  <a:cubicBezTo>
                    <a:pt x="2476051" y="2613782"/>
                    <a:pt x="2376977" y="2654281"/>
                    <a:pt x="2174369" y="2635007"/>
                  </a:cubicBezTo>
                  <a:cubicBezTo>
                    <a:pt x="1971761" y="2615733"/>
                    <a:pt x="1742572" y="2602464"/>
                    <a:pt x="1521405" y="2635007"/>
                  </a:cubicBezTo>
                  <a:cubicBezTo>
                    <a:pt x="1300238" y="2667550"/>
                    <a:pt x="1196209" y="2655348"/>
                    <a:pt x="1083920" y="2635007"/>
                  </a:cubicBezTo>
                  <a:cubicBezTo>
                    <a:pt x="971632" y="2614666"/>
                    <a:pt x="748441" y="2628164"/>
                    <a:pt x="646434" y="2635007"/>
                  </a:cubicBezTo>
                  <a:cubicBezTo>
                    <a:pt x="544427" y="2641850"/>
                    <a:pt x="218466" y="2626993"/>
                    <a:pt x="0" y="2635007"/>
                  </a:cubicBezTo>
                  <a:cubicBezTo>
                    <a:pt x="6526" y="2394633"/>
                    <a:pt x="-10069" y="2172155"/>
                    <a:pt x="0" y="2028955"/>
                  </a:cubicBezTo>
                  <a:cubicBezTo>
                    <a:pt x="10069" y="1885755"/>
                    <a:pt x="-34775" y="1652193"/>
                    <a:pt x="0" y="1317504"/>
                  </a:cubicBezTo>
                  <a:cubicBezTo>
                    <a:pt x="34775" y="982815"/>
                    <a:pt x="-5653" y="876391"/>
                    <a:pt x="0" y="685102"/>
                  </a:cubicBezTo>
                  <a:cubicBezTo>
                    <a:pt x="5653" y="493813"/>
                    <a:pt x="-23455" y="191639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461585" y="272151"/>
              <a:ext cx="1786301" cy="523220"/>
              <a:chOff x="-208909" y="3472519"/>
              <a:chExt cx="1786301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208909" y="347251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23098" y="3580489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2130" y="344828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5,6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39330" y="20333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36424" y="529494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88363" y="343315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411E03BA-0C87-DB5B-E0C8-A517F0E82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28" y="855146"/>
            <a:ext cx="1454431" cy="15557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FF57F1-8584-AE9B-472C-F9E9F9D4631E}"/>
              </a:ext>
            </a:extLst>
          </p:cNvPr>
          <p:cNvSpPr/>
          <p:nvPr/>
        </p:nvSpPr>
        <p:spPr>
          <a:xfrm>
            <a:off x="621062" y="684709"/>
            <a:ext cx="1071313" cy="265053"/>
          </a:xfrm>
          <a:custGeom>
            <a:avLst/>
            <a:gdLst>
              <a:gd name="connsiteX0" fmla="*/ 0 w 1071313"/>
              <a:gd name="connsiteY0" fmla="*/ 0 h 265053"/>
              <a:gd name="connsiteX1" fmla="*/ 557083 w 1071313"/>
              <a:gd name="connsiteY1" fmla="*/ 0 h 265053"/>
              <a:gd name="connsiteX2" fmla="*/ 1071313 w 1071313"/>
              <a:gd name="connsiteY2" fmla="*/ 0 h 265053"/>
              <a:gd name="connsiteX3" fmla="*/ 1071313 w 1071313"/>
              <a:gd name="connsiteY3" fmla="*/ 265053 h 265053"/>
              <a:gd name="connsiteX4" fmla="*/ 546370 w 1071313"/>
              <a:gd name="connsiteY4" fmla="*/ 265053 h 265053"/>
              <a:gd name="connsiteX5" fmla="*/ 0 w 1071313"/>
              <a:gd name="connsiteY5" fmla="*/ 265053 h 265053"/>
              <a:gd name="connsiteX6" fmla="*/ 0 w 1071313"/>
              <a:gd name="connsiteY6" fmla="*/ 0 h 265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313" h="265053" fill="none" extrusionOk="0">
                <a:moveTo>
                  <a:pt x="0" y="0"/>
                </a:moveTo>
                <a:cubicBezTo>
                  <a:pt x="209003" y="-22607"/>
                  <a:pt x="412463" y="-10221"/>
                  <a:pt x="557083" y="0"/>
                </a:cubicBezTo>
                <a:cubicBezTo>
                  <a:pt x="701703" y="10221"/>
                  <a:pt x="959895" y="20357"/>
                  <a:pt x="1071313" y="0"/>
                </a:cubicBezTo>
                <a:cubicBezTo>
                  <a:pt x="1070296" y="108449"/>
                  <a:pt x="1070864" y="197693"/>
                  <a:pt x="1071313" y="265053"/>
                </a:cubicBezTo>
                <a:cubicBezTo>
                  <a:pt x="838030" y="246156"/>
                  <a:pt x="735733" y="282282"/>
                  <a:pt x="546370" y="265053"/>
                </a:cubicBezTo>
                <a:cubicBezTo>
                  <a:pt x="357007" y="247824"/>
                  <a:pt x="223898" y="291355"/>
                  <a:pt x="0" y="265053"/>
                </a:cubicBezTo>
                <a:cubicBezTo>
                  <a:pt x="3410" y="171536"/>
                  <a:pt x="2891" y="119929"/>
                  <a:pt x="0" y="0"/>
                </a:cubicBezTo>
                <a:close/>
              </a:path>
              <a:path w="1071313" h="265053" stroke="0" extrusionOk="0">
                <a:moveTo>
                  <a:pt x="0" y="0"/>
                </a:moveTo>
                <a:cubicBezTo>
                  <a:pt x="108694" y="26015"/>
                  <a:pt x="303927" y="-20663"/>
                  <a:pt x="524943" y="0"/>
                </a:cubicBezTo>
                <a:cubicBezTo>
                  <a:pt x="745959" y="20663"/>
                  <a:pt x="952047" y="4975"/>
                  <a:pt x="1071313" y="0"/>
                </a:cubicBezTo>
                <a:cubicBezTo>
                  <a:pt x="1082000" y="68086"/>
                  <a:pt x="1061139" y="200598"/>
                  <a:pt x="1071313" y="265053"/>
                </a:cubicBezTo>
                <a:cubicBezTo>
                  <a:pt x="921927" y="249611"/>
                  <a:pt x="653912" y="266332"/>
                  <a:pt x="535657" y="265053"/>
                </a:cubicBezTo>
                <a:cubicBezTo>
                  <a:pt x="417402" y="263774"/>
                  <a:pt x="149925" y="267418"/>
                  <a:pt x="0" y="265053"/>
                </a:cubicBezTo>
                <a:cubicBezTo>
                  <a:pt x="5784" y="182522"/>
                  <a:pt x="-1473" y="5734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10</a:t>
            </a:r>
            <a:r>
              <a:rPr lang="en-US" sz="1200" baseline="30000" dirty="0"/>
              <a:t>th</a:t>
            </a:r>
            <a:r>
              <a:rPr lang="en-US" sz="1200" dirty="0"/>
              <a:t> circle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3E181461-937A-4072-049B-4953C0D6D382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60115" y="1105724"/>
            <a:ext cx="852566" cy="54064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58C2FCA-49F0-0718-8492-C8B95B6C65DB}"/>
              </a:ext>
            </a:extLst>
          </p:cNvPr>
          <p:cNvSpPr/>
          <p:nvPr/>
        </p:nvSpPr>
        <p:spPr>
          <a:xfrm>
            <a:off x="6510303" y="3197907"/>
            <a:ext cx="948021" cy="642541"/>
          </a:xfrm>
          <a:custGeom>
            <a:avLst/>
            <a:gdLst>
              <a:gd name="connsiteX0" fmla="*/ 0 w 948021"/>
              <a:gd name="connsiteY0" fmla="*/ 0 h 642541"/>
              <a:gd name="connsiteX1" fmla="*/ 492971 w 948021"/>
              <a:gd name="connsiteY1" fmla="*/ 0 h 642541"/>
              <a:gd name="connsiteX2" fmla="*/ 948021 w 948021"/>
              <a:gd name="connsiteY2" fmla="*/ 0 h 642541"/>
              <a:gd name="connsiteX3" fmla="*/ 948021 w 948021"/>
              <a:gd name="connsiteY3" fmla="*/ 642541 h 642541"/>
              <a:gd name="connsiteX4" fmla="*/ 483491 w 948021"/>
              <a:gd name="connsiteY4" fmla="*/ 642541 h 642541"/>
              <a:gd name="connsiteX5" fmla="*/ 0 w 948021"/>
              <a:gd name="connsiteY5" fmla="*/ 642541 h 642541"/>
              <a:gd name="connsiteX6" fmla="*/ 0 w 948021"/>
              <a:gd name="connsiteY6" fmla="*/ 0 h 64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8021" h="642541" fill="none" extrusionOk="0">
                <a:moveTo>
                  <a:pt x="0" y="0"/>
                </a:moveTo>
                <a:cubicBezTo>
                  <a:pt x="142131" y="-17303"/>
                  <a:pt x="341902" y="-15289"/>
                  <a:pt x="492971" y="0"/>
                </a:cubicBezTo>
                <a:cubicBezTo>
                  <a:pt x="644040" y="15289"/>
                  <a:pt x="799647" y="-2655"/>
                  <a:pt x="948021" y="0"/>
                </a:cubicBezTo>
                <a:cubicBezTo>
                  <a:pt x="927667" y="136928"/>
                  <a:pt x="948973" y="362335"/>
                  <a:pt x="948021" y="642541"/>
                </a:cubicBezTo>
                <a:cubicBezTo>
                  <a:pt x="821537" y="645927"/>
                  <a:pt x="619299" y="619638"/>
                  <a:pt x="483491" y="642541"/>
                </a:cubicBezTo>
                <a:cubicBezTo>
                  <a:pt x="347683" y="665445"/>
                  <a:pt x="228009" y="662659"/>
                  <a:pt x="0" y="642541"/>
                </a:cubicBezTo>
                <a:cubicBezTo>
                  <a:pt x="-8224" y="404710"/>
                  <a:pt x="-2417" y="288784"/>
                  <a:pt x="0" y="0"/>
                </a:cubicBezTo>
                <a:close/>
              </a:path>
              <a:path w="948021" h="642541" stroke="0" extrusionOk="0">
                <a:moveTo>
                  <a:pt x="0" y="0"/>
                </a:moveTo>
                <a:cubicBezTo>
                  <a:pt x="151471" y="14706"/>
                  <a:pt x="329957" y="-16450"/>
                  <a:pt x="464530" y="0"/>
                </a:cubicBezTo>
                <a:cubicBezTo>
                  <a:pt x="599103" y="16450"/>
                  <a:pt x="788982" y="18219"/>
                  <a:pt x="948021" y="0"/>
                </a:cubicBezTo>
                <a:cubicBezTo>
                  <a:pt x="949355" y="303306"/>
                  <a:pt x="926503" y="412341"/>
                  <a:pt x="948021" y="642541"/>
                </a:cubicBezTo>
                <a:cubicBezTo>
                  <a:pt x="773587" y="638069"/>
                  <a:pt x="607767" y="620509"/>
                  <a:pt x="474011" y="642541"/>
                </a:cubicBezTo>
                <a:cubicBezTo>
                  <a:pt x="340255" y="664574"/>
                  <a:pt x="99534" y="628538"/>
                  <a:pt x="0" y="642541"/>
                </a:cubicBezTo>
                <a:cubicBezTo>
                  <a:pt x="29575" y="340767"/>
                  <a:pt x="-21274" y="14450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9 circles in window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F967F1-F398-6EF6-412E-F5D9A7ECDE40}"/>
              </a:ext>
            </a:extLst>
          </p:cNvPr>
          <p:cNvSpPr/>
          <p:nvPr/>
        </p:nvSpPr>
        <p:spPr>
          <a:xfrm>
            <a:off x="3499776" y="3020540"/>
            <a:ext cx="788999" cy="850869"/>
          </a:xfrm>
          <a:custGeom>
            <a:avLst/>
            <a:gdLst>
              <a:gd name="connsiteX0" fmla="*/ 0 w 788999"/>
              <a:gd name="connsiteY0" fmla="*/ 0 h 850869"/>
              <a:gd name="connsiteX1" fmla="*/ 410279 w 788999"/>
              <a:gd name="connsiteY1" fmla="*/ 0 h 850869"/>
              <a:gd name="connsiteX2" fmla="*/ 788999 w 788999"/>
              <a:gd name="connsiteY2" fmla="*/ 0 h 850869"/>
              <a:gd name="connsiteX3" fmla="*/ 788999 w 788999"/>
              <a:gd name="connsiteY3" fmla="*/ 399908 h 850869"/>
              <a:gd name="connsiteX4" fmla="*/ 788999 w 788999"/>
              <a:gd name="connsiteY4" fmla="*/ 850869 h 850869"/>
              <a:gd name="connsiteX5" fmla="*/ 410279 w 788999"/>
              <a:gd name="connsiteY5" fmla="*/ 850869 h 850869"/>
              <a:gd name="connsiteX6" fmla="*/ 0 w 788999"/>
              <a:gd name="connsiteY6" fmla="*/ 850869 h 850869"/>
              <a:gd name="connsiteX7" fmla="*/ 0 w 788999"/>
              <a:gd name="connsiteY7" fmla="*/ 433943 h 850869"/>
              <a:gd name="connsiteX8" fmla="*/ 0 w 788999"/>
              <a:gd name="connsiteY8" fmla="*/ 0 h 8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8999" h="850869" fill="none" extrusionOk="0">
                <a:moveTo>
                  <a:pt x="0" y="0"/>
                </a:moveTo>
                <a:cubicBezTo>
                  <a:pt x="164509" y="-10700"/>
                  <a:pt x="243705" y="-6083"/>
                  <a:pt x="410279" y="0"/>
                </a:cubicBezTo>
                <a:cubicBezTo>
                  <a:pt x="576853" y="6083"/>
                  <a:pt x="647661" y="17150"/>
                  <a:pt x="788999" y="0"/>
                </a:cubicBezTo>
                <a:cubicBezTo>
                  <a:pt x="780988" y="193644"/>
                  <a:pt x="800925" y="267409"/>
                  <a:pt x="788999" y="399908"/>
                </a:cubicBezTo>
                <a:cubicBezTo>
                  <a:pt x="777073" y="532407"/>
                  <a:pt x="782888" y="732682"/>
                  <a:pt x="788999" y="850869"/>
                </a:cubicBezTo>
                <a:cubicBezTo>
                  <a:pt x="602811" y="860938"/>
                  <a:pt x="549583" y="849533"/>
                  <a:pt x="410279" y="850869"/>
                </a:cubicBezTo>
                <a:cubicBezTo>
                  <a:pt x="270975" y="852205"/>
                  <a:pt x="190958" y="851300"/>
                  <a:pt x="0" y="850869"/>
                </a:cubicBezTo>
                <a:cubicBezTo>
                  <a:pt x="3236" y="748026"/>
                  <a:pt x="11202" y="614602"/>
                  <a:pt x="0" y="433943"/>
                </a:cubicBezTo>
                <a:cubicBezTo>
                  <a:pt x="-11202" y="253284"/>
                  <a:pt x="6380" y="89459"/>
                  <a:pt x="0" y="0"/>
                </a:cubicBezTo>
                <a:close/>
              </a:path>
              <a:path w="788999" h="850869" stroke="0" extrusionOk="0">
                <a:moveTo>
                  <a:pt x="0" y="0"/>
                </a:moveTo>
                <a:cubicBezTo>
                  <a:pt x="186079" y="-10716"/>
                  <a:pt x="214565" y="18397"/>
                  <a:pt x="386610" y="0"/>
                </a:cubicBezTo>
                <a:cubicBezTo>
                  <a:pt x="558655" y="-18397"/>
                  <a:pt x="621532" y="-8428"/>
                  <a:pt x="788999" y="0"/>
                </a:cubicBezTo>
                <a:cubicBezTo>
                  <a:pt x="784897" y="218156"/>
                  <a:pt x="796370" y="296966"/>
                  <a:pt x="788999" y="442452"/>
                </a:cubicBezTo>
                <a:cubicBezTo>
                  <a:pt x="781628" y="587938"/>
                  <a:pt x="801133" y="757715"/>
                  <a:pt x="788999" y="850869"/>
                </a:cubicBezTo>
                <a:cubicBezTo>
                  <a:pt x="610455" y="837829"/>
                  <a:pt x="500070" y="868358"/>
                  <a:pt x="410279" y="850869"/>
                </a:cubicBezTo>
                <a:cubicBezTo>
                  <a:pt x="320488" y="833380"/>
                  <a:pt x="172853" y="852364"/>
                  <a:pt x="0" y="850869"/>
                </a:cubicBezTo>
                <a:cubicBezTo>
                  <a:pt x="7215" y="738889"/>
                  <a:pt x="10804" y="541325"/>
                  <a:pt x="0" y="442452"/>
                </a:cubicBezTo>
                <a:cubicBezTo>
                  <a:pt x="-10804" y="343579"/>
                  <a:pt x="16364" y="15088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user clicks the quit button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208EF14C-0104-3D51-59F5-AA91647084AA}"/>
              </a:ext>
            </a:extLst>
          </p:cNvPr>
          <p:cNvCxnSpPr>
            <a:cxnSpLocks/>
          </p:cNvCxnSpPr>
          <p:nvPr/>
        </p:nvCxnSpPr>
        <p:spPr>
          <a:xfrm>
            <a:off x="4268666" y="3075857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F7DC728-7E10-6338-61BE-37FDB28F53B6}"/>
              </a:ext>
            </a:extLst>
          </p:cNvPr>
          <p:cNvGrpSpPr/>
          <p:nvPr/>
        </p:nvGrpSpPr>
        <p:grpSpPr>
          <a:xfrm>
            <a:off x="1905137" y="1872787"/>
            <a:ext cx="307961" cy="1567182"/>
            <a:chOff x="1668759" y="-13958058"/>
            <a:chExt cx="487848" cy="22198517"/>
          </a:xfrm>
        </p:grpSpPr>
        <p:cxnSp>
          <p:nvCxnSpPr>
            <p:cNvPr id="26" name="Straight Arrow Connector 55">
              <a:extLst>
                <a:ext uri="{FF2B5EF4-FFF2-40B4-BE49-F238E27FC236}">
                  <a16:creationId xmlns:a16="http://schemas.microsoft.com/office/drawing/2014/main" id="{54CF0179-4D0C-3F4B-A962-6CF3312933A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A234E3B-5E20-E38F-E068-679AA1BE63D2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2340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B5BCA170-7C85-E78F-09CB-AC4580714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75" y="3008185"/>
            <a:ext cx="1891888" cy="202366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100739" y="-21662"/>
            <a:ext cx="7415319" cy="4555308"/>
            <a:chOff x="231271" y="-2890187"/>
            <a:chExt cx="7287015" cy="45553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28186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ColorYellow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while (!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    </a:t>
              </a:r>
              <a:r>
                <a:rPr lang="en-AU" sz="1200" dirty="0" err="1"/>
                <a:t>RefreshScreen</a:t>
              </a:r>
              <a:r>
                <a:rPr lang="en-AU" sz="1200" dirty="0"/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08536"/>
              <a:ext cx="1256954" cy="625877"/>
              <a:chOff x="1357821" y="4749030"/>
              <a:chExt cx="1256954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33440" y="4749030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30" y="-2544837"/>
              <a:ext cx="7182601" cy="2635007"/>
            </a:xfrm>
            <a:custGeom>
              <a:avLst/>
              <a:gdLst>
                <a:gd name="connsiteX0" fmla="*/ 0 w 7182601"/>
                <a:gd name="connsiteY0" fmla="*/ 0 h 2635007"/>
                <a:gd name="connsiteX1" fmla="*/ 581138 w 7182601"/>
                <a:gd name="connsiteY1" fmla="*/ 0 h 2635007"/>
                <a:gd name="connsiteX2" fmla="*/ 1018623 w 7182601"/>
                <a:gd name="connsiteY2" fmla="*/ 0 h 2635007"/>
                <a:gd name="connsiteX3" fmla="*/ 1815239 w 7182601"/>
                <a:gd name="connsiteY3" fmla="*/ 0 h 2635007"/>
                <a:gd name="connsiteX4" fmla="*/ 2396377 w 7182601"/>
                <a:gd name="connsiteY4" fmla="*/ 0 h 2635007"/>
                <a:gd name="connsiteX5" fmla="*/ 2977515 w 7182601"/>
                <a:gd name="connsiteY5" fmla="*/ 0 h 2635007"/>
                <a:gd name="connsiteX6" fmla="*/ 3774130 w 7182601"/>
                <a:gd name="connsiteY6" fmla="*/ 0 h 2635007"/>
                <a:gd name="connsiteX7" fmla="*/ 4283442 w 7182601"/>
                <a:gd name="connsiteY7" fmla="*/ 0 h 2635007"/>
                <a:gd name="connsiteX8" fmla="*/ 5080058 w 7182601"/>
                <a:gd name="connsiteY8" fmla="*/ 0 h 2635007"/>
                <a:gd name="connsiteX9" fmla="*/ 5876674 w 7182601"/>
                <a:gd name="connsiteY9" fmla="*/ 0 h 2635007"/>
                <a:gd name="connsiteX10" fmla="*/ 6529637 w 7182601"/>
                <a:gd name="connsiteY10" fmla="*/ 0 h 2635007"/>
                <a:gd name="connsiteX11" fmla="*/ 7182601 w 7182601"/>
                <a:gd name="connsiteY11" fmla="*/ 0 h 2635007"/>
                <a:gd name="connsiteX12" fmla="*/ 7182601 w 7182601"/>
                <a:gd name="connsiteY12" fmla="*/ 632402 h 2635007"/>
                <a:gd name="connsiteX13" fmla="*/ 7182601 w 7182601"/>
                <a:gd name="connsiteY13" fmla="*/ 1212103 h 2635007"/>
                <a:gd name="connsiteX14" fmla="*/ 7182601 w 7182601"/>
                <a:gd name="connsiteY14" fmla="*/ 1870855 h 2635007"/>
                <a:gd name="connsiteX15" fmla="*/ 7182601 w 7182601"/>
                <a:gd name="connsiteY15" fmla="*/ 2635007 h 2635007"/>
                <a:gd name="connsiteX16" fmla="*/ 6529637 w 7182601"/>
                <a:gd name="connsiteY16" fmla="*/ 2635007 h 2635007"/>
                <a:gd name="connsiteX17" fmla="*/ 5733022 w 7182601"/>
                <a:gd name="connsiteY17" fmla="*/ 2635007 h 2635007"/>
                <a:gd name="connsiteX18" fmla="*/ 5080058 w 7182601"/>
                <a:gd name="connsiteY18" fmla="*/ 2635007 h 2635007"/>
                <a:gd name="connsiteX19" fmla="*/ 4642572 w 7182601"/>
                <a:gd name="connsiteY19" fmla="*/ 2635007 h 2635007"/>
                <a:gd name="connsiteX20" fmla="*/ 4133260 w 7182601"/>
                <a:gd name="connsiteY20" fmla="*/ 2635007 h 2635007"/>
                <a:gd name="connsiteX21" fmla="*/ 3336645 w 7182601"/>
                <a:gd name="connsiteY21" fmla="*/ 2635007 h 2635007"/>
                <a:gd name="connsiteX22" fmla="*/ 2683681 w 7182601"/>
                <a:gd name="connsiteY22" fmla="*/ 2635007 h 2635007"/>
                <a:gd name="connsiteX23" fmla="*/ 2174369 w 7182601"/>
                <a:gd name="connsiteY23" fmla="*/ 2635007 h 2635007"/>
                <a:gd name="connsiteX24" fmla="*/ 1521405 w 7182601"/>
                <a:gd name="connsiteY24" fmla="*/ 2635007 h 2635007"/>
                <a:gd name="connsiteX25" fmla="*/ 1083920 w 7182601"/>
                <a:gd name="connsiteY25" fmla="*/ 2635007 h 2635007"/>
                <a:gd name="connsiteX26" fmla="*/ 646434 w 7182601"/>
                <a:gd name="connsiteY26" fmla="*/ 2635007 h 2635007"/>
                <a:gd name="connsiteX27" fmla="*/ 0 w 7182601"/>
                <a:gd name="connsiteY27" fmla="*/ 2635007 h 2635007"/>
                <a:gd name="connsiteX28" fmla="*/ 0 w 7182601"/>
                <a:gd name="connsiteY28" fmla="*/ 2028955 h 2635007"/>
                <a:gd name="connsiteX29" fmla="*/ 0 w 7182601"/>
                <a:gd name="connsiteY29" fmla="*/ 1317504 h 2635007"/>
                <a:gd name="connsiteX30" fmla="*/ 0 w 7182601"/>
                <a:gd name="connsiteY30" fmla="*/ 685102 h 2635007"/>
                <a:gd name="connsiteX31" fmla="*/ 0 w 7182601"/>
                <a:gd name="connsiteY31" fmla="*/ 0 h 263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182601" h="2635007" extrusionOk="0">
                  <a:moveTo>
                    <a:pt x="0" y="0"/>
                  </a:moveTo>
                  <a:cubicBezTo>
                    <a:pt x="270658" y="18261"/>
                    <a:pt x="390424" y="2168"/>
                    <a:pt x="581138" y="0"/>
                  </a:cubicBezTo>
                  <a:cubicBezTo>
                    <a:pt x="771852" y="-2168"/>
                    <a:pt x="823782" y="5314"/>
                    <a:pt x="1018623" y="0"/>
                  </a:cubicBezTo>
                  <a:cubicBezTo>
                    <a:pt x="1213465" y="-5314"/>
                    <a:pt x="1428282" y="-17817"/>
                    <a:pt x="1815239" y="0"/>
                  </a:cubicBezTo>
                  <a:cubicBezTo>
                    <a:pt x="2202196" y="17817"/>
                    <a:pt x="2253487" y="25931"/>
                    <a:pt x="2396377" y="0"/>
                  </a:cubicBezTo>
                  <a:cubicBezTo>
                    <a:pt x="2539267" y="-25931"/>
                    <a:pt x="2766687" y="24315"/>
                    <a:pt x="2977515" y="0"/>
                  </a:cubicBezTo>
                  <a:cubicBezTo>
                    <a:pt x="3188343" y="-24315"/>
                    <a:pt x="3549779" y="34897"/>
                    <a:pt x="3774130" y="0"/>
                  </a:cubicBezTo>
                  <a:cubicBezTo>
                    <a:pt x="3998481" y="-34897"/>
                    <a:pt x="4054512" y="-815"/>
                    <a:pt x="4283442" y="0"/>
                  </a:cubicBezTo>
                  <a:cubicBezTo>
                    <a:pt x="4512372" y="815"/>
                    <a:pt x="4685731" y="36433"/>
                    <a:pt x="5080058" y="0"/>
                  </a:cubicBezTo>
                  <a:cubicBezTo>
                    <a:pt x="5474385" y="-36433"/>
                    <a:pt x="5646068" y="-24254"/>
                    <a:pt x="5876674" y="0"/>
                  </a:cubicBezTo>
                  <a:cubicBezTo>
                    <a:pt x="6107280" y="24254"/>
                    <a:pt x="6264295" y="-18685"/>
                    <a:pt x="6529637" y="0"/>
                  </a:cubicBezTo>
                  <a:cubicBezTo>
                    <a:pt x="6794979" y="18685"/>
                    <a:pt x="6907510" y="-23151"/>
                    <a:pt x="7182601" y="0"/>
                  </a:cubicBezTo>
                  <a:cubicBezTo>
                    <a:pt x="7193170" y="219835"/>
                    <a:pt x="7203253" y="439195"/>
                    <a:pt x="7182601" y="632402"/>
                  </a:cubicBezTo>
                  <a:cubicBezTo>
                    <a:pt x="7161949" y="825609"/>
                    <a:pt x="7180795" y="1048175"/>
                    <a:pt x="7182601" y="1212103"/>
                  </a:cubicBezTo>
                  <a:cubicBezTo>
                    <a:pt x="7184407" y="1376031"/>
                    <a:pt x="7193762" y="1621254"/>
                    <a:pt x="7182601" y="1870855"/>
                  </a:cubicBezTo>
                  <a:cubicBezTo>
                    <a:pt x="7171440" y="2120456"/>
                    <a:pt x="7162642" y="2272401"/>
                    <a:pt x="7182601" y="2635007"/>
                  </a:cubicBezTo>
                  <a:cubicBezTo>
                    <a:pt x="7040335" y="2609010"/>
                    <a:pt x="6727312" y="2608409"/>
                    <a:pt x="6529637" y="2635007"/>
                  </a:cubicBezTo>
                  <a:cubicBezTo>
                    <a:pt x="6331962" y="2661605"/>
                    <a:pt x="6084894" y="2671459"/>
                    <a:pt x="5733022" y="2635007"/>
                  </a:cubicBezTo>
                  <a:cubicBezTo>
                    <a:pt x="5381151" y="2598555"/>
                    <a:pt x="5396706" y="2642597"/>
                    <a:pt x="5080058" y="2635007"/>
                  </a:cubicBezTo>
                  <a:cubicBezTo>
                    <a:pt x="4763410" y="2627417"/>
                    <a:pt x="4783793" y="2620108"/>
                    <a:pt x="4642572" y="2635007"/>
                  </a:cubicBezTo>
                  <a:cubicBezTo>
                    <a:pt x="4501351" y="2649906"/>
                    <a:pt x="4279890" y="2656067"/>
                    <a:pt x="4133260" y="2635007"/>
                  </a:cubicBezTo>
                  <a:cubicBezTo>
                    <a:pt x="3986630" y="2613947"/>
                    <a:pt x="3634473" y="2613386"/>
                    <a:pt x="3336645" y="2635007"/>
                  </a:cubicBezTo>
                  <a:cubicBezTo>
                    <a:pt x="3038818" y="2656628"/>
                    <a:pt x="2891311" y="2656232"/>
                    <a:pt x="2683681" y="2635007"/>
                  </a:cubicBezTo>
                  <a:cubicBezTo>
                    <a:pt x="2476051" y="2613782"/>
                    <a:pt x="2376977" y="2654281"/>
                    <a:pt x="2174369" y="2635007"/>
                  </a:cubicBezTo>
                  <a:cubicBezTo>
                    <a:pt x="1971761" y="2615733"/>
                    <a:pt x="1742572" y="2602464"/>
                    <a:pt x="1521405" y="2635007"/>
                  </a:cubicBezTo>
                  <a:cubicBezTo>
                    <a:pt x="1300238" y="2667550"/>
                    <a:pt x="1196209" y="2655348"/>
                    <a:pt x="1083920" y="2635007"/>
                  </a:cubicBezTo>
                  <a:cubicBezTo>
                    <a:pt x="971632" y="2614666"/>
                    <a:pt x="748441" y="2628164"/>
                    <a:pt x="646434" y="2635007"/>
                  </a:cubicBezTo>
                  <a:cubicBezTo>
                    <a:pt x="544427" y="2641850"/>
                    <a:pt x="218466" y="2626993"/>
                    <a:pt x="0" y="2635007"/>
                  </a:cubicBezTo>
                  <a:cubicBezTo>
                    <a:pt x="6526" y="2394633"/>
                    <a:pt x="-10069" y="2172155"/>
                    <a:pt x="0" y="2028955"/>
                  </a:cubicBezTo>
                  <a:cubicBezTo>
                    <a:pt x="10069" y="1885755"/>
                    <a:pt x="-34775" y="1652193"/>
                    <a:pt x="0" y="1317504"/>
                  </a:cubicBezTo>
                  <a:cubicBezTo>
                    <a:pt x="34775" y="982815"/>
                    <a:pt x="-5653" y="876391"/>
                    <a:pt x="0" y="685102"/>
                  </a:cubicBezTo>
                  <a:cubicBezTo>
                    <a:pt x="5653" y="493813"/>
                    <a:pt x="-23455" y="191639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461585" y="272151"/>
              <a:ext cx="1786301" cy="523220"/>
              <a:chOff x="-208909" y="3472519"/>
              <a:chExt cx="1786301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208909" y="347251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23098" y="3580489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2130" y="344828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39330" y="20333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36424" y="529494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88363" y="343315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38C9E63-D9D6-4FA5-2957-94DC2C9C31A9}"/>
              </a:ext>
            </a:extLst>
          </p:cNvPr>
          <p:cNvGrpSpPr/>
          <p:nvPr/>
        </p:nvGrpSpPr>
        <p:grpSpPr>
          <a:xfrm>
            <a:off x="1905137" y="2048933"/>
            <a:ext cx="307961" cy="1391036"/>
            <a:chOff x="1668759" y="-13958058"/>
            <a:chExt cx="487848" cy="22198517"/>
          </a:xfrm>
        </p:grpSpPr>
        <p:cxnSp>
          <p:nvCxnSpPr>
            <p:cNvPr id="4" name="Straight Arrow Connector 55">
              <a:extLst>
                <a:ext uri="{FF2B5EF4-FFF2-40B4-BE49-F238E27FC236}">
                  <a16:creationId xmlns:a16="http://schemas.microsoft.com/office/drawing/2014/main" id="{3BF109CD-42FB-B9F4-D2B2-653C54A5752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266479-C8A8-E4F1-CF4B-DD8A00A1296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411E03BA-0C87-DB5B-E0C8-A517F0E82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28" y="855146"/>
            <a:ext cx="1454431" cy="1555735"/>
          </a:xfrm>
          <a:prstGeom prst="rect">
            <a:avLst/>
          </a:prstGeom>
        </p:spPr>
      </p:pic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8F4372A4-58F9-94A3-776D-7FEA79780E59}"/>
              </a:ext>
            </a:extLst>
          </p:cNvPr>
          <p:cNvCxnSpPr>
            <a:cxnSpLocks/>
          </p:cNvCxnSpPr>
          <p:nvPr/>
        </p:nvCxnSpPr>
        <p:spPr>
          <a:xfrm>
            <a:off x="1792942" y="1639238"/>
            <a:ext cx="3644533" cy="1136699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DBBE71F-C0D8-5288-D549-29254BD7A7DE}"/>
              </a:ext>
            </a:extLst>
          </p:cNvPr>
          <p:cNvSpPr/>
          <p:nvPr/>
        </p:nvSpPr>
        <p:spPr>
          <a:xfrm>
            <a:off x="6510303" y="3197907"/>
            <a:ext cx="948021" cy="642541"/>
          </a:xfrm>
          <a:custGeom>
            <a:avLst/>
            <a:gdLst>
              <a:gd name="connsiteX0" fmla="*/ 0 w 948021"/>
              <a:gd name="connsiteY0" fmla="*/ 0 h 642541"/>
              <a:gd name="connsiteX1" fmla="*/ 492971 w 948021"/>
              <a:gd name="connsiteY1" fmla="*/ 0 h 642541"/>
              <a:gd name="connsiteX2" fmla="*/ 948021 w 948021"/>
              <a:gd name="connsiteY2" fmla="*/ 0 h 642541"/>
              <a:gd name="connsiteX3" fmla="*/ 948021 w 948021"/>
              <a:gd name="connsiteY3" fmla="*/ 642541 h 642541"/>
              <a:gd name="connsiteX4" fmla="*/ 483491 w 948021"/>
              <a:gd name="connsiteY4" fmla="*/ 642541 h 642541"/>
              <a:gd name="connsiteX5" fmla="*/ 0 w 948021"/>
              <a:gd name="connsiteY5" fmla="*/ 642541 h 642541"/>
              <a:gd name="connsiteX6" fmla="*/ 0 w 948021"/>
              <a:gd name="connsiteY6" fmla="*/ 0 h 64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8021" h="642541" fill="none" extrusionOk="0">
                <a:moveTo>
                  <a:pt x="0" y="0"/>
                </a:moveTo>
                <a:cubicBezTo>
                  <a:pt x="142131" y="-17303"/>
                  <a:pt x="341902" y="-15289"/>
                  <a:pt x="492971" y="0"/>
                </a:cubicBezTo>
                <a:cubicBezTo>
                  <a:pt x="644040" y="15289"/>
                  <a:pt x="799647" y="-2655"/>
                  <a:pt x="948021" y="0"/>
                </a:cubicBezTo>
                <a:cubicBezTo>
                  <a:pt x="927667" y="136928"/>
                  <a:pt x="948973" y="362335"/>
                  <a:pt x="948021" y="642541"/>
                </a:cubicBezTo>
                <a:cubicBezTo>
                  <a:pt x="821537" y="645927"/>
                  <a:pt x="619299" y="619638"/>
                  <a:pt x="483491" y="642541"/>
                </a:cubicBezTo>
                <a:cubicBezTo>
                  <a:pt x="347683" y="665445"/>
                  <a:pt x="228009" y="662659"/>
                  <a:pt x="0" y="642541"/>
                </a:cubicBezTo>
                <a:cubicBezTo>
                  <a:pt x="-8224" y="404710"/>
                  <a:pt x="-2417" y="288784"/>
                  <a:pt x="0" y="0"/>
                </a:cubicBezTo>
                <a:close/>
              </a:path>
              <a:path w="948021" h="642541" stroke="0" extrusionOk="0">
                <a:moveTo>
                  <a:pt x="0" y="0"/>
                </a:moveTo>
                <a:cubicBezTo>
                  <a:pt x="151471" y="14706"/>
                  <a:pt x="329957" y="-16450"/>
                  <a:pt x="464530" y="0"/>
                </a:cubicBezTo>
                <a:cubicBezTo>
                  <a:pt x="599103" y="16450"/>
                  <a:pt x="788982" y="18219"/>
                  <a:pt x="948021" y="0"/>
                </a:cubicBezTo>
                <a:cubicBezTo>
                  <a:pt x="949355" y="303306"/>
                  <a:pt x="926503" y="412341"/>
                  <a:pt x="948021" y="642541"/>
                </a:cubicBezTo>
                <a:cubicBezTo>
                  <a:pt x="773587" y="638069"/>
                  <a:pt x="607767" y="620509"/>
                  <a:pt x="474011" y="642541"/>
                </a:cubicBezTo>
                <a:cubicBezTo>
                  <a:pt x="340255" y="664574"/>
                  <a:pt x="99534" y="628538"/>
                  <a:pt x="0" y="642541"/>
                </a:cubicBezTo>
                <a:cubicBezTo>
                  <a:pt x="29575" y="340767"/>
                  <a:pt x="-21274" y="14450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 circles in window</a:t>
            </a:r>
          </a:p>
        </p:txBody>
      </p:sp>
    </p:spTree>
    <p:extLst>
      <p:ext uri="{BB962C8B-B14F-4D97-AF65-F5344CB8AC3E}">
        <p14:creationId xmlns:p14="http://schemas.microsoft.com/office/powerpoint/2010/main" val="3778207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B5BCA170-7C85-E78F-09CB-AC4580714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75" y="3008185"/>
            <a:ext cx="1891888" cy="202366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100739" y="-21662"/>
            <a:ext cx="7415319" cy="4555308"/>
            <a:chOff x="231271" y="-2890187"/>
            <a:chExt cx="7287015" cy="45553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28186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ColorYellow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while (!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    </a:t>
              </a:r>
              <a:r>
                <a:rPr lang="en-AU" sz="1200" dirty="0" err="1"/>
                <a:t>ProcessEvents</a:t>
              </a:r>
              <a:r>
                <a:rPr lang="en-AU" sz="1200" dirty="0"/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08536"/>
              <a:ext cx="1256954" cy="625877"/>
              <a:chOff x="1357821" y="4749030"/>
              <a:chExt cx="1256954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33440" y="4749030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30" y="-2544837"/>
              <a:ext cx="7182601" cy="2635007"/>
            </a:xfrm>
            <a:custGeom>
              <a:avLst/>
              <a:gdLst>
                <a:gd name="connsiteX0" fmla="*/ 0 w 7182601"/>
                <a:gd name="connsiteY0" fmla="*/ 0 h 2635007"/>
                <a:gd name="connsiteX1" fmla="*/ 581138 w 7182601"/>
                <a:gd name="connsiteY1" fmla="*/ 0 h 2635007"/>
                <a:gd name="connsiteX2" fmla="*/ 1018623 w 7182601"/>
                <a:gd name="connsiteY2" fmla="*/ 0 h 2635007"/>
                <a:gd name="connsiteX3" fmla="*/ 1815239 w 7182601"/>
                <a:gd name="connsiteY3" fmla="*/ 0 h 2635007"/>
                <a:gd name="connsiteX4" fmla="*/ 2396377 w 7182601"/>
                <a:gd name="connsiteY4" fmla="*/ 0 h 2635007"/>
                <a:gd name="connsiteX5" fmla="*/ 2977515 w 7182601"/>
                <a:gd name="connsiteY5" fmla="*/ 0 h 2635007"/>
                <a:gd name="connsiteX6" fmla="*/ 3774130 w 7182601"/>
                <a:gd name="connsiteY6" fmla="*/ 0 h 2635007"/>
                <a:gd name="connsiteX7" fmla="*/ 4283442 w 7182601"/>
                <a:gd name="connsiteY7" fmla="*/ 0 h 2635007"/>
                <a:gd name="connsiteX8" fmla="*/ 5080058 w 7182601"/>
                <a:gd name="connsiteY8" fmla="*/ 0 h 2635007"/>
                <a:gd name="connsiteX9" fmla="*/ 5876674 w 7182601"/>
                <a:gd name="connsiteY9" fmla="*/ 0 h 2635007"/>
                <a:gd name="connsiteX10" fmla="*/ 6529637 w 7182601"/>
                <a:gd name="connsiteY10" fmla="*/ 0 h 2635007"/>
                <a:gd name="connsiteX11" fmla="*/ 7182601 w 7182601"/>
                <a:gd name="connsiteY11" fmla="*/ 0 h 2635007"/>
                <a:gd name="connsiteX12" fmla="*/ 7182601 w 7182601"/>
                <a:gd name="connsiteY12" fmla="*/ 632402 h 2635007"/>
                <a:gd name="connsiteX13" fmla="*/ 7182601 w 7182601"/>
                <a:gd name="connsiteY13" fmla="*/ 1212103 h 2635007"/>
                <a:gd name="connsiteX14" fmla="*/ 7182601 w 7182601"/>
                <a:gd name="connsiteY14" fmla="*/ 1870855 h 2635007"/>
                <a:gd name="connsiteX15" fmla="*/ 7182601 w 7182601"/>
                <a:gd name="connsiteY15" fmla="*/ 2635007 h 2635007"/>
                <a:gd name="connsiteX16" fmla="*/ 6529637 w 7182601"/>
                <a:gd name="connsiteY16" fmla="*/ 2635007 h 2635007"/>
                <a:gd name="connsiteX17" fmla="*/ 5733022 w 7182601"/>
                <a:gd name="connsiteY17" fmla="*/ 2635007 h 2635007"/>
                <a:gd name="connsiteX18" fmla="*/ 5080058 w 7182601"/>
                <a:gd name="connsiteY18" fmla="*/ 2635007 h 2635007"/>
                <a:gd name="connsiteX19" fmla="*/ 4642572 w 7182601"/>
                <a:gd name="connsiteY19" fmla="*/ 2635007 h 2635007"/>
                <a:gd name="connsiteX20" fmla="*/ 4133260 w 7182601"/>
                <a:gd name="connsiteY20" fmla="*/ 2635007 h 2635007"/>
                <a:gd name="connsiteX21" fmla="*/ 3336645 w 7182601"/>
                <a:gd name="connsiteY21" fmla="*/ 2635007 h 2635007"/>
                <a:gd name="connsiteX22" fmla="*/ 2683681 w 7182601"/>
                <a:gd name="connsiteY22" fmla="*/ 2635007 h 2635007"/>
                <a:gd name="connsiteX23" fmla="*/ 2174369 w 7182601"/>
                <a:gd name="connsiteY23" fmla="*/ 2635007 h 2635007"/>
                <a:gd name="connsiteX24" fmla="*/ 1521405 w 7182601"/>
                <a:gd name="connsiteY24" fmla="*/ 2635007 h 2635007"/>
                <a:gd name="connsiteX25" fmla="*/ 1083920 w 7182601"/>
                <a:gd name="connsiteY25" fmla="*/ 2635007 h 2635007"/>
                <a:gd name="connsiteX26" fmla="*/ 646434 w 7182601"/>
                <a:gd name="connsiteY26" fmla="*/ 2635007 h 2635007"/>
                <a:gd name="connsiteX27" fmla="*/ 0 w 7182601"/>
                <a:gd name="connsiteY27" fmla="*/ 2635007 h 2635007"/>
                <a:gd name="connsiteX28" fmla="*/ 0 w 7182601"/>
                <a:gd name="connsiteY28" fmla="*/ 2028955 h 2635007"/>
                <a:gd name="connsiteX29" fmla="*/ 0 w 7182601"/>
                <a:gd name="connsiteY29" fmla="*/ 1317504 h 2635007"/>
                <a:gd name="connsiteX30" fmla="*/ 0 w 7182601"/>
                <a:gd name="connsiteY30" fmla="*/ 685102 h 2635007"/>
                <a:gd name="connsiteX31" fmla="*/ 0 w 7182601"/>
                <a:gd name="connsiteY31" fmla="*/ 0 h 263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182601" h="2635007" extrusionOk="0">
                  <a:moveTo>
                    <a:pt x="0" y="0"/>
                  </a:moveTo>
                  <a:cubicBezTo>
                    <a:pt x="270658" y="18261"/>
                    <a:pt x="390424" y="2168"/>
                    <a:pt x="581138" y="0"/>
                  </a:cubicBezTo>
                  <a:cubicBezTo>
                    <a:pt x="771852" y="-2168"/>
                    <a:pt x="823782" y="5314"/>
                    <a:pt x="1018623" y="0"/>
                  </a:cubicBezTo>
                  <a:cubicBezTo>
                    <a:pt x="1213465" y="-5314"/>
                    <a:pt x="1428282" y="-17817"/>
                    <a:pt x="1815239" y="0"/>
                  </a:cubicBezTo>
                  <a:cubicBezTo>
                    <a:pt x="2202196" y="17817"/>
                    <a:pt x="2253487" y="25931"/>
                    <a:pt x="2396377" y="0"/>
                  </a:cubicBezTo>
                  <a:cubicBezTo>
                    <a:pt x="2539267" y="-25931"/>
                    <a:pt x="2766687" y="24315"/>
                    <a:pt x="2977515" y="0"/>
                  </a:cubicBezTo>
                  <a:cubicBezTo>
                    <a:pt x="3188343" y="-24315"/>
                    <a:pt x="3549779" y="34897"/>
                    <a:pt x="3774130" y="0"/>
                  </a:cubicBezTo>
                  <a:cubicBezTo>
                    <a:pt x="3998481" y="-34897"/>
                    <a:pt x="4054512" y="-815"/>
                    <a:pt x="4283442" y="0"/>
                  </a:cubicBezTo>
                  <a:cubicBezTo>
                    <a:pt x="4512372" y="815"/>
                    <a:pt x="4685731" y="36433"/>
                    <a:pt x="5080058" y="0"/>
                  </a:cubicBezTo>
                  <a:cubicBezTo>
                    <a:pt x="5474385" y="-36433"/>
                    <a:pt x="5646068" y="-24254"/>
                    <a:pt x="5876674" y="0"/>
                  </a:cubicBezTo>
                  <a:cubicBezTo>
                    <a:pt x="6107280" y="24254"/>
                    <a:pt x="6264295" y="-18685"/>
                    <a:pt x="6529637" y="0"/>
                  </a:cubicBezTo>
                  <a:cubicBezTo>
                    <a:pt x="6794979" y="18685"/>
                    <a:pt x="6907510" y="-23151"/>
                    <a:pt x="7182601" y="0"/>
                  </a:cubicBezTo>
                  <a:cubicBezTo>
                    <a:pt x="7193170" y="219835"/>
                    <a:pt x="7203253" y="439195"/>
                    <a:pt x="7182601" y="632402"/>
                  </a:cubicBezTo>
                  <a:cubicBezTo>
                    <a:pt x="7161949" y="825609"/>
                    <a:pt x="7180795" y="1048175"/>
                    <a:pt x="7182601" y="1212103"/>
                  </a:cubicBezTo>
                  <a:cubicBezTo>
                    <a:pt x="7184407" y="1376031"/>
                    <a:pt x="7193762" y="1621254"/>
                    <a:pt x="7182601" y="1870855"/>
                  </a:cubicBezTo>
                  <a:cubicBezTo>
                    <a:pt x="7171440" y="2120456"/>
                    <a:pt x="7162642" y="2272401"/>
                    <a:pt x="7182601" y="2635007"/>
                  </a:cubicBezTo>
                  <a:cubicBezTo>
                    <a:pt x="7040335" y="2609010"/>
                    <a:pt x="6727312" y="2608409"/>
                    <a:pt x="6529637" y="2635007"/>
                  </a:cubicBezTo>
                  <a:cubicBezTo>
                    <a:pt x="6331962" y="2661605"/>
                    <a:pt x="6084894" y="2671459"/>
                    <a:pt x="5733022" y="2635007"/>
                  </a:cubicBezTo>
                  <a:cubicBezTo>
                    <a:pt x="5381151" y="2598555"/>
                    <a:pt x="5396706" y="2642597"/>
                    <a:pt x="5080058" y="2635007"/>
                  </a:cubicBezTo>
                  <a:cubicBezTo>
                    <a:pt x="4763410" y="2627417"/>
                    <a:pt x="4783793" y="2620108"/>
                    <a:pt x="4642572" y="2635007"/>
                  </a:cubicBezTo>
                  <a:cubicBezTo>
                    <a:pt x="4501351" y="2649906"/>
                    <a:pt x="4279890" y="2656067"/>
                    <a:pt x="4133260" y="2635007"/>
                  </a:cubicBezTo>
                  <a:cubicBezTo>
                    <a:pt x="3986630" y="2613947"/>
                    <a:pt x="3634473" y="2613386"/>
                    <a:pt x="3336645" y="2635007"/>
                  </a:cubicBezTo>
                  <a:cubicBezTo>
                    <a:pt x="3038818" y="2656628"/>
                    <a:pt x="2891311" y="2656232"/>
                    <a:pt x="2683681" y="2635007"/>
                  </a:cubicBezTo>
                  <a:cubicBezTo>
                    <a:pt x="2476051" y="2613782"/>
                    <a:pt x="2376977" y="2654281"/>
                    <a:pt x="2174369" y="2635007"/>
                  </a:cubicBezTo>
                  <a:cubicBezTo>
                    <a:pt x="1971761" y="2615733"/>
                    <a:pt x="1742572" y="2602464"/>
                    <a:pt x="1521405" y="2635007"/>
                  </a:cubicBezTo>
                  <a:cubicBezTo>
                    <a:pt x="1300238" y="2667550"/>
                    <a:pt x="1196209" y="2655348"/>
                    <a:pt x="1083920" y="2635007"/>
                  </a:cubicBezTo>
                  <a:cubicBezTo>
                    <a:pt x="971632" y="2614666"/>
                    <a:pt x="748441" y="2628164"/>
                    <a:pt x="646434" y="2635007"/>
                  </a:cubicBezTo>
                  <a:cubicBezTo>
                    <a:pt x="544427" y="2641850"/>
                    <a:pt x="218466" y="2626993"/>
                    <a:pt x="0" y="2635007"/>
                  </a:cubicBezTo>
                  <a:cubicBezTo>
                    <a:pt x="6526" y="2394633"/>
                    <a:pt x="-10069" y="2172155"/>
                    <a:pt x="0" y="2028955"/>
                  </a:cubicBezTo>
                  <a:cubicBezTo>
                    <a:pt x="10069" y="1885755"/>
                    <a:pt x="-34775" y="1652193"/>
                    <a:pt x="0" y="1317504"/>
                  </a:cubicBezTo>
                  <a:cubicBezTo>
                    <a:pt x="34775" y="982815"/>
                    <a:pt x="-5653" y="876391"/>
                    <a:pt x="0" y="685102"/>
                  </a:cubicBezTo>
                  <a:cubicBezTo>
                    <a:pt x="5653" y="493813"/>
                    <a:pt x="-23455" y="191639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461585" y="272151"/>
              <a:ext cx="1786301" cy="523220"/>
              <a:chOff x="-208909" y="3472519"/>
              <a:chExt cx="1786301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208909" y="347251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23098" y="3580489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2130" y="344828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39330" y="20333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36424" y="529494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88363" y="343315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38C9E63-D9D6-4FA5-2957-94DC2C9C31A9}"/>
              </a:ext>
            </a:extLst>
          </p:cNvPr>
          <p:cNvGrpSpPr/>
          <p:nvPr/>
        </p:nvGrpSpPr>
        <p:grpSpPr>
          <a:xfrm>
            <a:off x="1905137" y="2201333"/>
            <a:ext cx="307961" cy="1238636"/>
            <a:chOff x="1668759" y="-13958058"/>
            <a:chExt cx="487848" cy="22198517"/>
          </a:xfrm>
        </p:grpSpPr>
        <p:cxnSp>
          <p:nvCxnSpPr>
            <p:cNvPr id="4" name="Straight Arrow Connector 55">
              <a:extLst>
                <a:ext uri="{FF2B5EF4-FFF2-40B4-BE49-F238E27FC236}">
                  <a16:creationId xmlns:a16="http://schemas.microsoft.com/office/drawing/2014/main" id="{3BF109CD-42FB-B9F4-D2B2-653C54A5752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266479-C8A8-E4F1-CF4B-DD8A00A1296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411E03BA-0C87-DB5B-E0C8-A517F0E82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28" y="855146"/>
            <a:ext cx="1454431" cy="1555735"/>
          </a:xfrm>
          <a:prstGeom prst="rect">
            <a:avLst/>
          </a:prstGeom>
        </p:spPr>
      </p:pic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C6838A58-8338-4FCC-ADBF-B517070D9383}"/>
              </a:ext>
            </a:extLst>
          </p:cNvPr>
          <p:cNvCxnSpPr>
            <a:cxnSpLocks/>
          </p:cNvCxnSpPr>
          <p:nvPr/>
        </p:nvCxnSpPr>
        <p:spPr>
          <a:xfrm>
            <a:off x="4267277" y="306852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1596AB1-0BFD-794D-6A32-A97738BB46CB}"/>
              </a:ext>
            </a:extLst>
          </p:cNvPr>
          <p:cNvSpPr/>
          <p:nvPr/>
        </p:nvSpPr>
        <p:spPr>
          <a:xfrm>
            <a:off x="3491388" y="3008185"/>
            <a:ext cx="775889" cy="764788"/>
          </a:xfrm>
          <a:custGeom>
            <a:avLst/>
            <a:gdLst>
              <a:gd name="connsiteX0" fmla="*/ 0 w 775889"/>
              <a:gd name="connsiteY0" fmla="*/ 0 h 764788"/>
              <a:gd name="connsiteX1" fmla="*/ 403462 w 775889"/>
              <a:gd name="connsiteY1" fmla="*/ 0 h 764788"/>
              <a:gd name="connsiteX2" fmla="*/ 775889 w 775889"/>
              <a:gd name="connsiteY2" fmla="*/ 0 h 764788"/>
              <a:gd name="connsiteX3" fmla="*/ 775889 w 775889"/>
              <a:gd name="connsiteY3" fmla="*/ 359450 h 764788"/>
              <a:gd name="connsiteX4" fmla="*/ 775889 w 775889"/>
              <a:gd name="connsiteY4" fmla="*/ 764788 h 764788"/>
              <a:gd name="connsiteX5" fmla="*/ 403462 w 775889"/>
              <a:gd name="connsiteY5" fmla="*/ 764788 h 764788"/>
              <a:gd name="connsiteX6" fmla="*/ 0 w 775889"/>
              <a:gd name="connsiteY6" fmla="*/ 764788 h 764788"/>
              <a:gd name="connsiteX7" fmla="*/ 0 w 775889"/>
              <a:gd name="connsiteY7" fmla="*/ 390042 h 764788"/>
              <a:gd name="connsiteX8" fmla="*/ 0 w 775889"/>
              <a:gd name="connsiteY8" fmla="*/ 0 h 76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5889" h="764788" fill="none" extrusionOk="0">
                <a:moveTo>
                  <a:pt x="0" y="0"/>
                </a:moveTo>
                <a:cubicBezTo>
                  <a:pt x="109223" y="-4681"/>
                  <a:pt x="264468" y="-5054"/>
                  <a:pt x="403462" y="0"/>
                </a:cubicBezTo>
                <a:cubicBezTo>
                  <a:pt x="542456" y="5054"/>
                  <a:pt x="698858" y="-11455"/>
                  <a:pt x="775889" y="0"/>
                </a:cubicBezTo>
                <a:cubicBezTo>
                  <a:pt x="773585" y="128468"/>
                  <a:pt x="773763" y="220298"/>
                  <a:pt x="775889" y="359450"/>
                </a:cubicBezTo>
                <a:cubicBezTo>
                  <a:pt x="778016" y="498602"/>
                  <a:pt x="766976" y="578789"/>
                  <a:pt x="775889" y="764788"/>
                </a:cubicBezTo>
                <a:cubicBezTo>
                  <a:pt x="594665" y="760223"/>
                  <a:pt x="584653" y="761531"/>
                  <a:pt x="403462" y="764788"/>
                </a:cubicBezTo>
                <a:cubicBezTo>
                  <a:pt x="222271" y="768045"/>
                  <a:pt x="174217" y="763905"/>
                  <a:pt x="0" y="764788"/>
                </a:cubicBezTo>
                <a:cubicBezTo>
                  <a:pt x="6319" y="647298"/>
                  <a:pt x="-16485" y="506653"/>
                  <a:pt x="0" y="390042"/>
                </a:cubicBezTo>
                <a:cubicBezTo>
                  <a:pt x="16485" y="273431"/>
                  <a:pt x="-12941" y="133400"/>
                  <a:pt x="0" y="0"/>
                </a:cubicBezTo>
                <a:close/>
              </a:path>
              <a:path w="775889" h="764788" stroke="0" extrusionOk="0">
                <a:moveTo>
                  <a:pt x="0" y="0"/>
                </a:moveTo>
                <a:cubicBezTo>
                  <a:pt x="157347" y="2675"/>
                  <a:pt x="298227" y="1782"/>
                  <a:pt x="380186" y="0"/>
                </a:cubicBezTo>
                <a:cubicBezTo>
                  <a:pt x="462145" y="-1782"/>
                  <a:pt x="612621" y="2432"/>
                  <a:pt x="775889" y="0"/>
                </a:cubicBezTo>
                <a:cubicBezTo>
                  <a:pt x="795576" y="192606"/>
                  <a:pt x="773673" y="313793"/>
                  <a:pt x="775889" y="397690"/>
                </a:cubicBezTo>
                <a:cubicBezTo>
                  <a:pt x="778106" y="481587"/>
                  <a:pt x="793489" y="593868"/>
                  <a:pt x="775889" y="764788"/>
                </a:cubicBezTo>
                <a:cubicBezTo>
                  <a:pt x="590324" y="782109"/>
                  <a:pt x="560363" y="765975"/>
                  <a:pt x="403462" y="764788"/>
                </a:cubicBezTo>
                <a:cubicBezTo>
                  <a:pt x="246561" y="763601"/>
                  <a:pt x="135053" y="747930"/>
                  <a:pt x="0" y="764788"/>
                </a:cubicBezTo>
                <a:cubicBezTo>
                  <a:pt x="-15270" y="637213"/>
                  <a:pt x="9173" y="543322"/>
                  <a:pt x="0" y="397690"/>
                </a:cubicBezTo>
                <a:cubicBezTo>
                  <a:pt x="-9173" y="252058"/>
                  <a:pt x="-1916" y="19162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The user had previously clicked the quit button </a:t>
            </a:r>
          </a:p>
        </p:txBody>
      </p:sp>
    </p:spTree>
    <p:extLst>
      <p:ext uri="{BB962C8B-B14F-4D97-AF65-F5344CB8AC3E}">
        <p14:creationId xmlns:p14="http://schemas.microsoft.com/office/powerpoint/2010/main" val="2357590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B5BCA170-7C85-E78F-09CB-AC4580714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75" y="3008185"/>
            <a:ext cx="1891888" cy="202366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100739" y="-21662"/>
            <a:ext cx="7415319" cy="4555308"/>
            <a:chOff x="231271" y="-2890187"/>
            <a:chExt cx="7287015" cy="45553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28186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ColorYellow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while (!</a:t>
              </a:r>
              <a:r>
                <a:rPr lang="en-AU" sz="1200" dirty="0" err="1"/>
                <a:t>QuitRequested</a:t>
              </a:r>
              <a:r>
                <a:rPr lang="en-AU" sz="1200" dirty="0"/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08536"/>
              <a:ext cx="1256954" cy="625877"/>
              <a:chOff x="1357821" y="4749030"/>
              <a:chExt cx="1256954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33440" y="4749030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30" y="-2544837"/>
              <a:ext cx="7182601" cy="2635007"/>
            </a:xfrm>
            <a:custGeom>
              <a:avLst/>
              <a:gdLst>
                <a:gd name="connsiteX0" fmla="*/ 0 w 7182601"/>
                <a:gd name="connsiteY0" fmla="*/ 0 h 2635007"/>
                <a:gd name="connsiteX1" fmla="*/ 581138 w 7182601"/>
                <a:gd name="connsiteY1" fmla="*/ 0 h 2635007"/>
                <a:gd name="connsiteX2" fmla="*/ 1018623 w 7182601"/>
                <a:gd name="connsiteY2" fmla="*/ 0 h 2635007"/>
                <a:gd name="connsiteX3" fmla="*/ 1815239 w 7182601"/>
                <a:gd name="connsiteY3" fmla="*/ 0 h 2635007"/>
                <a:gd name="connsiteX4" fmla="*/ 2396377 w 7182601"/>
                <a:gd name="connsiteY4" fmla="*/ 0 h 2635007"/>
                <a:gd name="connsiteX5" fmla="*/ 2977515 w 7182601"/>
                <a:gd name="connsiteY5" fmla="*/ 0 h 2635007"/>
                <a:gd name="connsiteX6" fmla="*/ 3774130 w 7182601"/>
                <a:gd name="connsiteY6" fmla="*/ 0 h 2635007"/>
                <a:gd name="connsiteX7" fmla="*/ 4283442 w 7182601"/>
                <a:gd name="connsiteY7" fmla="*/ 0 h 2635007"/>
                <a:gd name="connsiteX8" fmla="*/ 5080058 w 7182601"/>
                <a:gd name="connsiteY8" fmla="*/ 0 h 2635007"/>
                <a:gd name="connsiteX9" fmla="*/ 5876674 w 7182601"/>
                <a:gd name="connsiteY9" fmla="*/ 0 h 2635007"/>
                <a:gd name="connsiteX10" fmla="*/ 6529637 w 7182601"/>
                <a:gd name="connsiteY10" fmla="*/ 0 h 2635007"/>
                <a:gd name="connsiteX11" fmla="*/ 7182601 w 7182601"/>
                <a:gd name="connsiteY11" fmla="*/ 0 h 2635007"/>
                <a:gd name="connsiteX12" fmla="*/ 7182601 w 7182601"/>
                <a:gd name="connsiteY12" fmla="*/ 632402 h 2635007"/>
                <a:gd name="connsiteX13" fmla="*/ 7182601 w 7182601"/>
                <a:gd name="connsiteY13" fmla="*/ 1212103 h 2635007"/>
                <a:gd name="connsiteX14" fmla="*/ 7182601 w 7182601"/>
                <a:gd name="connsiteY14" fmla="*/ 1870855 h 2635007"/>
                <a:gd name="connsiteX15" fmla="*/ 7182601 w 7182601"/>
                <a:gd name="connsiteY15" fmla="*/ 2635007 h 2635007"/>
                <a:gd name="connsiteX16" fmla="*/ 6529637 w 7182601"/>
                <a:gd name="connsiteY16" fmla="*/ 2635007 h 2635007"/>
                <a:gd name="connsiteX17" fmla="*/ 5733022 w 7182601"/>
                <a:gd name="connsiteY17" fmla="*/ 2635007 h 2635007"/>
                <a:gd name="connsiteX18" fmla="*/ 5080058 w 7182601"/>
                <a:gd name="connsiteY18" fmla="*/ 2635007 h 2635007"/>
                <a:gd name="connsiteX19" fmla="*/ 4642572 w 7182601"/>
                <a:gd name="connsiteY19" fmla="*/ 2635007 h 2635007"/>
                <a:gd name="connsiteX20" fmla="*/ 4133260 w 7182601"/>
                <a:gd name="connsiteY20" fmla="*/ 2635007 h 2635007"/>
                <a:gd name="connsiteX21" fmla="*/ 3336645 w 7182601"/>
                <a:gd name="connsiteY21" fmla="*/ 2635007 h 2635007"/>
                <a:gd name="connsiteX22" fmla="*/ 2683681 w 7182601"/>
                <a:gd name="connsiteY22" fmla="*/ 2635007 h 2635007"/>
                <a:gd name="connsiteX23" fmla="*/ 2174369 w 7182601"/>
                <a:gd name="connsiteY23" fmla="*/ 2635007 h 2635007"/>
                <a:gd name="connsiteX24" fmla="*/ 1521405 w 7182601"/>
                <a:gd name="connsiteY24" fmla="*/ 2635007 h 2635007"/>
                <a:gd name="connsiteX25" fmla="*/ 1083920 w 7182601"/>
                <a:gd name="connsiteY25" fmla="*/ 2635007 h 2635007"/>
                <a:gd name="connsiteX26" fmla="*/ 646434 w 7182601"/>
                <a:gd name="connsiteY26" fmla="*/ 2635007 h 2635007"/>
                <a:gd name="connsiteX27" fmla="*/ 0 w 7182601"/>
                <a:gd name="connsiteY27" fmla="*/ 2635007 h 2635007"/>
                <a:gd name="connsiteX28" fmla="*/ 0 w 7182601"/>
                <a:gd name="connsiteY28" fmla="*/ 2028955 h 2635007"/>
                <a:gd name="connsiteX29" fmla="*/ 0 w 7182601"/>
                <a:gd name="connsiteY29" fmla="*/ 1317504 h 2635007"/>
                <a:gd name="connsiteX30" fmla="*/ 0 w 7182601"/>
                <a:gd name="connsiteY30" fmla="*/ 685102 h 2635007"/>
                <a:gd name="connsiteX31" fmla="*/ 0 w 7182601"/>
                <a:gd name="connsiteY31" fmla="*/ 0 h 263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182601" h="2635007" extrusionOk="0">
                  <a:moveTo>
                    <a:pt x="0" y="0"/>
                  </a:moveTo>
                  <a:cubicBezTo>
                    <a:pt x="270658" y="18261"/>
                    <a:pt x="390424" y="2168"/>
                    <a:pt x="581138" y="0"/>
                  </a:cubicBezTo>
                  <a:cubicBezTo>
                    <a:pt x="771852" y="-2168"/>
                    <a:pt x="823782" y="5314"/>
                    <a:pt x="1018623" y="0"/>
                  </a:cubicBezTo>
                  <a:cubicBezTo>
                    <a:pt x="1213465" y="-5314"/>
                    <a:pt x="1428282" y="-17817"/>
                    <a:pt x="1815239" y="0"/>
                  </a:cubicBezTo>
                  <a:cubicBezTo>
                    <a:pt x="2202196" y="17817"/>
                    <a:pt x="2253487" y="25931"/>
                    <a:pt x="2396377" y="0"/>
                  </a:cubicBezTo>
                  <a:cubicBezTo>
                    <a:pt x="2539267" y="-25931"/>
                    <a:pt x="2766687" y="24315"/>
                    <a:pt x="2977515" y="0"/>
                  </a:cubicBezTo>
                  <a:cubicBezTo>
                    <a:pt x="3188343" y="-24315"/>
                    <a:pt x="3549779" y="34897"/>
                    <a:pt x="3774130" y="0"/>
                  </a:cubicBezTo>
                  <a:cubicBezTo>
                    <a:pt x="3998481" y="-34897"/>
                    <a:pt x="4054512" y="-815"/>
                    <a:pt x="4283442" y="0"/>
                  </a:cubicBezTo>
                  <a:cubicBezTo>
                    <a:pt x="4512372" y="815"/>
                    <a:pt x="4685731" y="36433"/>
                    <a:pt x="5080058" y="0"/>
                  </a:cubicBezTo>
                  <a:cubicBezTo>
                    <a:pt x="5474385" y="-36433"/>
                    <a:pt x="5646068" y="-24254"/>
                    <a:pt x="5876674" y="0"/>
                  </a:cubicBezTo>
                  <a:cubicBezTo>
                    <a:pt x="6107280" y="24254"/>
                    <a:pt x="6264295" y="-18685"/>
                    <a:pt x="6529637" y="0"/>
                  </a:cubicBezTo>
                  <a:cubicBezTo>
                    <a:pt x="6794979" y="18685"/>
                    <a:pt x="6907510" y="-23151"/>
                    <a:pt x="7182601" y="0"/>
                  </a:cubicBezTo>
                  <a:cubicBezTo>
                    <a:pt x="7193170" y="219835"/>
                    <a:pt x="7203253" y="439195"/>
                    <a:pt x="7182601" y="632402"/>
                  </a:cubicBezTo>
                  <a:cubicBezTo>
                    <a:pt x="7161949" y="825609"/>
                    <a:pt x="7180795" y="1048175"/>
                    <a:pt x="7182601" y="1212103"/>
                  </a:cubicBezTo>
                  <a:cubicBezTo>
                    <a:pt x="7184407" y="1376031"/>
                    <a:pt x="7193762" y="1621254"/>
                    <a:pt x="7182601" y="1870855"/>
                  </a:cubicBezTo>
                  <a:cubicBezTo>
                    <a:pt x="7171440" y="2120456"/>
                    <a:pt x="7162642" y="2272401"/>
                    <a:pt x="7182601" y="2635007"/>
                  </a:cubicBezTo>
                  <a:cubicBezTo>
                    <a:pt x="7040335" y="2609010"/>
                    <a:pt x="6727312" y="2608409"/>
                    <a:pt x="6529637" y="2635007"/>
                  </a:cubicBezTo>
                  <a:cubicBezTo>
                    <a:pt x="6331962" y="2661605"/>
                    <a:pt x="6084894" y="2671459"/>
                    <a:pt x="5733022" y="2635007"/>
                  </a:cubicBezTo>
                  <a:cubicBezTo>
                    <a:pt x="5381151" y="2598555"/>
                    <a:pt x="5396706" y="2642597"/>
                    <a:pt x="5080058" y="2635007"/>
                  </a:cubicBezTo>
                  <a:cubicBezTo>
                    <a:pt x="4763410" y="2627417"/>
                    <a:pt x="4783793" y="2620108"/>
                    <a:pt x="4642572" y="2635007"/>
                  </a:cubicBezTo>
                  <a:cubicBezTo>
                    <a:pt x="4501351" y="2649906"/>
                    <a:pt x="4279890" y="2656067"/>
                    <a:pt x="4133260" y="2635007"/>
                  </a:cubicBezTo>
                  <a:cubicBezTo>
                    <a:pt x="3986630" y="2613947"/>
                    <a:pt x="3634473" y="2613386"/>
                    <a:pt x="3336645" y="2635007"/>
                  </a:cubicBezTo>
                  <a:cubicBezTo>
                    <a:pt x="3038818" y="2656628"/>
                    <a:pt x="2891311" y="2656232"/>
                    <a:pt x="2683681" y="2635007"/>
                  </a:cubicBezTo>
                  <a:cubicBezTo>
                    <a:pt x="2476051" y="2613782"/>
                    <a:pt x="2376977" y="2654281"/>
                    <a:pt x="2174369" y="2635007"/>
                  </a:cubicBezTo>
                  <a:cubicBezTo>
                    <a:pt x="1971761" y="2615733"/>
                    <a:pt x="1742572" y="2602464"/>
                    <a:pt x="1521405" y="2635007"/>
                  </a:cubicBezTo>
                  <a:cubicBezTo>
                    <a:pt x="1300238" y="2667550"/>
                    <a:pt x="1196209" y="2655348"/>
                    <a:pt x="1083920" y="2635007"/>
                  </a:cubicBezTo>
                  <a:cubicBezTo>
                    <a:pt x="971632" y="2614666"/>
                    <a:pt x="748441" y="2628164"/>
                    <a:pt x="646434" y="2635007"/>
                  </a:cubicBezTo>
                  <a:cubicBezTo>
                    <a:pt x="544427" y="2641850"/>
                    <a:pt x="218466" y="2626993"/>
                    <a:pt x="0" y="2635007"/>
                  </a:cubicBezTo>
                  <a:cubicBezTo>
                    <a:pt x="6526" y="2394633"/>
                    <a:pt x="-10069" y="2172155"/>
                    <a:pt x="0" y="2028955"/>
                  </a:cubicBezTo>
                  <a:cubicBezTo>
                    <a:pt x="10069" y="1885755"/>
                    <a:pt x="-34775" y="1652193"/>
                    <a:pt x="0" y="1317504"/>
                  </a:cubicBezTo>
                  <a:cubicBezTo>
                    <a:pt x="34775" y="982815"/>
                    <a:pt x="-5653" y="876391"/>
                    <a:pt x="0" y="685102"/>
                  </a:cubicBezTo>
                  <a:cubicBezTo>
                    <a:pt x="5653" y="493813"/>
                    <a:pt x="-23455" y="191639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461585" y="272151"/>
              <a:ext cx="1786301" cy="523220"/>
              <a:chOff x="-208909" y="3472519"/>
              <a:chExt cx="1786301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208909" y="347251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23098" y="3580489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2130" y="344828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39330" y="20333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36424" y="529494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88363" y="343315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411E03BA-0C87-DB5B-E0C8-A517F0E82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28" y="855146"/>
            <a:ext cx="1454431" cy="1555735"/>
          </a:xfrm>
          <a:prstGeom prst="rect">
            <a:avLst/>
          </a:prstGeom>
        </p:spPr>
      </p:pic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C6838A58-8338-4FCC-ADBF-B517070D9383}"/>
              </a:ext>
            </a:extLst>
          </p:cNvPr>
          <p:cNvCxnSpPr>
            <a:cxnSpLocks/>
          </p:cNvCxnSpPr>
          <p:nvPr/>
        </p:nvCxnSpPr>
        <p:spPr>
          <a:xfrm>
            <a:off x="4267277" y="306852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1596AB1-0BFD-794D-6A32-A97738BB46CB}"/>
              </a:ext>
            </a:extLst>
          </p:cNvPr>
          <p:cNvSpPr/>
          <p:nvPr/>
        </p:nvSpPr>
        <p:spPr>
          <a:xfrm>
            <a:off x="3491388" y="3008185"/>
            <a:ext cx="775889" cy="764788"/>
          </a:xfrm>
          <a:custGeom>
            <a:avLst/>
            <a:gdLst>
              <a:gd name="connsiteX0" fmla="*/ 0 w 775889"/>
              <a:gd name="connsiteY0" fmla="*/ 0 h 764788"/>
              <a:gd name="connsiteX1" fmla="*/ 403462 w 775889"/>
              <a:gd name="connsiteY1" fmla="*/ 0 h 764788"/>
              <a:gd name="connsiteX2" fmla="*/ 775889 w 775889"/>
              <a:gd name="connsiteY2" fmla="*/ 0 h 764788"/>
              <a:gd name="connsiteX3" fmla="*/ 775889 w 775889"/>
              <a:gd name="connsiteY3" fmla="*/ 359450 h 764788"/>
              <a:gd name="connsiteX4" fmla="*/ 775889 w 775889"/>
              <a:gd name="connsiteY4" fmla="*/ 764788 h 764788"/>
              <a:gd name="connsiteX5" fmla="*/ 403462 w 775889"/>
              <a:gd name="connsiteY5" fmla="*/ 764788 h 764788"/>
              <a:gd name="connsiteX6" fmla="*/ 0 w 775889"/>
              <a:gd name="connsiteY6" fmla="*/ 764788 h 764788"/>
              <a:gd name="connsiteX7" fmla="*/ 0 w 775889"/>
              <a:gd name="connsiteY7" fmla="*/ 390042 h 764788"/>
              <a:gd name="connsiteX8" fmla="*/ 0 w 775889"/>
              <a:gd name="connsiteY8" fmla="*/ 0 h 76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5889" h="764788" fill="none" extrusionOk="0">
                <a:moveTo>
                  <a:pt x="0" y="0"/>
                </a:moveTo>
                <a:cubicBezTo>
                  <a:pt x="109223" y="-4681"/>
                  <a:pt x="264468" y="-5054"/>
                  <a:pt x="403462" y="0"/>
                </a:cubicBezTo>
                <a:cubicBezTo>
                  <a:pt x="542456" y="5054"/>
                  <a:pt x="698858" y="-11455"/>
                  <a:pt x="775889" y="0"/>
                </a:cubicBezTo>
                <a:cubicBezTo>
                  <a:pt x="773585" y="128468"/>
                  <a:pt x="773763" y="220298"/>
                  <a:pt x="775889" y="359450"/>
                </a:cubicBezTo>
                <a:cubicBezTo>
                  <a:pt x="778016" y="498602"/>
                  <a:pt x="766976" y="578789"/>
                  <a:pt x="775889" y="764788"/>
                </a:cubicBezTo>
                <a:cubicBezTo>
                  <a:pt x="594665" y="760223"/>
                  <a:pt x="584653" y="761531"/>
                  <a:pt x="403462" y="764788"/>
                </a:cubicBezTo>
                <a:cubicBezTo>
                  <a:pt x="222271" y="768045"/>
                  <a:pt x="174217" y="763905"/>
                  <a:pt x="0" y="764788"/>
                </a:cubicBezTo>
                <a:cubicBezTo>
                  <a:pt x="6319" y="647298"/>
                  <a:pt x="-16485" y="506653"/>
                  <a:pt x="0" y="390042"/>
                </a:cubicBezTo>
                <a:cubicBezTo>
                  <a:pt x="16485" y="273431"/>
                  <a:pt x="-12941" y="133400"/>
                  <a:pt x="0" y="0"/>
                </a:cubicBezTo>
                <a:close/>
              </a:path>
              <a:path w="775889" h="764788" stroke="0" extrusionOk="0">
                <a:moveTo>
                  <a:pt x="0" y="0"/>
                </a:moveTo>
                <a:cubicBezTo>
                  <a:pt x="157347" y="2675"/>
                  <a:pt x="298227" y="1782"/>
                  <a:pt x="380186" y="0"/>
                </a:cubicBezTo>
                <a:cubicBezTo>
                  <a:pt x="462145" y="-1782"/>
                  <a:pt x="612621" y="2432"/>
                  <a:pt x="775889" y="0"/>
                </a:cubicBezTo>
                <a:cubicBezTo>
                  <a:pt x="795576" y="192606"/>
                  <a:pt x="773673" y="313793"/>
                  <a:pt x="775889" y="397690"/>
                </a:cubicBezTo>
                <a:cubicBezTo>
                  <a:pt x="778106" y="481587"/>
                  <a:pt x="793489" y="593868"/>
                  <a:pt x="775889" y="764788"/>
                </a:cubicBezTo>
                <a:cubicBezTo>
                  <a:pt x="590324" y="782109"/>
                  <a:pt x="560363" y="765975"/>
                  <a:pt x="403462" y="764788"/>
                </a:cubicBezTo>
                <a:cubicBezTo>
                  <a:pt x="246561" y="763601"/>
                  <a:pt x="135053" y="747930"/>
                  <a:pt x="0" y="764788"/>
                </a:cubicBezTo>
                <a:cubicBezTo>
                  <a:pt x="-15270" y="637213"/>
                  <a:pt x="9173" y="543322"/>
                  <a:pt x="0" y="397690"/>
                </a:cubicBezTo>
                <a:cubicBezTo>
                  <a:pt x="-9173" y="252058"/>
                  <a:pt x="-1916" y="19162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The user had previously clicked the quit button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E4E907-9BFF-644F-67D3-5C275C94C337}"/>
              </a:ext>
            </a:extLst>
          </p:cNvPr>
          <p:cNvGrpSpPr/>
          <p:nvPr/>
        </p:nvGrpSpPr>
        <p:grpSpPr>
          <a:xfrm>
            <a:off x="1905137" y="1492338"/>
            <a:ext cx="307961" cy="1947631"/>
            <a:chOff x="1668759" y="-13958058"/>
            <a:chExt cx="487848" cy="22198517"/>
          </a:xfrm>
        </p:grpSpPr>
        <p:cxnSp>
          <p:nvCxnSpPr>
            <p:cNvPr id="9" name="Straight Arrow Connector 55">
              <a:extLst>
                <a:ext uri="{FF2B5EF4-FFF2-40B4-BE49-F238E27FC236}">
                  <a16:creationId xmlns:a16="http://schemas.microsoft.com/office/drawing/2014/main" id="{7421A538-8C77-674C-665B-E95D008EAD4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D76DF6-C406-09E0-CA55-F09FC59A8DD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7750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100739" y="-21662"/>
            <a:ext cx="7415319" cy="4555308"/>
            <a:chOff x="231271" y="-2890187"/>
            <a:chExt cx="7287015" cy="45553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28186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ColorYellow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while (!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08536"/>
              <a:ext cx="1256954" cy="625877"/>
              <a:chOff x="1357821" y="4749030"/>
              <a:chExt cx="1256954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933440" y="4749030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30" y="-2544837"/>
              <a:ext cx="7182601" cy="2635007"/>
            </a:xfrm>
            <a:custGeom>
              <a:avLst/>
              <a:gdLst>
                <a:gd name="connsiteX0" fmla="*/ 0 w 7182601"/>
                <a:gd name="connsiteY0" fmla="*/ 0 h 2635007"/>
                <a:gd name="connsiteX1" fmla="*/ 581138 w 7182601"/>
                <a:gd name="connsiteY1" fmla="*/ 0 h 2635007"/>
                <a:gd name="connsiteX2" fmla="*/ 1018623 w 7182601"/>
                <a:gd name="connsiteY2" fmla="*/ 0 h 2635007"/>
                <a:gd name="connsiteX3" fmla="*/ 1815239 w 7182601"/>
                <a:gd name="connsiteY3" fmla="*/ 0 h 2635007"/>
                <a:gd name="connsiteX4" fmla="*/ 2396377 w 7182601"/>
                <a:gd name="connsiteY4" fmla="*/ 0 h 2635007"/>
                <a:gd name="connsiteX5" fmla="*/ 2977515 w 7182601"/>
                <a:gd name="connsiteY5" fmla="*/ 0 h 2635007"/>
                <a:gd name="connsiteX6" fmla="*/ 3774130 w 7182601"/>
                <a:gd name="connsiteY6" fmla="*/ 0 h 2635007"/>
                <a:gd name="connsiteX7" fmla="*/ 4283442 w 7182601"/>
                <a:gd name="connsiteY7" fmla="*/ 0 h 2635007"/>
                <a:gd name="connsiteX8" fmla="*/ 5080058 w 7182601"/>
                <a:gd name="connsiteY8" fmla="*/ 0 h 2635007"/>
                <a:gd name="connsiteX9" fmla="*/ 5876674 w 7182601"/>
                <a:gd name="connsiteY9" fmla="*/ 0 h 2635007"/>
                <a:gd name="connsiteX10" fmla="*/ 6529637 w 7182601"/>
                <a:gd name="connsiteY10" fmla="*/ 0 h 2635007"/>
                <a:gd name="connsiteX11" fmla="*/ 7182601 w 7182601"/>
                <a:gd name="connsiteY11" fmla="*/ 0 h 2635007"/>
                <a:gd name="connsiteX12" fmla="*/ 7182601 w 7182601"/>
                <a:gd name="connsiteY12" fmla="*/ 632402 h 2635007"/>
                <a:gd name="connsiteX13" fmla="*/ 7182601 w 7182601"/>
                <a:gd name="connsiteY13" fmla="*/ 1212103 h 2635007"/>
                <a:gd name="connsiteX14" fmla="*/ 7182601 w 7182601"/>
                <a:gd name="connsiteY14" fmla="*/ 1870855 h 2635007"/>
                <a:gd name="connsiteX15" fmla="*/ 7182601 w 7182601"/>
                <a:gd name="connsiteY15" fmla="*/ 2635007 h 2635007"/>
                <a:gd name="connsiteX16" fmla="*/ 6529637 w 7182601"/>
                <a:gd name="connsiteY16" fmla="*/ 2635007 h 2635007"/>
                <a:gd name="connsiteX17" fmla="*/ 5733022 w 7182601"/>
                <a:gd name="connsiteY17" fmla="*/ 2635007 h 2635007"/>
                <a:gd name="connsiteX18" fmla="*/ 5080058 w 7182601"/>
                <a:gd name="connsiteY18" fmla="*/ 2635007 h 2635007"/>
                <a:gd name="connsiteX19" fmla="*/ 4642572 w 7182601"/>
                <a:gd name="connsiteY19" fmla="*/ 2635007 h 2635007"/>
                <a:gd name="connsiteX20" fmla="*/ 4133260 w 7182601"/>
                <a:gd name="connsiteY20" fmla="*/ 2635007 h 2635007"/>
                <a:gd name="connsiteX21" fmla="*/ 3336645 w 7182601"/>
                <a:gd name="connsiteY21" fmla="*/ 2635007 h 2635007"/>
                <a:gd name="connsiteX22" fmla="*/ 2683681 w 7182601"/>
                <a:gd name="connsiteY22" fmla="*/ 2635007 h 2635007"/>
                <a:gd name="connsiteX23" fmla="*/ 2174369 w 7182601"/>
                <a:gd name="connsiteY23" fmla="*/ 2635007 h 2635007"/>
                <a:gd name="connsiteX24" fmla="*/ 1521405 w 7182601"/>
                <a:gd name="connsiteY24" fmla="*/ 2635007 h 2635007"/>
                <a:gd name="connsiteX25" fmla="*/ 1083920 w 7182601"/>
                <a:gd name="connsiteY25" fmla="*/ 2635007 h 2635007"/>
                <a:gd name="connsiteX26" fmla="*/ 646434 w 7182601"/>
                <a:gd name="connsiteY26" fmla="*/ 2635007 h 2635007"/>
                <a:gd name="connsiteX27" fmla="*/ 0 w 7182601"/>
                <a:gd name="connsiteY27" fmla="*/ 2635007 h 2635007"/>
                <a:gd name="connsiteX28" fmla="*/ 0 w 7182601"/>
                <a:gd name="connsiteY28" fmla="*/ 2028955 h 2635007"/>
                <a:gd name="connsiteX29" fmla="*/ 0 w 7182601"/>
                <a:gd name="connsiteY29" fmla="*/ 1317504 h 2635007"/>
                <a:gd name="connsiteX30" fmla="*/ 0 w 7182601"/>
                <a:gd name="connsiteY30" fmla="*/ 685102 h 2635007"/>
                <a:gd name="connsiteX31" fmla="*/ 0 w 7182601"/>
                <a:gd name="connsiteY31" fmla="*/ 0 h 263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182601" h="2635007" extrusionOk="0">
                  <a:moveTo>
                    <a:pt x="0" y="0"/>
                  </a:moveTo>
                  <a:cubicBezTo>
                    <a:pt x="270658" y="18261"/>
                    <a:pt x="390424" y="2168"/>
                    <a:pt x="581138" y="0"/>
                  </a:cubicBezTo>
                  <a:cubicBezTo>
                    <a:pt x="771852" y="-2168"/>
                    <a:pt x="823782" y="5314"/>
                    <a:pt x="1018623" y="0"/>
                  </a:cubicBezTo>
                  <a:cubicBezTo>
                    <a:pt x="1213465" y="-5314"/>
                    <a:pt x="1428282" y="-17817"/>
                    <a:pt x="1815239" y="0"/>
                  </a:cubicBezTo>
                  <a:cubicBezTo>
                    <a:pt x="2202196" y="17817"/>
                    <a:pt x="2253487" y="25931"/>
                    <a:pt x="2396377" y="0"/>
                  </a:cubicBezTo>
                  <a:cubicBezTo>
                    <a:pt x="2539267" y="-25931"/>
                    <a:pt x="2766687" y="24315"/>
                    <a:pt x="2977515" y="0"/>
                  </a:cubicBezTo>
                  <a:cubicBezTo>
                    <a:pt x="3188343" y="-24315"/>
                    <a:pt x="3549779" y="34897"/>
                    <a:pt x="3774130" y="0"/>
                  </a:cubicBezTo>
                  <a:cubicBezTo>
                    <a:pt x="3998481" y="-34897"/>
                    <a:pt x="4054512" y="-815"/>
                    <a:pt x="4283442" y="0"/>
                  </a:cubicBezTo>
                  <a:cubicBezTo>
                    <a:pt x="4512372" y="815"/>
                    <a:pt x="4685731" y="36433"/>
                    <a:pt x="5080058" y="0"/>
                  </a:cubicBezTo>
                  <a:cubicBezTo>
                    <a:pt x="5474385" y="-36433"/>
                    <a:pt x="5646068" y="-24254"/>
                    <a:pt x="5876674" y="0"/>
                  </a:cubicBezTo>
                  <a:cubicBezTo>
                    <a:pt x="6107280" y="24254"/>
                    <a:pt x="6264295" y="-18685"/>
                    <a:pt x="6529637" y="0"/>
                  </a:cubicBezTo>
                  <a:cubicBezTo>
                    <a:pt x="6794979" y="18685"/>
                    <a:pt x="6907510" y="-23151"/>
                    <a:pt x="7182601" y="0"/>
                  </a:cubicBezTo>
                  <a:cubicBezTo>
                    <a:pt x="7193170" y="219835"/>
                    <a:pt x="7203253" y="439195"/>
                    <a:pt x="7182601" y="632402"/>
                  </a:cubicBezTo>
                  <a:cubicBezTo>
                    <a:pt x="7161949" y="825609"/>
                    <a:pt x="7180795" y="1048175"/>
                    <a:pt x="7182601" y="1212103"/>
                  </a:cubicBezTo>
                  <a:cubicBezTo>
                    <a:pt x="7184407" y="1376031"/>
                    <a:pt x="7193762" y="1621254"/>
                    <a:pt x="7182601" y="1870855"/>
                  </a:cubicBezTo>
                  <a:cubicBezTo>
                    <a:pt x="7171440" y="2120456"/>
                    <a:pt x="7162642" y="2272401"/>
                    <a:pt x="7182601" y="2635007"/>
                  </a:cubicBezTo>
                  <a:cubicBezTo>
                    <a:pt x="7040335" y="2609010"/>
                    <a:pt x="6727312" y="2608409"/>
                    <a:pt x="6529637" y="2635007"/>
                  </a:cubicBezTo>
                  <a:cubicBezTo>
                    <a:pt x="6331962" y="2661605"/>
                    <a:pt x="6084894" y="2671459"/>
                    <a:pt x="5733022" y="2635007"/>
                  </a:cubicBezTo>
                  <a:cubicBezTo>
                    <a:pt x="5381151" y="2598555"/>
                    <a:pt x="5396706" y="2642597"/>
                    <a:pt x="5080058" y="2635007"/>
                  </a:cubicBezTo>
                  <a:cubicBezTo>
                    <a:pt x="4763410" y="2627417"/>
                    <a:pt x="4783793" y="2620108"/>
                    <a:pt x="4642572" y="2635007"/>
                  </a:cubicBezTo>
                  <a:cubicBezTo>
                    <a:pt x="4501351" y="2649906"/>
                    <a:pt x="4279890" y="2656067"/>
                    <a:pt x="4133260" y="2635007"/>
                  </a:cubicBezTo>
                  <a:cubicBezTo>
                    <a:pt x="3986630" y="2613947"/>
                    <a:pt x="3634473" y="2613386"/>
                    <a:pt x="3336645" y="2635007"/>
                  </a:cubicBezTo>
                  <a:cubicBezTo>
                    <a:pt x="3038818" y="2656628"/>
                    <a:pt x="2891311" y="2656232"/>
                    <a:pt x="2683681" y="2635007"/>
                  </a:cubicBezTo>
                  <a:cubicBezTo>
                    <a:pt x="2476051" y="2613782"/>
                    <a:pt x="2376977" y="2654281"/>
                    <a:pt x="2174369" y="2635007"/>
                  </a:cubicBezTo>
                  <a:cubicBezTo>
                    <a:pt x="1971761" y="2615733"/>
                    <a:pt x="1742572" y="2602464"/>
                    <a:pt x="1521405" y="2635007"/>
                  </a:cubicBezTo>
                  <a:cubicBezTo>
                    <a:pt x="1300238" y="2667550"/>
                    <a:pt x="1196209" y="2655348"/>
                    <a:pt x="1083920" y="2635007"/>
                  </a:cubicBezTo>
                  <a:cubicBezTo>
                    <a:pt x="971632" y="2614666"/>
                    <a:pt x="748441" y="2628164"/>
                    <a:pt x="646434" y="2635007"/>
                  </a:cubicBezTo>
                  <a:cubicBezTo>
                    <a:pt x="544427" y="2641850"/>
                    <a:pt x="218466" y="2626993"/>
                    <a:pt x="0" y="2635007"/>
                  </a:cubicBezTo>
                  <a:cubicBezTo>
                    <a:pt x="6526" y="2394633"/>
                    <a:pt x="-10069" y="2172155"/>
                    <a:pt x="0" y="2028955"/>
                  </a:cubicBezTo>
                  <a:cubicBezTo>
                    <a:pt x="10069" y="1885755"/>
                    <a:pt x="-34775" y="1652193"/>
                    <a:pt x="0" y="1317504"/>
                  </a:cubicBezTo>
                  <a:cubicBezTo>
                    <a:pt x="34775" y="982815"/>
                    <a:pt x="-5653" y="876391"/>
                    <a:pt x="0" y="685102"/>
                  </a:cubicBezTo>
                  <a:cubicBezTo>
                    <a:pt x="5653" y="493813"/>
                    <a:pt x="-23455" y="191639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461585" y="272151"/>
              <a:ext cx="1786301" cy="523220"/>
              <a:chOff x="-208909" y="3472519"/>
              <a:chExt cx="1786301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208909" y="347251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23098" y="3580489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2130" y="344828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39330" y="20333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36424" y="529494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88363" y="343315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EE4E907-9BFF-644F-67D3-5C275C94C337}"/>
              </a:ext>
            </a:extLst>
          </p:cNvPr>
          <p:cNvGrpSpPr/>
          <p:nvPr/>
        </p:nvGrpSpPr>
        <p:grpSpPr>
          <a:xfrm>
            <a:off x="1905137" y="1492338"/>
            <a:ext cx="307961" cy="1947631"/>
            <a:chOff x="1668759" y="-13958058"/>
            <a:chExt cx="487848" cy="22198517"/>
          </a:xfrm>
        </p:grpSpPr>
        <p:cxnSp>
          <p:nvCxnSpPr>
            <p:cNvPr id="9" name="Straight Arrow Connector 55">
              <a:extLst>
                <a:ext uri="{FF2B5EF4-FFF2-40B4-BE49-F238E27FC236}">
                  <a16:creationId xmlns:a16="http://schemas.microsoft.com/office/drawing/2014/main" id="{7421A538-8C77-674C-665B-E95D008EAD4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D76DF6-C406-09E0-CA55-F09FC59A8DD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A screenshot of a phone&#10;&#10;Description automatically generated">
            <a:extLst>
              <a:ext uri="{FF2B5EF4-FFF2-40B4-BE49-F238E27FC236}">
                <a16:creationId xmlns:a16="http://schemas.microsoft.com/office/drawing/2014/main" id="{9BEF259D-8893-F8A8-95AE-DD64F65CC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29" y="855146"/>
            <a:ext cx="977732" cy="10458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CAC23E4-8FBD-0EB0-EED2-2912D02FF8AD}"/>
              </a:ext>
            </a:extLst>
          </p:cNvPr>
          <p:cNvSpPr/>
          <p:nvPr/>
        </p:nvSpPr>
        <p:spPr>
          <a:xfrm>
            <a:off x="1014366" y="2298524"/>
            <a:ext cx="711177" cy="357089"/>
          </a:xfrm>
          <a:custGeom>
            <a:avLst/>
            <a:gdLst>
              <a:gd name="connsiteX0" fmla="*/ 0 w 711177"/>
              <a:gd name="connsiteY0" fmla="*/ 0 h 357089"/>
              <a:gd name="connsiteX1" fmla="*/ 369812 w 711177"/>
              <a:gd name="connsiteY1" fmla="*/ 0 h 357089"/>
              <a:gd name="connsiteX2" fmla="*/ 711177 w 711177"/>
              <a:gd name="connsiteY2" fmla="*/ 0 h 357089"/>
              <a:gd name="connsiteX3" fmla="*/ 711177 w 711177"/>
              <a:gd name="connsiteY3" fmla="*/ 357089 h 357089"/>
              <a:gd name="connsiteX4" fmla="*/ 362700 w 711177"/>
              <a:gd name="connsiteY4" fmla="*/ 357089 h 357089"/>
              <a:gd name="connsiteX5" fmla="*/ 0 w 711177"/>
              <a:gd name="connsiteY5" fmla="*/ 357089 h 357089"/>
              <a:gd name="connsiteX6" fmla="*/ 0 w 711177"/>
              <a:gd name="connsiteY6" fmla="*/ 0 h 35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177" h="357089" fill="none" extrusionOk="0">
                <a:moveTo>
                  <a:pt x="0" y="0"/>
                </a:moveTo>
                <a:cubicBezTo>
                  <a:pt x="149385" y="-12733"/>
                  <a:pt x="205120" y="-9889"/>
                  <a:pt x="369812" y="0"/>
                </a:cubicBezTo>
                <a:cubicBezTo>
                  <a:pt x="534504" y="9889"/>
                  <a:pt x="599149" y="-11252"/>
                  <a:pt x="711177" y="0"/>
                </a:cubicBezTo>
                <a:cubicBezTo>
                  <a:pt x="699197" y="107926"/>
                  <a:pt x="699732" y="260669"/>
                  <a:pt x="711177" y="357089"/>
                </a:cubicBezTo>
                <a:cubicBezTo>
                  <a:pt x="540029" y="361345"/>
                  <a:pt x="475127" y="363061"/>
                  <a:pt x="362700" y="357089"/>
                </a:cubicBezTo>
                <a:cubicBezTo>
                  <a:pt x="250273" y="351117"/>
                  <a:pt x="152687" y="371045"/>
                  <a:pt x="0" y="357089"/>
                </a:cubicBezTo>
                <a:cubicBezTo>
                  <a:pt x="10897" y="212388"/>
                  <a:pt x="10410" y="155550"/>
                  <a:pt x="0" y="0"/>
                </a:cubicBezTo>
                <a:close/>
              </a:path>
              <a:path w="711177" h="357089" stroke="0" extrusionOk="0">
                <a:moveTo>
                  <a:pt x="0" y="0"/>
                </a:moveTo>
                <a:cubicBezTo>
                  <a:pt x="84507" y="-14929"/>
                  <a:pt x="177583" y="-3550"/>
                  <a:pt x="348477" y="0"/>
                </a:cubicBezTo>
                <a:cubicBezTo>
                  <a:pt x="519371" y="3550"/>
                  <a:pt x="608994" y="-14296"/>
                  <a:pt x="711177" y="0"/>
                </a:cubicBezTo>
                <a:cubicBezTo>
                  <a:pt x="720860" y="146240"/>
                  <a:pt x="722355" y="227388"/>
                  <a:pt x="711177" y="357089"/>
                </a:cubicBezTo>
                <a:cubicBezTo>
                  <a:pt x="545785" y="352761"/>
                  <a:pt x="503038" y="352235"/>
                  <a:pt x="355589" y="357089"/>
                </a:cubicBezTo>
                <a:cubicBezTo>
                  <a:pt x="208140" y="361943"/>
                  <a:pt x="72047" y="345597"/>
                  <a:pt x="0" y="357089"/>
                </a:cubicBezTo>
                <a:cubicBezTo>
                  <a:pt x="325" y="201697"/>
                  <a:pt x="15994" y="80534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Free memory</a:t>
            </a:r>
          </a:p>
        </p:txBody>
      </p:sp>
      <p:pic>
        <p:nvPicPr>
          <p:cNvPr id="5" name="Picture 4" descr="A screenshot of a screen&#10;&#10;Description automatically generated">
            <a:extLst>
              <a:ext uri="{FF2B5EF4-FFF2-40B4-BE49-F238E27FC236}">
                <a16:creationId xmlns:a16="http://schemas.microsoft.com/office/drawing/2014/main" id="{62F34B3F-4D02-4A17-DAC8-761B4F6E3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386" y="1703102"/>
            <a:ext cx="445099" cy="476101"/>
          </a:xfrm>
          <a:prstGeom prst="rect">
            <a:avLst/>
          </a:prstGeom>
        </p:spPr>
      </p:pic>
      <p:cxnSp>
        <p:nvCxnSpPr>
          <p:cNvPr id="22" name="Curved Connector 28">
            <a:extLst>
              <a:ext uri="{FF2B5EF4-FFF2-40B4-BE49-F238E27FC236}">
                <a16:creationId xmlns:a16="http://schemas.microsoft.com/office/drawing/2014/main" id="{B77BFC8B-38FE-2E9A-DFD9-A9E9DE7E5CF0}"/>
              </a:ext>
            </a:extLst>
          </p:cNvPr>
          <p:cNvCxnSpPr>
            <a:cxnSpLocks/>
          </p:cNvCxnSpPr>
          <p:nvPr/>
        </p:nvCxnSpPr>
        <p:spPr>
          <a:xfrm>
            <a:off x="379073" y="883688"/>
            <a:ext cx="747472" cy="84412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screenshot of a phone&#10;&#10;Description automatically generated">
            <a:extLst>
              <a:ext uri="{FF2B5EF4-FFF2-40B4-BE49-F238E27FC236}">
                <a16:creationId xmlns:a16="http://schemas.microsoft.com/office/drawing/2014/main" id="{D9DD8E78-DEC6-F140-6B35-123A8AC2D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674" y="3059426"/>
            <a:ext cx="1584796" cy="1695180"/>
          </a:xfrm>
          <a:prstGeom prst="rect">
            <a:avLst/>
          </a:prstGeom>
        </p:spPr>
      </p:pic>
      <p:cxnSp>
        <p:nvCxnSpPr>
          <p:cNvPr id="24" name="Curved Connector 28">
            <a:extLst>
              <a:ext uri="{FF2B5EF4-FFF2-40B4-BE49-F238E27FC236}">
                <a16:creationId xmlns:a16="http://schemas.microsoft.com/office/drawing/2014/main" id="{103AE2EB-95D0-5B6E-3381-BE4C1C5AD064}"/>
              </a:ext>
            </a:extLst>
          </p:cNvPr>
          <p:cNvCxnSpPr>
            <a:cxnSpLocks/>
          </p:cNvCxnSpPr>
          <p:nvPr/>
        </p:nvCxnSpPr>
        <p:spPr>
          <a:xfrm>
            <a:off x="4404381" y="3135564"/>
            <a:ext cx="1190545" cy="114873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screenshot of a screen&#10;&#10;Description automatically generated">
            <a:extLst>
              <a:ext uri="{FF2B5EF4-FFF2-40B4-BE49-F238E27FC236}">
                <a16:creationId xmlns:a16="http://schemas.microsoft.com/office/drawing/2014/main" id="{0FD77D78-FB3C-17D5-399D-1D6E7E953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926" y="4284302"/>
            <a:ext cx="616688" cy="65964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18C66E1-DEBE-7C53-F3D7-8669E50026CF}"/>
              </a:ext>
            </a:extLst>
          </p:cNvPr>
          <p:cNvSpPr/>
          <p:nvPr/>
        </p:nvSpPr>
        <p:spPr>
          <a:xfrm>
            <a:off x="6056351" y="3186291"/>
            <a:ext cx="711177" cy="357089"/>
          </a:xfrm>
          <a:custGeom>
            <a:avLst/>
            <a:gdLst>
              <a:gd name="connsiteX0" fmla="*/ 0 w 711177"/>
              <a:gd name="connsiteY0" fmla="*/ 0 h 357089"/>
              <a:gd name="connsiteX1" fmla="*/ 369812 w 711177"/>
              <a:gd name="connsiteY1" fmla="*/ 0 h 357089"/>
              <a:gd name="connsiteX2" fmla="*/ 711177 w 711177"/>
              <a:gd name="connsiteY2" fmla="*/ 0 h 357089"/>
              <a:gd name="connsiteX3" fmla="*/ 711177 w 711177"/>
              <a:gd name="connsiteY3" fmla="*/ 357089 h 357089"/>
              <a:gd name="connsiteX4" fmla="*/ 362700 w 711177"/>
              <a:gd name="connsiteY4" fmla="*/ 357089 h 357089"/>
              <a:gd name="connsiteX5" fmla="*/ 0 w 711177"/>
              <a:gd name="connsiteY5" fmla="*/ 357089 h 357089"/>
              <a:gd name="connsiteX6" fmla="*/ 0 w 711177"/>
              <a:gd name="connsiteY6" fmla="*/ 0 h 35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177" h="357089" fill="none" extrusionOk="0">
                <a:moveTo>
                  <a:pt x="0" y="0"/>
                </a:moveTo>
                <a:cubicBezTo>
                  <a:pt x="149385" y="-12733"/>
                  <a:pt x="205120" y="-9889"/>
                  <a:pt x="369812" y="0"/>
                </a:cubicBezTo>
                <a:cubicBezTo>
                  <a:pt x="534504" y="9889"/>
                  <a:pt x="599149" y="-11252"/>
                  <a:pt x="711177" y="0"/>
                </a:cubicBezTo>
                <a:cubicBezTo>
                  <a:pt x="699197" y="107926"/>
                  <a:pt x="699732" y="260669"/>
                  <a:pt x="711177" y="357089"/>
                </a:cubicBezTo>
                <a:cubicBezTo>
                  <a:pt x="540029" y="361345"/>
                  <a:pt x="475127" y="363061"/>
                  <a:pt x="362700" y="357089"/>
                </a:cubicBezTo>
                <a:cubicBezTo>
                  <a:pt x="250273" y="351117"/>
                  <a:pt x="152687" y="371045"/>
                  <a:pt x="0" y="357089"/>
                </a:cubicBezTo>
                <a:cubicBezTo>
                  <a:pt x="10897" y="212388"/>
                  <a:pt x="10410" y="155550"/>
                  <a:pt x="0" y="0"/>
                </a:cubicBezTo>
                <a:close/>
              </a:path>
              <a:path w="711177" h="357089" stroke="0" extrusionOk="0">
                <a:moveTo>
                  <a:pt x="0" y="0"/>
                </a:moveTo>
                <a:cubicBezTo>
                  <a:pt x="84507" y="-14929"/>
                  <a:pt x="177583" y="-3550"/>
                  <a:pt x="348477" y="0"/>
                </a:cubicBezTo>
                <a:cubicBezTo>
                  <a:pt x="519371" y="3550"/>
                  <a:pt x="608994" y="-14296"/>
                  <a:pt x="711177" y="0"/>
                </a:cubicBezTo>
                <a:cubicBezTo>
                  <a:pt x="720860" y="146240"/>
                  <a:pt x="722355" y="227388"/>
                  <a:pt x="711177" y="357089"/>
                </a:cubicBezTo>
                <a:cubicBezTo>
                  <a:pt x="545785" y="352761"/>
                  <a:pt x="503038" y="352235"/>
                  <a:pt x="355589" y="357089"/>
                </a:cubicBezTo>
                <a:cubicBezTo>
                  <a:pt x="208140" y="361943"/>
                  <a:pt x="72047" y="345597"/>
                  <a:pt x="0" y="357089"/>
                </a:cubicBezTo>
                <a:cubicBezTo>
                  <a:pt x="325" y="201697"/>
                  <a:pt x="15994" y="80534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 window</a:t>
            </a:r>
          </a:p>
        </p:txBody>
      </p:sp>
    </p:spTree>
    <p:extLst>
      <p:ext uri="{BB962C8B-B14F-4D97-AF65-F5344CB8AC3E}">
        <p14:creationId xmlns:p14="http://schemas.microsoft.com/office/powerpoint/2010/main" val="174781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100739" y="-21662"/>
            <a:ext cx="7415319" cy="4555308"/>
            <a:chOff x="231271" y="-2890187"/>
            <a:chExt cx="7287015" cy="45553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28186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/>
                <a:t>ClearScreen</a:t>
              </a:r>
              <a:r>
                <a:rPr lang="en-AU" sz="1200" dirty="0"/>
                <a:t>(</a:t>
              </a:r>
              <a:r>
                <a:rPr lang="en-AU" sz="1200" dirty="0" err="1"/>
                <a:t>ColorYellow</a:t>
              </a:r>
              <a:r>
                <a:rPr lang="en-AU" sz="1200" dirty="0"/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08536"/>
              <a:ext cx="1256954" cy="625877"/>
              <a:chOff x="1357821" y="4749030"/>
              <a:chExt cx="1256954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933440" y="4749030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30" y="-2544837"/>
              <a:ext cx="7182601" cy="2635007"/>
            </a:xfrm>
            <a:custGeom>
              <a:avLst/>
              <a:gdLst>
                <a:gd name="connsiteX0" fmla="*/ 0 w 7182601"/>
                <a:gd name="connsiteY0" fmla="*/ 0 h 2635007"/>
                <a:gd name="connsiteX1" fmla="*/ 581138 w 7182601"/>
                <a:gd name="connsiteY1" fmla="*/ 0 h 2635007"/>
                <a:gd name="connsiteX2" fmla="*/ 1018623 w 7182601"/>
                <a:gd name="connsiteY2" fmla="*/ 0 h 2635007"/>
                <a:gd name="connsiteX3" fmla="*/ 1815239 w 7182601"/>
                <a:gd name="connsiteY3" fmla="*/ 0 h 2635007"/>
                <a:gd name="connsiteX4" fmla="*/ 2396377 w 7182601"/>
                <a:gd name="connsiteY4" fmla="*/ 0 h 2635007"/>
                <a:gd name="connsiteX5" fmla="*/ 2977515 w 7182601"/>
                <a:gd name="connsiteY5" fmla="*/ 0 h 2635007"/>
                <a:gd name="connsiteX6" fmla="*/ 3774130 w 7182601"/>
                <a:gd name="connsiteY6" fmla="*/ 0 h 2635007"/>
                <a:gd name="connsiteX7" fmla="*/ 4283442 w 7182601"/>
                <a:gd name="connsiteY7" fmla="*/ 0 h 2635007"/>
                <a:gd name="connsiteX8" fmla="*/ 5080058 w 7182601"/>
                <a:gd name="connsiteY8" fmla="*/ 0 h 2635007"/>
                <a:gd name="connsiteX9" fmla="*/ 5876674 w 7182601"/>
                <a:gd name="connsiteY9" fmla="*/ 0 h 2635007"/>
                <a:gd name="connsiteX10" fmla="*/ 6529637 w 7182601"/>
                <a:gd name="connsiteY10" fmla="*/ 0 h 2635007"/>
                <a:gd name="connsiteX11" fmla="*/ 7182601 w 7182601"/>
                <a:gd name="connsiteY11" fmla="*/ 0 h 2635007"/>
                <a:gd name="connsiteX12" fmla="*/ 7182601 w 7182601"/>
                <a:gd name="connsiteY12" fmla="*/ 632402 h 2635007"/>
                <a:gd name="connsiteX13" fmla="*/ 7182601 w 7182601"/>
                <a:gd name="connsiteY13" fmla="*/ 1212103 h 2635007"/>
                <a:gd name="connsiteX14" fmla="*/ 7182601 w 7182601"/>
                <a:gd name="connsiteY14" fmla="*/ 1870855 h 2635007"/>
                <a:gd name="connsiteX15" fmla="*/ 7182601 w 7182601"/>
                <a:gd name="connsiteY15" fmla="*/ 2635007 h 2635007"/>
                <a:gd name="connsiteX16" fmla="*/ 6529637 w 7182601"/>
                <a:gd name="connsiteY16" fmla="*/ 2635007 h 2635007"/>
                <a:gd name="connsiteX17" fmla="*/ 5733022 w 7182601"/>
                <a:gd name="connsiteY17" fmla="*/ 2635007 h 2635007"/>
                <a:gd name="connsiteX18" fmla="*/ 5080058 w 7182601"/>
                <a:gd name="connsiteY18" fmla="*/ 2635007 h 2635007"/>
                <a:gd name="connsiteX19" fmla="*/ 4642572 w 7182601"/>
                <a:gd name="connsiteY19" fmla="*/ 2635007 h 2635007"/>
                <a:gd name="connsiteX20" fmla="*/ 4133260 w 7182601"/>
                <a:gd name="connsiteY20" fmla="*/ 2635007 h 2635007"/>
                <a:gd name="connsiteX21" fmla="*/ 3336645 w 7182601"/>
                <a:gd name="connsiteY21" fmla="*/ 2635007 h 2635007"/>
                <a:gd name="connsiteX22" fmla="*/ 2683681 w 7182601"/>
                <a:gd name="connsiteY22" fmla="*/ 2635007 h 2635007"/>
                <a:gd name="connsiteX23" fmla="*/ 2174369 w 7182601"/>
                <a:gd name="connsiteY23" fmla="*/ 2635007 h 2635007"/>
                <a:gd name="connsiteX24" fmla="*/ 1521405 w 7182601"/>
                <a:gd name="connsiteY24" fmla="*/ 2635007 h 2635007"/>
                <a:gd name="connsiteX25" fmla="*/ 1083920 w 7182601"/>
                <a:gd name="connsiteY25" fmla="*/ 2635007 h 2635007"/>
                <a:gd name="connsiteX26" fmla="*/ 646434 w 7182601"/>
                <a:gd name="connsiteY26" fmla="*/ 2635007 h 2635007"/>
                <a:gd name="connsiteX27" fmla="*/ 0 w 7182601"/>
                <a:gd name="connsiteY27" fmla="*/ 2635007 h 2635007"/>
                <a:gd name="connsiteX28" fmla="*/ 0 w 7182601"/>
                <a:gd name="connsiteY28" fmla="*/ 2028955 h 2635007"/>
                <a:gd name="connsiteX29" fmla="*/ 0 w 7182601"/>
                <a:gd name="connsiteY29" fmla="*/ 1317504 h 2635007"/>
                <a:gd name="connsiteX30" fmla="*/ 0 w 7182601"/>
                <a:gd name="connsiteY30" fmla="*/ 685102 h 2635007"/>
                <a:gd name="connsiteX31" fmla="*/ 0 w 7182601"/>
                <a:gd name="connsiteY31" fmla="*/ 0 h 263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182601" h="2635007" extrusionOk="0">
                  <a:moveTo>
                    <a:pt x="0" y="0"/>
                  </a:moveTo>
                  <a:cubicBezTo>
                    <a:pt x="270658" y="18261"/>
                    <a:pt x="390424" y="2168"/>
                    <a:pt x="581138" y="0"/>
                  </a:cubicBezTo>
                  <a:cubicBezTo>
                    <a:pt x="771852" y="-2168"/>
                    <a:pt x="823782" y="5314"/>
                    <a:pt x="1018623" y="0"/>
                  </a:cubicBezTo>
                  <a:cubicBezTo>
                    <a:pt x="1213465" y="-5314"/>
                    <a:pt x="1428282" y="-17817"/>
                    <a:pt x="1815239" y="0"/>
                  </a:cubicBezTo>
                  <a:cubicBezTo>
                    <a:pt x="2202196" y="17817"/>
                    <a:pt x="2253487" y="25931"/>
                    <a:pt x="2396377" y="0"/>
                  </a:cubicBezTo>
                  <a:cubicBezTo>
                    <a:pt x="2539267" y="-25931"/>
                    <a:pt x="2766687" y="24315"/>
                    <a:pt x="2977515" y="0"/>
                  </a:cubicBezTo>
                  <a:cubicBezTo>
                    <a:pt x="3188343" y="-24315"/>
                    <a:pt x="3549779" y="34897"/>
                    <a:pt x="3774130" y="0"/>
                  </a:cubicBezTo>
                  <a:cubicBezTo>
                    <a:pt x="3998481" y="-34897"/>
                    <a:pt x="4054512" y="-815"/>
                    <a:pt x="4283442" y="0"/>
                  </a:cubicBezTo>
                  <a:cubicBezTo>
                    <a:pt x="4512372" y="815"/>
                    <a:pt x="4685731" y="36433"/>
                    <a:pt x="5080058" y="0"/>
                  </a:cubicBezTo>
                  <a:cubicBezTo>
                    <a:pt x="5474385" y="-36433"/>
                    <a:pt x="5646068" y="-24254"/>
                    <a:pt x="5876674" y="0"/>
                  </a:cubicBezTo>
                  <a:cubicBezTo>
                    <a:pt x="6107280" y="24254"/>
                    <a:pt x="6264295" y="-18685"/>
                    <a:pt x="6529637" y="0"/>
                  </a:cubicBezTo>
                  <a:cubicBezTo>
                    <a:pt x="6794979" y="18685"/>
                    <a:pt x="6907510" y="-23151"/>
                    <a:pt x="7182601" y="0"/>
                  </a:cubicBezTo>
                  <a:cubicBezTo>
                    <a:pt x="7193170" y="219835"/>
                    <a:pt x="7203253" y="439195"/>
                    <a:pt x="7182601" y="632402"/>
                  </a:cubicBezTo>
                  <a:cubicBezTo>
                    <a:pt x="7161949" y="825609"/>
                    <a:pt x="7180795" y="1048175"/>
                    <a:pt x="7182601" y="1212103"/>
                  </a:cubicBezTo>
                  <a:cubicBezTo>
                    <a:pt x="7184407" y="1376031"/>
                    <a:pt x="7193762" y="1621254"/>
                    <a:pt x="7182601" y="1870855"/>
                  </a:cubicBezTo>
                  <a:cubicBezTo>
                    <a:pt x="7171440" y="2120456"/>
                    <a:pt x="7162642" y="2272401"/>
                    <a:pt x="7182601" y="2635007"/>
                  </a:cubicBezTo>
                  <a:cubicBezTo>
                    <a:pt x="7040335" y="2609010"/>
                    <a:pt x="6727312" y="2608409"/>
                    <a:pt x="6529637" y="2635007"/>
                  </a:cubicBezTo>
                  <a:cubicBezTo>
                    <a:pt x="6331962" y="2661605"/>
                    <a:pt x="6084894" y="2671459"/>
                    <a:pt x="5733022" y="2635007"/>
                  </a:cubicBezTo>
                  <a:cubicBezTo>
                    <a:pt x="5381151" y="2598555"/>
                    <a:pt x="5396706" y="2642597"/>
                    <a:pt x="5080058" y="2635007"/>
                  </a:cubicBezTo>
                  <a:cubicBezTo>
                    <a:pt x="4763410" y="2627417"/>
                    <a:pt x="4783793" y="2620108"/>
                    <a:pt x="4642572" y="2635007"/>
                  </a:cubicBezTo>
                  <a:cubicBezTo>
                    <a:pt x="4501351" y="2649906"/>
                    <a:pt x="4279890" y="2656067"/>
                    <a:pt x="4133260" y="2635007"/>
                  </a:cubicBezTo>
                  <a:cubicBezTo>
                    <a:pt x="3986630" y="2613947"/>
                    <a:pt x="3634473" y="2613386"/>
                    <a:pt x="3336645" y="2635007"/>
                  </a:cubicBezTo>
                  <a:cubicBezTo>
                    <a:pt x="3038818" y="2656628"/>
                    <a:pt x="2891311" y="2656232"/>
                    <a:pt x="2683681" y="2635007"/>
                  </a:cubicBezTo>
                  <a:cubicBezTo>
                    <a:pt x="2476051" y="2613782"/>
                    <a:pt x="2376977" y="2654281"/>
                    <a:pt x="2174369" y="2635007"/>
                  </a:cubicBezTo>
                  <a:cubicBezTo>
                    <a:pt x="1971761" y="2615733"/>
                    <a:pt x="1742572" y="2602464"/>
                    <a:pt x="1521405" y="2635007"/>
                  </a:cubicBezTo>
                  <a:cubicBezTo>
                    <a:pt x="1300238" y="2667550"/>
                    <a:pt x="1196209" y="2655348"/>
                    <a:pt x="1083920" y="2635007"/>
                  </a:cubicBezTo>
                  <a:cubicBezTo>
                    <a:pt x="971632" y="2614666"/>
                    <a:pt x="748441" y="2628164"/>
                    <a:pt x="646434" y="2635007"/>
                  </a:cubicBezTo>
                  <a:cubicBezTo>
                    <a:pt x="544427" y="2641850"/>
                    <a:pt x="218466" y="2626993"/>
                    <a:pt x="0" y="2635007"/>
                  </a:cubicBezTo>
                  <a:cubicBezTo>
                    <a:pt x="6526" y="2394633"/>
                    <a:pt x="-10069" y="2172155"/>
                    <a:pt x="0" y="2028955"/>
                  </a:cubicBezTo>
                  <a:cubicBezTo>
                    <a:pt x="10069" y="1885755"/>
                    <a:pt x="-34775" y="1652193"/>
                    <a:pt x="0" y="1317504"/>
                  </a:cubicBezTo>
                  <a:cubicBezTo>
                    <a:pt x="34775" y="982815"/>
                    <a:pt x="-5653" y="876391"/>
                    <a:pt x="0" y="685102"/>
                  </a:cubicBezTo>
                  <a:cubicBezTo>
                    <a:pt x="5653" y="493813"/>
                    <a:pt x="-23455" y="191639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461585" y="272151"/>
              <a:ext cx="1786301" cy="523220"/>
              <a:chOff x="-208909" y="3472519"/>
              <a:chExt cx="1786301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208909" y="347251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23098" y="3580489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2130" y="344828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39330" y="20333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36424" y="529494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88363" y="343315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117600"/>
            <a:ext cx="307961" cy="232236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 descr="A screenshot of a computer&#10;&#10;Description automatically generated">
            <a:extLst>
              <a:ext uri="{FF2B5EF4-FFF2-40B4-BE49-F238E27FC236}">
                <a16:creationId xmlns:a16="http://schemas.microsoft.com/office/drawing/2014/main" id="{6CC69763-1D22-F088-88A7-CBAC8A5F5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875" y="3005319"/>
            <a:ext cx="1886887" cy="2018639"/>
          </a:xfrm>
          <a:prstGeom prst="rect">
            <a:avLst/>
          </a:prstGeom>
        </p:spPr>
      </p:pic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B1CDDB61-812C-6876-1A28-66E82D320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84" y="861761"/>
            <a:ext cx="1465283" cy="1567596"/>
          </a:xfrm>
          <a:prstGeom prst="rect">
            <a:avLst/>
          </a:prstGeom>
        </p:spPr>
      </p:pic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E4AC0589-D379-18E4-8D53-5C1F37A5D58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58849" y="1131645"/>
            <a:ext cx="746288" cy="35302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06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100739" y="-21662"/>
            <a:ext cx="7415319" cy="4555308"/>
            <a:chOff x="231271" y="-2890187"/>
            <a:chExt cx="7287015" cy="45553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28186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ColorYellow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while (!</a:t>
              </a:r>
              <a:r>
                <a:rPr lang="en-AU" sz="1200" dirty="0" err="1"/>
                <a:t>QuitRequested</a:t>
              </a:r>
              <a:r>
                <a:rPr lang="en-AU" sz="1200" dirty="0"/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08536"/>
              <a:ext cx="1256954" cy="625877"/>
              <a:chOff x="1357821" y="4749030"/>
              <a:chExt cx="1256954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933440" y="4749030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30" y="-2544837"/>
              <a:ext cx="7182601" cy="2635007"/>
            </a:xfrm>
            <a:custGeom>
              <a:avLst/>
              <a:gdLst>
                <a:gd name="connsiteX0" fmla="*/ 0 w 7182601"/>
                <a:gd name="connsiteY0" fmla="*/ 0 h 2635007"/>
                <a:gd name="connsiteX1" fmla="*/ 581138 w 7182601"/>
                <a:gd name="connsiteY1" fmla="*/ 0 h 2635007"/>
                <a:gd name="connsiteX2" fmla="*/ 1018623 w 7182601"/>
                <a:gd name="connsiteY2" fmla="*/ 0 h 2635007"/>
                <a:gd name="connsiteX3" fmla="*/ 1815239 w 7182601"/>
                <a:gd name="connsiteY3" fmla="*/ 0 h 2635007"/>
                <a:gd name="connsiteX4" fmla="*/ 2396377 w 7182601"/>
                <a:gd name="connsiteY4" fmla="*/ 0 h 2635007"/>
                <a:gd name="connsiteX5" fmla="*/ 2977515 w 7182601"/>
                <a:gd name="connsiteY5" fmla="*/ 0 h 2635007"/>
                <a:gd name="connsiteX6" fmla="*/ 3774130 w 7182601"/>
                <a:gd name="connsiteY6" fmla="*/ 0 h 2635007"/>
                <a:gd name="connsiteX7" fmla="*/ 4283442 w 7182601"/>
                <a:gd name="connsiteY7" fmla="*/ 0 h 2635007"/>
                <a:gd name="connsiteX8" fmla="*/ 5080058 w 7182601"/>
                <a:gd name="connsiteY8" fmla="*/ 0 h 2635007"/>
                <a:gd name="connsiteX9" fmla="*/ 5876674 w 7182601"/>
                <a:gd name="connsiteY9" fmla="*/ 0 h 2635007"/>
                <a:gd name="connsiteX10" fmla="*/ 6529637 w 7182601"/>
                <a:gd name="connsiteY10" fmla="*/ 0 h 2635007"/>
                <a:gd name="connsiteX11" fmla="*/ 7182601 w 7182601"/>
                <a:gd name="connsiteY11" fmla="*/ 0 h 2635007"/>
                <a:gd name="connsiteX12" fmla="*/ 7182601 w 7182601"/>
                <a:gd name="connsiteY12" fmla="*/ 632402 h 2635007"/>
                <a:gd name="connsiteX13" fmla="*/ 7182601 w 7182601"/>
                <a:gd name="connsiteY13" fmla="*/ 1212103 h 2635007"/>
                <a:gd name="connsiteX14" fmla="*/ 7182601 w 7182601"/>
                <a:gd name="connsiteY14" fmla="*/ 1870855 h 2635007"/>
                <a:gd name="connsiteX15" fmla="*/ 7182601 w 7182601"/>
                <a:gd name="connsiteY15" fmla="*/ 2635007 h 2635007"/>
                <a:gd name="connsiteX16" fmla="*/ 6529637 w 7182601"/>
                <a:gd name="connsiteY16" fmla="*/ 2635007 h 2635007"/>
                <a:gd name="connsiteX17" fmla="*/ 5733022 w 7182601"/>
                <a:gd name="connsiteY17" fmla="*/ 2635007 h 2635007"/>
                <a:gd name="connsiteX18" fmla="*/ 5080058 w 7182601"/>
                <a:gd name="connsiteY18" fmla="*/ 2635007 h 2635007"/>
                <a:gd name="connsiteX19" fmla="*/ 4642572 w 7182601"/>
                <a:gd name="connsiteY19" fmla="*/ 2635007 h 2635007"/>
                <a:gd name="connsiteX20" fmla="*/ 4133260 w 7182601"/>
                <a:gd name="connsiteY20" fmla="*/ 2635007 h 2635007"/>
                <a:gd name="connsiteX21" fmla="*/ 3336645 w 7182601"/>
                <a:gd name="connsiteY21" fmla="*/ 2635007 h 2635007"/>
                <a:gd name="connsiteX22" fmla="*/ 2683681 w 7182601"/>
                <a:gd name="connsiteY22" fmla="*/ 2635007 h 2635007"/>
                <a:gd name="connsiteX23" fmla="*/ 2174369 w 7182601"/>
                <a:gd name="connsiteY23" fmla="*/ 2635007 h 2635007"/>
                <a:gd name="connsiteX24" fmla="*/ 1521405 w 7182601"/>
                <a:gd name="connsiteY24" fmla="*/ 2635007 h 2635007"/>
                <a:gd name="connsiteX25" fmla="*/ 1083920 w 7182601"/>
                <a:gd name="connsiteY25" fmla="*/ 2635007 h 2635007"/>
                <a:gd name="connsiteX26" fmla="*/ 646434 w 7182601"/>
                <a:gd name="connsiteY26" fmla="*/ 2635007 h 2635007"/>
                <a:gd name="connsiteX27" fmla="*/ 0 w 7182601"/>
                <a:gd name="connsiteY27" fmla="*/ 2635007 h 2635007"/>
                <a:gd name="connsiteX28" fmla="*/ 0 w 7182601"/>
                <a:gd name="connsiteY28" fmla="*/ 2028955 h 2635007"/>
                <a:gd name="connsiteX29" fmla="*/ 0 w 7182601"/>
                <a:gd name="connsiteY29" fmla="*/ 1317504 h 2635007"/>
                <a:gd name="connsiteX30" fmla="*/ 0 w 7182601"/>
                <a:gd name="connsiteY30" fmla="*/ 685102 h 2635007"/>
                <a:gd name="connsiteX31" fmla="*/ 0 w 7182601"/>
                <a:gd name="connsiteY31" fmla="*/ 0 h 263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182601" h="2635007" extrusionOk="0">
                  <a:moveTo>
                    <a:pt x="0" y="0"/>
                  </a:moveTo>
                  <a:cubicBezTo>
                    <a:pt x="270658" y="18261"/>
                    <a:pt x="390424" y="2168"/>
                    <a:pt x="581138" y="0"/>
                  </a:cubicBezTo>
                  <a:cubicBezTo>
                    <a:pt x="771852" y="-2168"/>
                    <a:pt x="823782" y="5314"/>
                    <a:pt x="1018623" y="0"/>
                  </a:cubicBezTo>
                  <a:cubicBezTo>
                    <a:pt x="1213465" y="-5314"/>
                    <a:pt x="1428282" y="-17817"/>
                    <a:pt x="1815239" y="0"/>
                  </a:cubicBezTo>
                  <a:cubicBezTo>
                    <a:pt x="2202196" y="17817"/>
                    <a:pt x="2253487" y="25931"/>
                    <a:pt x="2396377" y="0"/>
                  </a:cubicBezTo>
                  <a:cubicBezTo>
                    <a:pt x="2539267" y="-25931"/>
                    <a:pt x="2766687" y="24315"/>
                    <a:pt x="2977515" y="0"/>
                  </a:cubicBezTo>
                  <a:cubicBezTo>
                    <a:pt x="3188343" y="-24315"/>
                    <a:pt x="3549779" y="34897"/>
                    <a:pt x="3774130" y="0"/>
                  </a:cubicBezTo>
                  <a:cubicBezTo>
                    <a:pt x="3998481" y="-34897"/>
                    <a:pt x="4054512" y="-815"/>
                    <a:pt x="4283442" y="0"/>
                  </a:cubicBezTo>
                  <a:cubicBezTo>
                    <a:pt x="4512372" y="815"/>
                    <a:pt x="4685731" y="36433"/>
                    <a:pt x="5080058" y="0"/>
                  </a:cubicBezTo>
                  <a:cubicBezTo>
                    <a:pt x="5474385" y="-36433"/>
                    <a:pt x="5646068" y="-24254"/>
                    <a:pt x="5876674" y="0"/>
                  </a:cubicBezTo>
                  <a:cubicBezTo>
                    <a:pt x="6107280" y="24254"/>
                    <a:pt x="6264295" y="-18685"/>
                    <a:pt x="6529637" y="0"/>
                  </a:cubicBezTo>
                  <a:cubicBezTo>
                    <a:pt x="6794979" y="18685"/>
                    <a:pt x="6907510" y="-23151"/>
                    <a:pt x="7182601" y="0"/>
                  </a:cubicBezTo>
                  <a:cubicBezTo>
                    <a:pt x="7193170" y="219835"/>
                    <a:pt x="7203253" y="439195"/>
                    <a:pt x="7182601" y="632402"/>
                  </a:cubicBezTo>
                  <a:cubicBezTo>
                    <a:pt x="7161949" y="825609"/>
                    <a:pt x="7180795" y="1048175"/>
                    <a:pt x="7182601" y="1212103"/>
                  </a:cubicBezTo>
                  <a:cubicBezTo>
                    <a:pt x="7184407" y="1376031"/>
                    <a:pt x="7193762" y="1621254"/>
                    <a:pt x="7182601" y="1870855"/>
                  </a:cubicBezTo>
                  <a:cubicBezTo>
                    <a:pt x="7171440" y="2120456"/>
                    <a:pt x="7162642" y="2272401"/>
                    <a:pt x="7182601" y="2635007"/>
                  </a:cubicBezTo>
                  <a:cubicBezTo>
                    <a:pt x="7040335" y="2609010"/>
                    <a:pt x="6727312" y="2608409"/>
                    <a:pt x="6529637" y="2635007"/>
                  </a:cubicBezTo>
                  <a:cubicBezTo>
                    <a:pt x="6331962" y="2661605"/>
                    <a:pt x="6084894" y="2671459"/>
                    <a:pt x="5733022" y="2635007"/>
                  </a:cubicBezTo>
                  <a:cubicBezTo>
                    <a:pt x="5381151" y="2598555"/>
                    <a:pt x="5396706" y="2642597"/>
                    <a:pt x="5080058" y="2635007"/>
                  </a:cubicBezTo>
                  <a:cubicBezTo>
                    <a:pt x="4763410" y="2627417"/>
                    <a:pt x="4783793" y="2620108"/>
                    <a:pt x="4642572" y="2635007"/>
                  </a:cubicBezTo>
                  <a:cubicBezTo>
                    <a:pt x="4501351" y="2649906"/>
                    <a:pt x="4279890" y="2656067"/>
                    <a:pt x="4133260" y="2635007"/>
                  </a:cubicBezTo>
                  <a:cubicBezTo>
                    <a:pt x="3986630" y="2613947"/>
                    <a:pt x="3634473" y="2613386"/>
                    <a:pt x="3336645" y="2635007"/>
                  </a:cubicBezTo>
                  <a:cubicBezTo>
                    <a:pt x="3038818" y="2656628"/>
                    <a:pt x="2891311" y="2656232"/>
                    <a:pt x="2683681" y="2635007"/>
                  </a:cubicBezTo>
                  <a:cubicBezTo>
                    <a:pt x="2476051" y="2613782"/>
                    <a:pt x="2376977" y="2654281"/>
                    <a:pt x="2174369" y="2635007"/>
                  </a:cubicBezTo>
                  <a:cubicBezTo>
                    <a:pt x="1971761" y="2615733"/>
                    <a:pt x="1742572" y="2602464"/>
                    <a:pt x="1521405" y="2635007"/>
                  </a:cubicBezTo>
                  <a:cubicBezTo>
                    <a:pt x="1300238" y="2667550"/>
                    <a:pt x="1196209" y="2655348"/>
                    <a:pt x="1083920" y="2635007"/>
                  </a:cubicBezTo>
                  <a:cubicBezTo>
                    <a:pt x="971632" y="2614666"/>
                    <a:pt x="748441" y="2628164"/>
                    <a:pt x="646434" y="2635007"/>
                  </a:cubicBezTo>
                  <a:cubicBezTo>
                    <a:pt x="544427" y="2641850"/>
                    <a:pt x="218466" y="2626993"/>
                    <a:pt x="0" y="2635007"/>
                  </a:cubicBezTo>
                  <a:cubicBezTo>
                    <a:pt x="6526" y="2394633"/>
                    <a:pt x="-10069" y="2172155"/>
                    <a:pt x="0" y="2028955"/>
                  </a:cubicBezTo>
                  <a:cubicBezTo>
                    <a:pt x="10069" y="1885755"/>
                    <a:pt x="-34775" y="1652193"/>
                    <a:pt x="0" y="1317504"/>
                  </a:cubicBezTo>
                  <a:cubicBezTo>
                    <a:pt x="34775" y="982815"/>
                    <a:pt x="-5653" y="876391"/>
                    <a:pt x="0" y="685102"/>
                  </a:cubicBezTo>
                  <a:cubicBezTo>
                    <a:pt x="5653" y="493813"/>
                    <a:pt x="-23455" y="191639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461585" y="272151"/>
              <a:ext cx="1786301" cy="523220"/>
              <a:chOff x="-208909" y="3472519"/>
              <a:chExt cx="1786301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208909" y="347251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23098" y="3580489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2130" y="344828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39330" y="20333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36424" y="529494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88363" y="343315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5,6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492338"/>
            <a:ext cx="307961" cy="194763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 descr="A screenshot of a computer&#10;&#10;Description automatically generated">
            <a:extLst>
              <a:ext uri="{FF2B5EF4-FFF2-40B4-BE49-F238E27FC236}">
                <a16:creationId xmlns:a16="http://schemas.microsoft.com/office/drawing/2014/main" id="{6CC69763-1D22-F088-88A7-CBAC8A5F5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875" y="3005319"/>
            <a:ext cx="1886887" cy="2018639"/>
          </a:xfrm>
          <a:prstGeom prst="rect">
            <a:avLst/>
          </a:prstGeom>
        </p:spPr>
      </p:pic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B1CDDB61-812C-6876-1A28-66E82D320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84" y="861761"/>
            <a:ext cx="1465283" cy="156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6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100739" y="-21662"/>
            <a:ext cx="7415319" cy="4555308"/>
            <a:chOff x="231271" y="-2890187"/>
            <a:chExt cx="7287015" cy="45553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28186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ColorYellow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while (!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    </a:t>
              </a:r>
              <a:r>
                <a:rPr lang="en-AU" sz="1200" dirty="0" err="1"/>
                <a:t>FillCircle</a:t>
              </a:r>
              <a:r>
                <a:rPr lang="en-AU" sz="1200" dirty="0"/>
                <a:t>(</a:t>
              </a:r>
              <a:r>
                <a:rPr lang="en-AU" sz="1200" dirty="0" err="1"/>
                <a:t>RandomColor</a:t>
              </a:r>
              <a:r>
                <a:rPr lang="en-AU" sz="1200" dirty="0"/>
                <a:t>(), </a:t>
              </a:r>
              <a:r>
                <a:rPr lang="en-AU" sz="1200" dirty="0" err="1"/>
                <a:t>Rnd</a:t>
              </a:r>
              <a:r>
                <a:rPr lang="en-AU" sz="1200" dirty="0"/>
                <a:t>(</a:t>
              </a:r>
              <a:r>
                <a:rPr lang="en-AU" sz="1200" dirty="0" err="1"/>
                <a:t>ScreenWidth</a:t>
              </a:r>
              <a:r>
                <a:rPr lang="en-AU" sz="1200" dirty="0"/>
                <a:t>()), </a:t>
              </a:r>
              <a:r>
                <a:rPr lang="en-AU" sz="1200" dirty="0" err="1"/>
                <a:t>Rnd</a:t>
              </a:r>
              <a:r>
                <a:rPr lang="en-AU" sz="1200" dirty="0"/>
                <a:t>(</a:t>
              </a:r>
              <a:r>
                <a:rPr lang="en-AU" sz="1200" dirty="0" err="1"/>
                <a:t>ScreenHeight</a:t>
              </a:r>
              <a:r>
                <a:rPr lang="en-AU" sz="1200" dirty="0"/>
                <a:t>()), </a:t>
              </a:r>
              <a:r>
                <a:rPr lang="en-AU" sz="1200" dirty="0" err="1"/>
                <a:t>Rnd</a:t>
              </a:r>
              <a:r>
                <a:rPr lang="en-AU" sz="1200" dirty="0"/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08536"/>
              <a:ext cx="1256954" cy="625877"/>
              <a:chOff x="1357821" y="4749030"/>
              <a:chExt cx="1256954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933440" y="4749030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30" y="-2544837"/>
              <a:ext cx="7182601" cy="2635007"/>
            </a:xfrm>
            <a:custGeom>
              <a:avLst/>
              <a:gdLst>
                <a:gd name="connsiteX0" fmla="*/ 0 w 7182601"/>
                <a:gd name="connsiteY0" fmla="*/ 0 h 2635007"/>
                <a:gd name="connsiteX1" fmla="*/ 581138 w 7182601"/>
                <a:gd name="connsiteY1" fmla="*/ 0 h 2635007"/>
                <a:gd name="connsiteX2" fmla="*/ 1018623 w 7182601"/>
                <a:gd name="connsiteY2" fmla="*/ 0 h 2635007"/>
                <a:gd name="connsiteX3" fmla="*/ 1815239 w 7182601"/>
                <a:gd name="connsiteY3" fmla="*/ 0 h 2635007"/>
                <a:gd name="connsiteX4" fmla="*/ 2396377 w 7182601"/>
                <a:gd name="connsiteY4" fmla="*/ 0 h 2635007"/>
                <a:gd name="connsiteX5" fmla="*/ 2977515 w 7182601"/>
                <a:gd name="connsiteY5" fmla="*/ 0 h 2635007"/>
                <a:gd name="connsiteX6" fmla="*/ 3774130 w 7182601"/>
                <a:gd name="connsiteY6" fmla="*/ 0 h 2635007"/>
                <a:gd name="connsiteX7" fmla="*/ 4283442 w 7182601"/>
                <a:gd name="connsiteY7" fmla="*/ 0 h 2635007"/>
                <a:gd name="connsiteX8" fmla="*/ 5080058 w 7182601"/>
                <a:gd name="connsiteY8" fmla="*/ 0 h 2635007"/>
                <a:gd name="connsiteX9" fmla="*/ 5876674 w 7182601"/>
                <a:gd name="connsiteY9" fmla="*/ 0 h 2635007"/>
                <a:gd name="connsiteX10" fmla="*/ 6529637 w 7182601"/>
                <a:gd name="connsiteY10" fmla="*/ 0 h 2635007"/>
                <a:gd name="connsiteX11" fmla="*/ 7182601 w 7182601"/>
                <a:gd name="connsiteY11" fmla="*/ 0 h 2635007"/>
                <a:gd name="connsiteX12" fmla="*/ 7182601 w 7182601"/>
                <a:gd name="connsiteY12" fmla="*/ 632402 h 2635007"/>
                <a:gd name="connsiteX13" fmla="*/ 7182601 w 7182601"/>
                <a:gd name="connsiteY13" fmla="*/ 1212103 h 2635007"/>
                <a:gd name="connsiteX14" fmla="*/ 7182601 w 7182601"/>
                <a:gd name="connsiteY14" fmla="*/ 1870855 h 2635007"/>
                <a:gd name="connsiteX15" fmla="*/ 7182601 w 7182601"/>
                <a:gd name="connsiteY15" fmla="*/ 2635007 h 2635007"/>
                <a:gd name="connsiteX16" fmla="*/ 6529637 w 7182601"/>
                <a:gd name="connsiteY16" fmla="*/ 2635007 h 2635007"/>
                <a:gd name="connsiteX17" fmla="*/ 5733022 w 7182601"/>
                <a:gd name="connsiteY17" fmla="*/ 2635007 h 2635007"/>
                <a:gd name="connsiteX18" fmla="*/ 5080058 w 7182601"/>
                <a:gd name="connsiteY18" fmla="*/ 2635007 h 2635007"/>
                <a:gd name="connsiteX19" fmla="*/ 4642572 w 7182601"/>
                <a:gd name="connsiteY19" fmla="*/ 2635007 h 2635007"/>
                <a:gd name="connsiteX20" fmla="*/ 4133260 w 7182601"/>
                <a:gd name="connsiteY20" fmla="*/ 2635007 h 2635007"/>
                <a:gd name="connsiteX21" fmla="*/ 3336645 w 7182601"/>
                <a:gd name="connsiteY21" fmla="*/ 2635007 h 2635007"/>
                <a:gd name="connsiteX22" fmla="*/ 2683681 w 7182601"/>
                <a:gd name="connsiteY22" fmla="*/ 2635007 h 2635007"/>
                <a:gd name="connsiteX23" fmla="*/ 2174369 w 7182601"/>
                <a:gd name="connsiteY23" fmla="*/ 2635007 h 2635007"/>
                <a:gd name="connsiteX24" fmla="*/ 1521405 w 7182601"/>
                <a:gd name="connsiteY24" fmla="*/ 2635007 h 2635007"/>
                <a:gd name="connsiteX25" fmla="*/ 1083920 w 7182601"/>
                <a:gd name="connsiteY25" fmla="*/ 2635007 h 2635007"/>
                <a:gd name="connsiteX26" fmla="*/ 646434 w 7182601"/>
                <a:gd name="connsiteY26" fmla="*/ 2635007 h 2635007"/>
                <a:gd name="connsiteX27" fmla="*/ 0 w 7182601"/>
                <a:gd name="connsiteY27" fmla="*/ 2635007 h 2635007"/>
                <a:gd name="connsiteX28" fmla="*/ 0 w 7182601"/>
                <a:gd name="connsiteY28" fmla="*/ 2028955 h 2635007"/>
                <a:gd name="connsiteX29" fmla="*/ 0 w 7182601"/>
                <a:gd name="connsiteY29" fmla="*/ 1317504 h 2635007"/>
                <a:gd name="connsiteX30" fmla="*/ 0 w 7182601"/>
                <a:gd name="connsiteY30" fmla="*/ 685102 h 2635007"/>
                <a:gd name="connsiteX31" fmla="*/ 0 w 7182601"/>
                <a:gd name="connsiteY31" fmla="*/ 0 h 263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182601" h="2635007" extrusionOk="0">
                  <a:moveTo>
                    <a:pt x="0" y="0"/>
                  </a:moveTo>
                  <a:cubicBezTo>
                    <a:pt x="270658" y="18261"/>
                    <a:pt x="390424" y="2168"/>
                    <a:pt x="581138" y="0"/>
                  </a:cubicBezTo>
                  <a:cubicBezTo>
                    <a:pt x="771852" y="-2168"/>
                    <a:pt x="823782" y="5314"/>
                    <a:pt x="1018623" y="0"/>
                  </a:cubicBezTo>
                  <a:cubicBezTo>
                    <a:pt x="1213465" y="-5314"/>
                    <a:pt x="1428282" y="-17817"/>
                    <a:pt x="1815239" y="0"/>
                  </a:cubicBezTo>
                  <a:cubicBezTo>
                    <a:pt x="2202196" y="17817"/>
                    <a:pt x="2253487" y="25931"/>
                    <a:pt x="2396377" y="0"/>
                  </a:cubicBezTo>
                  <a:cubicBezTo>
                    <a:pt x="2539267" y="-25931"/>
                    <a:pt x="2766687" y="24315"/>
                    <a:pt x="2977515" y="0"/>
                  </a:cubicBezTo>
                  <a:cubicBezTo>
                    <a:pt x="3188343" y="-24315"/>
                    <a:pt x="3549779" y="34897"/>
                    <a:pt x="3774130" y="0"/>
                  </a:cubicBezTo>
                  <a:cubicBezTo>
                    <a:pt x="3998481" y="-34897"/>
                    <a:pt x="4054512" y="-815"/>
                    <a:pt x="4283442" y="0"/>
                  </a:cubicBezTo>
                  <a:cubicBezTo>
                    <a:pt x="4512372" y="815"/>
                    <a:pt x="4685731" y="36433"/>
                    <a:pt x="5080058" y="0"/>
                  </a:cubicBezTo>
                  <a:cubicBezTo>
                    <a:pt x="5474385" y="-36433"/>
                    <a:pt x="5646068" y="-24254"/>
                    <a:pt x="5876674" y="0"/>
                  </a:cubicBezTo>
                  <a:cubicBezTo>
                    <a:pt x="6107280" y="24254"/>
                    <a:pt x="6264295" y="-18685"/>
                    <a:pt x="6529637" y="0"/>
                  </a:cubicBezTo>
                  <a:cubicBezTo>
                    <a:pt x="6794979" y="18685"/>
                    <a:pt x="6907510" y="-23151"/>
                    <a:pt x="7182601" y="0"/>
                  </a:cubicBezTo>
                  <a:cubicBezTo>
                    <a:pt x="7193170" y="219835"/>
                    <a:pt x="7203253" y="439195"/>
                    <a:pt x="7182601" y="632402"/>
                  </a:cubicBezTo>
                  <a:cubicBezTo>
                    <a:pt x="7161949" y="825609"/>
                    <a:pt x="7180795" y="1048175"/>
                    <a:pt x="7182601" y="1212103"/>
                  </a:cubicBezTo>
                  <a:cubicBezTo>
                    <a:pt x="7184407" y="1376031"/>
                    <a:pt x="7193762" y="1621254"/>
                    <a:pt x="7182601" y="1870855"/>
                  </a:cubicBezTo>
                  <a:cubicBezTo>
                    <a:pt x="7171440" y="2120456"/>
                    <a:pt x="7162642" y="2272401"/>
                    <a:pt x="7182601" y="2635007"/>
                  </a:cubicBezTo>
                  <a:cubicBezTo>
                    <a:pt x="7040335" y="2609010"/>
                    <a:pt x="6727312" y="2608409"/>
                    <a:pt x="6529637" y="2635007"/>
                  </a:cubicBezTo>
                  <a:cubicBezTo>
                    <a:pt x="6331962" y="2661605"/>
                    <a:pt x="6084894" y="2671459"/>
                    <a:pt x="5733022" y="2635007"/>
                  </a:cubicBezTo>
                  <a:cubicBezTo>
                    <a:pt x="5381151" y="2598555"/>
                    <a:pt x="5396706" y="2642597"/>
                    <a:pt x="5080058" y="2635007"/>
                  </a:cubicBezTo>
                  <a:cubicBezTo>
                    <a:pt x="4763410" y="2627417"/>
                    <a:pt x="4783793" y="2620108"/>
                    <a:pt x="4642572" y="2635007"/>
                  </a:cubicBezTo>
                  <a:cubicBezTo>
                    <a:pt x="4501351" y="2649906"/>
                    <a:pt x="4279890" y="2656067"/>
                    <a:pt x="4133260" y="2635007"/>
                  </a:cubicBezTo>
                  <a:cubicBezTo>
                    <a:pt x="3986630" y="2613947"/>
                    <a:pt x="3634473" y="2613386"/>
                    <a:pt x="3336645" y="2635007"/>
                  </a:cubicBezTo>
                  <a:cubicBezTo>
                    <a:pt x="3038818" y="2656628"/>
                    <a:pt x="2891311" y="2656232"/>
                    <a:pt x="2683681" y="2635007"/>
                  </a:cubicBezTo>
                  <a:cubicBezTo>
                    <a:pt x="2476051" y="2613782"/>
                    <a:pt x="2376977" y="2654281"/>
                    <a:pt x="2174369" y="2635007"/>
                  </a:cubicBezTo>
                  <a:cubicBezTo>
                    <a:pt x="1971761" y="2615733"/>
                    <a:pt x="1742572" y="2602464"/>
                    <a:pt x="1521405" y="2635007"/>
                  </a:cubicBezTo>
                  <a:cubicBezTo>
                    <a:pt x="1300238" y="2667550"/>
                    <a:pt x="1196209" y="2655348"/>
                    <a:pt x="1083920" y="2635007"/>
                  </a:cubicBezTo>
                  <a:cubicBezTo>
                    <a:pt x="971632" y="2614666"/>
                    <a:pt x="748441" y="2628164"/>
                    <a:pt x="646434" y="2635007"/>
                  </a:cubicBezTo>
                  <a:cubicBezTo>
                    <a:pt x="544427" y="2641850"/>
                    <a:pt x="218466" y="2626993"/>
                    <a:pt x="0" y="2635007"/>
                  </a:cubicBezTo>
                  <a:cubicBezTo>
                    <a:pt x="6526" y="2394633"/>
                    <a:pt x="-10069" y="2172155"/>
                    <a:pt x="0" y="2028955"/>
                  </a:cubicBezTo>
                  <a:cubicBezTo>
                    <a:pt x="10069" y="1885755"/>
                    <a:pt x="-34775" y="1652193"/>
                    <a:pt x="0" y="1317504"/>
                  </a:cubicBezTo>
                  <a:cubicBezTo>
                    <a:pt x="34775" y="982815"/>
                    <a:pt x="-5653" y="876391"/>
                    <a:pt x="0" y="685102"/>
                  </a:cubicBezTo>
                  <a:cubicBezTo>
                    <a:pt x="5653" y="493813"/>
                    <a:pt x="-23455" y="191639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461585" y="272151"/>
              <a:ext cx="1786301" cy="523220"/>
              <a:chOff x="-208909" y="3472519"/>
              <a:chExt cx="1786301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208909" y="347251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23098" y="3580489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2130" y="344828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5,6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39330" y="20333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36424" y="529494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88363" y="343315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872373"/>
            <a:ext cx="307961" cy="156759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 descr="A screenshot of a computer&#10;&#10;Description automatically generated">
            <a:extLst>
              <a:ext uri="{FF2B5EF4-FFF2-40B4-BE49-F238E27FC236}">
                <a16:creationId xmlns:a16="http://schemas.microsoft.com/office/drawing/2014/main" id="{6CC69763-1D22-F088-88A7-CBAC8A5F5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875" y="3005319"/>
            <a:ext cx="1886887" cy="2018639"/>
          </a:xfrm>
          <a:prstGeom prst="rect">
            <a:avLst/>
          </a:prstGeom>
        </p:spPr>
      </p:pic>
      <p:pic>
        <p:nvPicPr>
          <p:cNvPr id="2" name="Picture 1" descr="A screenshot of a yellow square with a blue circle&#10;&#10;Description automatically generated">
            <a:extLst>
              <a:ext uri="{FF2B5EF4-FFF2-40B4-BE49-F238E27FC236}">
                <a16:creationId xmlns:a16="http://schemas.microsoft.com/office/drawing/2014/main" id="{1D71F739-7704-6967-E8F6-298747D9C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32" y="861071"/>
            <a:ext cx="1458610" cy="1556333"/>
          </a:xfrm>
          <a:prstGeom prst="rect">
            <a:avLst/>
          </a:prstGeom>
        </p:spPr>
      </p:pic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95738893-8454-A7F5-AB84-B2EA36D65C12}"/>
              </a:ext>
            </a:extLst>
          </p:cNvPr>
          <p:cNvCxnSpPr>
            <a:cxnSpLocks/>
          </p:cNvCxnSpPr>
          <p:nvPr/>
        </p:nvCxnSpPr>
        <p:spPr>
          <a:xfrm rot="10800000">
            <a:off x="1284749" y="1201449"/>
            <a:ext cx="836956" cy="67092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71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yellow square with a blue circle&#10;&#10;Description automatically generated">
            <a:extLst>
              <a:ext uri="{FF2B5EF4-FFF2-40B4-BE49-F238E27FC236}">
                <a16:creationId xmlns:a16="http://schemas.microsoft.com/office/drawing/2014/main" id="{9B975867-C19A-8A22-4193-1476B5FEA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75" y="3005319"/>
            <a:ext cx="1891888" cy="20186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100739" y="-21662"/>
            <a:ext cx="7415319" cy="4555308"/>
            <a:chOff x="231271" y="-2890187"/>
            <a:chExt cx="7287015" cy="45553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28186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ColorYellow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while (!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    </a:t>
              </a:r>
              <a:r>
                <a:rPr lang="en-AU" sz="1200" dirty="0" err="1"/>
                <a:t>RefreshScreen</a:t>
              </a:r>
              <a:r>
                <a:rPr lang="en-AU" sz="1200" dirty="0"/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08536"/>
              <a:ext cx="1256954" cy="625877"/>
              <a:chOff x="1357821" y="4749030"/>
              <a:chExt cx="1256954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33440" y="4749030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30" y="-2544837"/>
              <a:ext cx="7182601" cy="2635007"/>
            </a:xfrm>
            <a:custGeom>
              <a:avLst/>
              <a:gdLst>
                <a:gd name="connsiteX0" fmla="*/ 0 w 7182601"/>
                <a:gd name="connsiteY0" fmla="*/ 0 h 2635007"/>
                <a:gd name="connsiteX1" fmla="*/ 581138 w 7182601"/>
                <a:gd name="connsiteY1" fmla="*/ 0 h 2635007"/>
                <a:gd name="connsiteX2" fmla="*/ 1018623 w 7182601"/>
                <a:gd name="connsiteY2" fmla="*/ 0 h 2635007"/>
                <a:gd name="connsiteX3" fmla="*/ 1815239 w 7182601"/>
                <a:gd name="connsiteY3" fmla="*/ 0 h 2635007"/>
                <a:gd name="connsiteX4" fmla="*/ 2396377 w 7182601"/>
                <a:gd name="connsiteY4" fmla="*/ 0 h 2635007"/>
                <a:gd name="connsiteX5" fmla="*/ 2977515 w 7182601"/>
                <a:gd name="connsiteY5" fmla="*/ 0 h 2635007"/>
                <a:gd name="connsiteX6" fmla="*/ 3774130 w 7182601"/>
                <a:gd name="connsiteY6" fmla="*/ 0 h 2635007"/>
                <a:gd name="connsiteX7" fmla="*/ 4283442 w 7182601"/>
                <a:gd name="connsiteY7" fmla="*/ 0 h 2635007"/>
                <a:gd name="connsiteX8" fmla="*/ 5080058 w 7182601"/>
                <a:gd name="connsiteY8" fmla="*/ 0 h 2635007"/>
                <a:gd name="connsiteX9" fmla="*/ 5876674 w 7182601"/>
                <a:gd name="connsiteY9" fmla="*/ 0 h 2635007"/>
                <a:gd name="connsiteX10" fmla="*/ 6529637 w 7182601"/>
                <a:gd name="connsiteY10" fmla="*/ 0 h 2635007"/>
                <a:gd name="connsiteX11" fmla="*/ 7182601 w 7182601"/>
                <a:gd name="connsiteY11" fmla="*/ 0 h 2635007"/>
                <a:gd name="connsiteX12" fmla="*/ 7182601 w 7182601"/>
                <a:gd name="connsiteY12" fmla="*/ 632402 h 2635007"/>
                <a:gd name="connsiteX13" fmla="*/ 7182601 w 7182601"/>
                <a:gd name="connsiteY13" fmla="*/ 1212103 h 2635007"/>
                <a:gd name="connsiteX14" fmla="*/ 7182601 w 7182601"/>
                <a:gd name="connsiteY14" fmla="*/ 1870855 h 2635007"/>
                <a:gd name="connsiteX15" fmla="*/ 7182601 w 7182601"/>
                <a:gd name="connsiteY15" fmla="*/ 2635007 h 2635007"/>
                <a:gd name="connsiteX16" fmla="*/ 6529637 w 7182601"/>
                <a:gd name="connsiteY16" fmla="*/ 2635007 h 2635007"/>
                <a:gd name="connsiteX17" fmla="*/ 5733022 w 7182601"/>
                <a:gd name="connsiteY17" fmla="*/ 2635007 h 2635007"/>
                <a:gd name="connsiteX18" fmla="*/ 5080058 w 7182601"/>
                <a:gd name="connsiteY18" fmla="*/ 2635007 h 2635007"/>
                <a:gd name="connsiteX19" fmla="*/ 4642572 w 7182601"/>
                <a:gd name="connsiteY19" fmla="*/ 2635007 h 2635007"/>
                <a:gd name="connsiteX20" fmla="*/ 4133260 w 7182601"/>
                <a:gd name="connsiteY20" fmla="*/ 2635007 h 2635007"/>
                <a:gd name="connsiteX21" fmla="*/ 3336645 w 7182601"/>
                <a:gd name="connsiteY21" fmla="*/ 2635007 h 2635007"/>
                <a:gd name="connsiteX22" fmla="*/ 2683681 w 7182601"/>
                <a:gd name="connsiteY22" fmla="*/ 2635007 h 2635007"/>
                <a:gd name="connsiteX23" fmla="*/ 2174369 w 7182601"/>
                <a:gd name="connsiteY23" fmla="*/ 2635007 h 2635007"/>
                <a:gd name="connsiteX24" fmla="*/ 1521405 w 7182601"/>
                <a:gd name="connsiteY24" fmla="*/ 2635007 h 2635007"/>
                <a:gd name="connsiteX25" fmla="*/ 1083920 w 7182601"/>
                <a:gd name="connsiteY25" fmla="*/ 2635007 h 2635007"/>
                <a:gd name="connsiteX26" fmla="*/ 646434 w 7182601"/>
                <a:gd name="connsiteY26" fmla="*/ 2635007 h 2635007"/>
                <a:gd name="connsiteX27" fmla="*/ 0 w 7182601"/>
                <a:gd name="connsiteY27" fmla="*/ 2635007 h 2635007"/>
                <a:gd name="connsiteX28" fmla="*/ 0 w 7182601"/>
                <a:gd name="connsiteY28" fmla="*/ 2028955 h 2635007"/>
                <a:gd name="connsiteX29" fmla="*/ 0 w 7182601"/>
                <a:gd name="connsiteY29" fmla="*/ 1317504 h 2635007"/>
                <a:gd name="connsiteX30" fmla="*/ 0 w 7182601"/>
                <a:gd name="connsiteY30" fmla="*/ 685102 h 2635007"/>
                <a:gd name="connsiteX31" fmla="*/ 0 w 7182601"/>
                <a:gd name="connsiteY31" fmla="*/ 0 h 263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182601" h="2635007" extrusionOk="0">
                  <a:moveTo>
                    <a:pt x="0" y="0"/>
                  </a:moveTo>
                  <a:cubicBezTo>
                    <a:pt x="270658" y="18261"/>
                    <a:pt x="390424" y="2168"/>
                    <a:pt x="581138" y="0"/>
                  </a:cubicBezTo>
                  <a:cubicBezTo>
                    <a:pt x="771852" y="-2168"/>
                    <a:pt x="823782" y="5314"/>
                    <a:pt x="1018623" y="0"/>
                  </a:cubicBezTo>
                  <a:cubicBezTo>
                    <a:pt x="1213465" y="-5314"/>
                    <a:pt x="1428282" y="-17817"/>
                    <a:pt x="1815239" y="0"/>
                  </a:cubicBezTo>
                  <a:cubicBezTo>
                    <a:pt x="2202196" y="17817"/>
                    <a:pt x="2253487" y="25931"/>
                    <a:pt x="2396377" y="0"/>
                  </a:cubicBezTo>
                  <a:cubicBezTo>
                    <a:pt x="2539267" y="-25931"/>
                    <a:pt x="2766687" y="24315"/>
                    <a:pt x="2977515" y="0"/>
                  </a:cubicBezTo>
                  <a:cubicBezTo>
                    <a:pt x="3188343" y="-24315"/>
                    <a:pt x="3549779" y="34897"/>
                    <a:pt x="3774130" y="0"/>
                  </a:cubicBezTo>
                  <a:cubicBezTo>
                    <a:pt x="3998481" y="-34897"/>
                    <a:pt x="4054512" y="-815"/>
                    <a:pt x="4283442" y="0"/>
                  </a:cubicBezTo>
                  <a:cubicBezTo>
                    <a:pt x="4512372" y="815"/>
                    <a:pt x="4685731" y="36433"/>
                    <a:pt x="5080058" y="0"/>
                  </a:cubicBezTo>
                  <a:cubicBezTo>
                    <a:pt x="5474385" y="-36433"/>
                    <a:pt x="5646068" y="-24254"/>
                    <a:pt x="5876674" y="0"/>
                  </a:cubicBezTo>
                  <a:cubicBezTo>
                    <a:pt x="6107280" y="24254"/>
                    <a:pt x="6264295" y="-18685"/>
                    <a:pt x="6529637" y="0"/>
                  </a:cubicBezTo>
                  <a:cubicBezTo>
                    <a:pt x="6794979" y="18685"/>
                    <a:pt x="6907510" y="-23151"/>
                    <a:pt x="7182601" y="0"/>
                  </a:cubicBezTo>
                  <a:cubicBezTo>
                    <a:pt x="7193170" y="219835"/>
                    <a:pt x="7203253" y="439195"/>
                    <a:pt x="7182601" y="632402"/>
                  </a:cubicBezTo>
                  <a:cubicBezTo>
                    <a:pt x="7161949" y="825609"/>
                    <a:pt x="7180795" y="1048175"/>
                    <a:pt x="7182601" y="1212103"/>
                  </a:cubicBezTo>
                  <a:cubicBezTo>
                    <a:pt x="7184407" y="1376031"/>
                    <a:pt x="7193762" y="1621254"/>
                    <a:pt x="7182601" y="1870855"/>
                  </a:cubicBezTo>
                  <a:cubicBezTo>
                    <a:pt x="7171440" y="2120456"/>
                    <a:pt x="7162642" y="2272401"/>
                    <a:pt x="7182601" y="2635007"/>
                  </a:cubicBezTo>
                  <a:cubicBezTo>
                    <a:pt x="7040335" y="2609010"/>
                    <a:pt x="6727312" y="2608409"/>
                    <a:pt x="6529637" y="2635007"/>
                  </a:cubicBezTo>
                  <a:cubicBezTo>
                    <a:pt x="6331962" y="2661605"/>
                    <a:pt x="6084894" y="2671459"/>
                    <a:pt x="5733022" y="2635007"/>
                  </a:cubicBezTo>
                  <a:cubicBezTo>
                    <a:pt x="5381151" y="2598555"/>
                    <a:pt x="5396706" y="2642597"/>
                    <a:pt x="5080058" y="2635007"/>
                  </a:cubicBezTo>
                  <a:cubicBezTo>
                    <a:pt x="4763410" y="2627417"/>
                    <a:pt x="4783793" y="2620108"/>
                    <a:pt x="4642572" y="2635007"/>
                  </a:cubicBezTo>
                  <a:cubicBezTo>
                    <a:pt x="4501351" y="2649906"/>
                    <a:pt x="4279890" y="2656067"/>
                    <a:pt x="4133260" y="2635007"/>
                  </a:cubicBezTo>
                  <a:cubicBezTo>
                    <a:pt x="3986630" y="2613947"/>
                    <a:pt x="3634473" y="2613386"/>
                    <a:pt x="3336645" y="2635007"/>
                  </a:cubicBezTo>
                  <a:cubicBezTo>
                    <a:pt x="3038818" y="2656628"/>
                    <a:pt x="2891311" y="2656232"/>
                    <a:pt x="2683681" y="2635007"/>
                  </a:cubicBezTo>
                  <a:cubicBezTo>
                    <a:pt x="2476051" y="2613782"/>
                    <a:pt x="2376977" y="2654281"/>
                    <a:pt x="2174369" y="2635007"/>
                  </a:cubicBezTo>
                  <a:cubicBezTo>
                    <a:pt x="1971761" y="2615733"/>
                    <a:pt x="1742572" y="2602464"/>
                    <a:pt x="1521405" y="2635007"/>
                  </a:cubicBezTo>
                  <a:cubicBezTo>
                    <a:pt x="1300238" y="2667550"/>
                    <a:pt x="1196209" y="2655348"/>
                    <a:pt x="1083920" y="2635007"/>
                  </a:cubicBezTo>
                  <a:cubicBezTo>
                    <a:pt x="971632" y="2614666"/>
                    <a:pt x="748441" y="2628164"/>
                    <a:pt x="646434" y="2635007"/>
                  </a:cubicBezTo>
                  <a:cubicBezTo>
                    <a:pt x="544427" y="2641850"/>
                    <a:pt x="218466" y="2626993"/>
                    <a:pt x="0" y="2635007"/>
                  </a:cubicBezTo>
                  <a:cubicBezTo>
                    <a:pt x="6526" y="2394633"/>
                    <a:pt x="-10069" y="2172155"/>
                    <a:pt x="0" y="2028955"/>
                  </a:cubicBezTo>
                  <a:cubicBezTo>
                    <a:pt x="10069" y="1885755"/>
                    <a:pt x="-34775" y="1652193"/>
                    <a:pt x="0" y="1317504"/>
                  </a:cubicBezTo>
                  <a:cubicBezTo>
                    <a:pt x="34775" y="982815"/>
                    <a:pt x="-5653" y="876391"/>
                    <a:pt x="0" y="685102"/>
                  </a:cubicBezTo>
                  <a:cubicBezTo>
                    <a:pt x="5653" y="493813"/>
                    <a:pt x="-23455" y="191639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461585" y="272151"/>
              <a:ext cx="1786301" cy="523220"/>
              <a:chOff x="-208909" y="3472519"/>
              <a:chExt cx="1786301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208909" y="347251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23098" y="3580489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2130" y="344828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39330" y="20333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36424" y="529494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88363" y="343315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048933"/>
            <a:ext cx="307961" cy="139103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A screenshot of a yellow square with a blue circle&#10;&#10;Description automatically generated">
            <a:extLst>
              <a:ext uri="{FF2B5EF4-FFF2-40B4-BE49-F238E27FC236}">
                <a16:creationId xmlns:a16="http://schemas.microsoft.com/office/drawing/2014/main" id="{1D71F739-7704-6967-E8F6-298747D9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32" y="861071"/>
            <a:ext cx="1458610" cy="1556333"/>
          </a:xfrm>
          <a:prstGeom prst="rect">
            <a:avLst/>
          </a:prstGeom>
        </p:spPr>
      </p:pic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6585FFAD-4C66-3459-5433-91D51A9AC6C3}"/>
              </a:ext>
            </a:extLst>
          </p:cNvPr>
          <p:cNvCxnSpPr>
            <a:cxnSpLocks/>
          </p:cNvCxnSpPr>
          <p:nvPr/>
        </p:nvCxnSpPr>
        <p:spPr>
          <a:xfrm>
            <a:off x="1792942" y="1639238"/>
            <a:ext cx="3644533" cy="1136699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44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yellow square with a blue circle&#10;&#10;Description automatically generated">
            <a:extLst>
              <a:ext uri="{FF2B5EF4-FFF2-40B4-BE49-F238E27FC236}">
                <a16:creationId xmlns:a16="http://schemas.microsoft.com/office/drawing/2014/main" id="{9B975867-C19A-8A22-4193-1476B5FEA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75" y="3005319"/>
            <a:ext cx="1891888" cy="20186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100739" y="-21662"/>
            <a:ext cx="7415319" cy="4555308"/>
            <a:chOff x="231271" y="-2890187"/>
            <a:chExt cx="7287015" cy="45553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28186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ColorYellow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while (!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    </a:t>
              </a:r>
              <a:r>
                <a:rPr lang="en-AU" sz="1200" dirty="0" err="1"/>
                <a:t>ProcessEvents</a:t>
              </a:r>
              <a:r>
                <a:rPr lang="en-AU" sz="1200" dirty="0"/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08536"/>
              <a:ext cx="1256954" cy="625877"/>
              <a:chOff x="1357821" y="4749030"/>
              <a:chExt cx="1256954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33440" y="4749030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30" y="-2544837"/>
              <a:ext cx="7182601" cy="2635007"/>
            </a:xfrm>
            <a:custGeom>
              <a:avLst/>
              <a:gdLst>
                <a:gd name="connsiteX0" fmla="*/ 0 w 7182601"/>
                <a:gd name="connsiteY0" fmla="*/ 0 h 2635007"/>
                <a:gd name="connsiteX1" fmla="*/ 581138 w 7182601"/>
                <a:gd name="connsiteY1" fmla="*/ 0 h 2635007"/>
                <a:gd name="connsiteX2" fmla="*/ 1018623 w 7182601"/>
                <a:gd name="connsiteY2" fmla="*/ 0 h 2635007"/>
                <a:gd name="connsiteX3" fmla="*/ 1815239 w 7182601"/>
                <a:gd name="connsiteY3" fmla="*/ 0 h 2635007"/>
                <a:gd name="connsiteX4" fmla="*/ 2396377 w 7182601"/>
                <a:gd name="connsiteY4" fmla="*/ 0 h 2635007"/>
                <a:gd name="connsiteX5" fmla="*/ 2977515 w 7182601"/>
                <a:gd name="connsiteY5" fmla="*/ 0 h 2635007"/>
                <a:gd name="connsiteX6" fmla="*/ 3774130 w 7182601"/>
                <a:gd name="connsiteY6" fmla="*/ 0 h 2635007"/>
                <a:gd name="connsiteX7" fmla="*/ 4283442 w 7182601"/>
                <a:gd name="connsiteY7" fmla="*/ 0 h 2635007"/>
                <a:gd name="connsiteX8" fmla="*/ 5080058 w 7182601"/>
                <a:gd name="connsiteY8" fmla="*/ 0 h 2635007"/>
                <a:gd name="connsiteX9" fmla="*/ 5876674 w 7182601"/>
                <a:gd name="connsiteY9" fmla="*/ 0 h 2635007"/>
                <a:gd name="connsiteX10" fmla="*/ 6529637 w 7182601"/>
                <a:gd name="connsiteY10" fmla="*/ 0 h 2635007"/>
                <a:gd name="connsiteX11" fmla="*/ 7182601 w 7182601"/>
                <a:gd name="connsiteY11" fmla="*/ 0 h 2635007"/>
                <a:gd name="connsiteX12" fmla="*/ 7182601 w 7182601"/>
                <a:gd name="connsiteY12" fmla="*/ 632402 h 2635007"/>
                <a:gd name="connsiteX13" fmla="*/ 7182601 w 7182601"/>
                <a:gd name="connsiteY13" fmla="*/ 1212103 h 2635007"/>
                <a:gd name="connsiteX14" fmla="*/ 7182601 w 7182601"/>
                <a:gd name="connsiteY14" fmla="*/ 1870855 h 2635007"/>
                <a:gd name="connsiteX15" fmla="*/ 7182601 w 7182601"/>
                <a:gd name="connsiteY15" fmla="*/ 2635007 h 2635007"/>
                <a:gd name="connsiteX16" fmla="*/ 6529637 w 7182601"/>
                <a:gd name="connsiteY16" fmla="*/ 2635007 h 2635007"/>
                <a:gd name="connsiteX17" fmla="*/ 5733022 w 7182601"/>
                <a:gd name="connsiteY17" fmla="*/ 2635007 h 2635007"/>
                <a:gd name="connsiteX18" fmla="*/ 5080058 w 7182601"/>
                <a:gd name="connsiteY18" fmla="*/ 2635007 h 2635007"/>
                <a:gd name="connsiteX19" fmla="*/ 4642572 w 7182601"/>
                <a:gd name="connsiteY19" fmla="*/ 2635007 h 2635007"/>
                <a:gd name="connsiteX20" fmla="*/ 4133260 w 7182601"/>
                <a:gd name="connsiteY20" fmla="*/ 2635007 h 2635007"/>
                <a:gd name="connsiteX21" fmla="*/ 3336645 w 7182601"/>
                <a:gd name="connsiteY21" fmla="*/ 2635007 h 2635007"/>
                <a:gd name="connsiteX22" fmla="*/ 2683681 w 7182601"/>
                <a:gd name="connsiteY22" fmla="*/ 2635007 h 2635007"/>
                <a:gd name="connsiteX23" fmla="*/ 2174369 w 7182601"/>
                <a:gd name="connsiteY23" fmla="*/ 2635007 h 2635007"/>
                <a:gd name="connsiteX24" fmla="*/ 1521405 w 7182601"/>
                <a:gd name="connsiteY24" fmla="*/ 2635007 h 2635007"/>
                <a:gd name="connsiteX25" fmla="*/ 1083920 w 7182601"/>
                <a:gd name="connsiteY25" fmla="*/ 2635007 h 2635007"/>
                <a:gd name="connsiteX26" fmla="*/ 646434 w 7182601"/>
                <a:gd name="connsiteY26" fmla="*/ 2635007 h 2635007"/>
                <a:gd name="connsiteX27" fmla="*/ 0 w 7182601"/>
                <a:gd name="connsiteY27" fmla="*/ 2635007 h 2635007"/>
                <a:gd name="connsiteX28" fmla="*/ 0 w 7182601"/>
                <a:gd name="connsiteY28" fmla="*/ 2028955 h 2635007"/>
                <a:gd name="connsiteX29" fmla="*/ 0 w 7182601"/>
                <a:gd name="connsiteY29" fmla="*/ 1317504 h 2635007"/>
                <a:gd name="connsiteX30" fmla="*/ 0 w 7182601"/>
                <a:gd name="connsiteY30" fmla="*/ 685102 h 2635007"/>
                <a:gd name="connsiteX31" fmla="*/ 0 w 7182601"/>
                <a:gd name="connsiteY31" fmla="*/ 0 h 263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182601" h="2635007" extrusionOk="0">
                  <a:moveTo>
                    <a:pt x="0" y="0"/>
                  </a:moveTo>
                  <a:cubicBezTo>
                    <a:pt x="270658" y="18261"/>
                    <a:pt x="390424" y="2168"/>
                    <a:pt x="581138" y="0"/>
                  </a:cubicBezTo>
                  <a:cubicBezTo>
                    <a:pt x="771852" y="-2168"/>
                    <a:pt x="823782" y="5314"/>
                    <a:pt x="1018623" y="0"/>
                  </a:cubicBezTo>
                  <a:cubicBezTo>
                    <a:pt x="1213465" y="-5314"/>
                    <a:pt x="1428282" y="-17817"/>
                    <a:pt x="1815239" y="0"/>
                  </a:cubicBezTo>
                  <a:cubicBezTo>
                    <a:pt x="2202196" y="17817"/>
                    <a:pt x="2253487" y="25931"/>
                    <a:pt x="2396377" y="0"/>
                  </a:cubicBezTo>
                  <a:cubicBezTo>
                    <a:pt x="2539267" y="-25931"/>
                    <a:pt x="2766687" y="24315"/>
                    <a:pt x="2977515" y="0"/>
                  </a:cubicBezTo>
                  <a:cubicBezTo>
                    <a:pt x="3188343" y="-24315"/>
                    <a:pt x="3549779" y="34897"/>
                    <a:pt x="3774130" y="0"/>
                  </a:cubicBezTo>
                  <a:cubicBezTo>
                    <a:pt x="3998481" y="-34897"/>
                    <a:pt x="4054512" y="-815"/>
                    <a:pt x="4283442" y="0"/>
                  </a:cubicBezTo>
                  <a:cubicBezTo>
                    <a:pt x="4512372" y="815"/>
                    <a:pt x="4685731" y="36433"/>
                    <a:pt x="5080058" y="0"/>
                  </a:cubicBezTo>
                  <a:cubicBezTo>
                    <a:pt x="5474385" y="-36433"/>
                    <a:pt x="5646068" y="-24254"/>
                    <a:pt x="5876674" y="0"/>
                  </a:cubicBezTo>
                  <a:cubicBezTo>
                    <a:pt x="6107280" y="24254"/>
                    <a:pt x="6264295" y="-18685"/>
                    <a:pt x="6529637" y="0"/>
                  </a:cubicBezTo>
                  <a:cubicBezTo>
                    <a:pt x="6794979" y="18685"/>
                    <a:pt x="6907510" y="-23151"/>
                    <a:pt x="7182601" y="0"/>
                  </a:cubicBezTo>
                  <a:cubicBezTo>
                    <a:pt x="7193170" y="219835"/>
                    <a:pt x="7203253" y="439195"/>
                    <a:pt x="7182601" y="632402"/>
                  </a:cubicBezTo>
                  <a:cubicBezTo>
                    <a:pt x="7161949" y="825609"/>
                    <a:pt x="7180795" y="1048175"/>
                    <a:pt x="7182601" y="1212103"/>
                  </a:cubicBezTo>
                  <a:cubicBezTo>
                    <a:pt x="7184407" y="1376031"/>
                    <a:pt x="7193762" y="1621254"/>
                    <a:pt x="7182601" y="1870855"/>
                  </a:cubicBezTo>
                  <a:cubicBezTo>
                    <a:pt x="7171440" y="2120456"/>
                    <a:pt x="7162642" y="2272401"/>
                    <a:pt x="7182601" y="2635007"/>
                  </a:cubicBezTo>
                  <a:cubicBezTo>
                    <a:pt x="7040335" y="2609010"/>
                    <a:pt x="6727312" y="2608409"/>
                    <a:pt x="6529637" y="2635007"/>
                  </a:cubicBezTo>
                  <a:cubicBezTo>
                    <a:pt x="6331962" y="2661605"/>
                    <a:pt x="6084894" y="2671459"/>
                    <a:pt x="5733022" y="2635007"/>
                  </a:cubicBezTo>
                  <a:cubicBezTo>
                    <a:pt x="5381151" y="2598555"/>
                    <a:pt x="5396706" y="2642597"/>
                    <a:pt x="5080058" y="2635007"/>
                  </a:cubicBezTo>
                  <a:cubicBezTo>
                    <a:pt x="4763410" y="2627417"/>
                    <a:pt x="4783793" y="2620108"/>
                    <a:pt x="4642572" y="2635007"/>
                  </a:cubicBezTo>
                  <a:cubicBezTo>
                    <a:pt x="4501351" y="2649906"/>
                    <a:pt x="4279890" y="2656067"/>
                    <a:pt x="4133260" y="2635007"/>
                  </a:cubicBezTo>
                  <a:cubicBezTo>
                    <a:pt x="3986630" y="2613947"/>
                    <a:pt x="3634473" y="2613386"/>
                    <a:pt x="3336645" y="2635007"/>
                  </a:cubicBezTo>
                  <a:cubicBezTo>
                    <a:pt x="3038818" y="2656628"/>
                    <a:pt x="2891311" y="2656232"/>
                    <a:pt x="2683681" y="2635007"/>
                  </a:cubicBezTo>
                  <a:cubicBezTo>
                    <a:pt x="2476051" y="2613782"/>
                    <a:pt x="2376977" y="2654281"/>
                    <a:pt x="2174369" y="2635007"/>
                  </a:cubicBezTo>
                  <a:cubicBezTo>
                    <a:pt x="1971761" y="2615733"/>
                    <a:pt x="1742572" y="2602464"/>
                    <a:pt x="1521405" y="2635007"/>
                  </a:cubicBezTo>
                  <a:cubicBezTo>
                    <a:pt x="1300238" y="2667550"/>
                    <a:pt x="1196209" y="2655348"/>
                    <a:pt x="1083920" y="2635007"/>
                  </a:cubicBezTo>
                  <a:cubicBezTo>
                    <a:pt x="971632" y="2614666"/>
                    <a:pt x="748441" y="2628164"/>
                    <a:pt x="646434" y="2635007"/>
                  </a:cubicBezTo>
                  <a:cubicBezTo>
                    <a:pt x="544427" y="2641850"/>
                    <a:pt x="218466" y="2626993"/>
                    <a:pt x="0" y="2635007"/>
                  </a:cubicBezTo>
                  <a:cubicBezTo>
                    <a:pt x="6526" y="2394633"/>
                    <a:pt x="-10069" y="2172155"/>
                    <a:pt x="0" y="2028955"/>
                  </a:cubicBezTo>
                  <a:cubicBezTo>
                    <a:pt x="10069" y="1885755"/>
                    <a:pt x="-34775" y="1652193"/>
                    <a:pt x="0" y="1317504"/>
                  </a:cubicBezTo>
                  <a:cubicBezTo>
                    <a:pt x="34775" y="982815"/>
                    <a:pt x="-5653" y="876391"/>
                    <a:pt x="0" y="685102"/>
                  </a:cubicBezTo>
                  <a:cubicBezTo>
                    <a:pt x="5653" y="493813"/>
                    <a:pt x="-23455" y="191639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461585" y="272151"/>
              <a:ext cx="1786301" cy="523220"/>
              <a:chOff x="-208909" y="3472519"/>
              <a:chExt cx="1786301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208909" y="347251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23098" y="3580489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2130" y="344828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39330" y="20333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36424" y="529494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88363" y="343315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201333"/>
            <a:ext cx="307961" cy="123863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A screenshot of a yellow square with a blue circle&#10;&#10;Description automatically generated">
            <a:extLst>
              <a:ext uri="{FF2B5EF4-FFF2-40B4-BE49-F238E27FC236}">
                <a16:creationId xmlns:a16="http://schemas.microsoft.com/office/drawing/2014/main" id="{1D71F739-7704-6967-E8F6-298747D9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32" y="861071"/>
            <a:ext cx="1458610" cy="155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0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yellow square with a blue circle&#10;&#10;Description automatically generated">
            <a:extLst>
              <a:ext uri="{FF2B5EF4-FFF2-40B4-BE49-F238E27FC236}">
                <a16:creationId xmlns:a16="http://schemas.microsoft.com/office/drawing/2014/main" id="{9B975867-C19A-8A22-4193-1476B5FEA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75" y="3005319"/>
            <a:ext cx="1891888" cy="20186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100739" y="-21662"/>
            <a:ext cx="7415319" cy="4555308"/>
            <a:chOff x="231271" y="-2890187"/>
            <a:chExt cx="7287015" cy="45553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28186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ColorYellow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while (!</a:t>
              </a:r>
              <a:r>
                <a:rPr lang="en-AU" sz="1200" dirty="0" err="1"/>
                <a:t>QuitRequested</a:t>
              </a:r>
              <a:r>
                <a:rPr lang="en-AU" sz="1200" dirty="0"/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08536"/>
              <a:ext cx="1256954" cy="625877"/>
              <a:chOff x="1357821" y="4749030"/>
              <a:chExt cx="1256954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33440" y="4749030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30" y="-2544837"/>
              <a:ext cx="7182601" cy="2635007"/>
            </a:xfrm>
            <a:custGeom>
              <a:avLst/>
              <a:gdLst>
                <a:gd name="connsiteX0" fmla="*/ 0 w 7182601"/>
                <a:gd name="connsiteY0" fmla="*/ 0 h 2635007"/>
                <a:gd name="connsiteX1" fmla="*/ 581138 w 7182601"/>
                <a:gd name="connsiteY1" fmla="*/ 0 h 2635007"/>
                <a:gd name="connsiteX2" fmla="*/ 1018623 w 7182601"/>
                <a:gd name="connsiteY2" fmla="*/ 0 h 2635007"/>
                <a:gd name="connsiteX3" fmla="*/ 1815239 w 7182601"/>
                <a:gd name="connsiteY3" fmla="*/ 0 h 2635007"/>
                <a:gd name="connsiteX4" fmla="*/ 2396377 w 7182601"/>
                <a:gd name="connsiteY4" fmla="*/ 0 h 2635007"/>
                <a:gd name="connsiteX5" fmla="*/ 2977515 w 7182601"/>
                <a:gd name="connsiteY5" fmla="*/ 0 h 2635007"/>
                <a:gd name="connsiteX6" fmla="*/ 3774130 w 7182601"/>
                <a:gd name="connsiteY6" fmla="*/ 0 h 2635007"/>
                <a:gd name="connsiteX7" fmla="*/ 4283442 w 7182601"/>
                <a:gd name="connsiteY7" fmla="*/ 0 h 2635007"/>
                <a:gd name="connsiteX8" fmla="*/ 5080058 w 7182601"/>
                <a:gd name="connsiteY8" fmla="*/ 0 h 2635007"/>
                <a:gd name="connsiteX9" fmla="*/ 5876674 w 7182601"/>
                <a:gd name="connsiteY9" fmla="*/ 0 h 2635007"/>
                <a:gd name="connsiteX10" fmla="*/ 6529637 w 7182601"/>
                <a:gd name="connsiteY10" fmla="*/ 0 h 2635007"/>
                <a:gd name="connsiteX11" fmla="*/ 7182601 w 7182601"/>
                <a:gd name="connsiteY11" fmla="*/ 0 h 2635007"/>
                <a:gd name="connsiteX12" fmla="*/ 7182601 w 7182601"/>
                <a:gd name="connsiteY12" fmla="*/ 632402 h 2635007"/>
                <a:gd name="connsiteX13" fmla="*/ 7182601 w 7182601"/>
                <a:gd name="connsiteY13" fmla="*/ 1212103 h 2635007"/>
                <a:gd name="connsiteX14" fmla="*/ 7182601 w 7182601"/>
                <a:gd name="connsiteY14" fmla="*/ 1870855 h 2635007"/>
                <a:gd name="connsiteX15" fmla="*/ 7182601 w 7182601"/>
                <a:gd name="connsiteY15" fmla="*/ 2635007 h 2635007"/>
                <a:gd name="connsiteX16" fmla="*/ 6529637 w 7182601"/>
                <a:gd name="connsiteY16" fmla="*/ 2635007 h 2635007"/>
                <a:gd name="connsiteX17" fmla="*/ 5733022 w 7182601"/>
                <a:gd name="connsiteY17" fmla="*/ 2635007 h 2635007"/>
                <a:gd name="connsiteX18" fmla="*/ 5080058 w 7182601"/>
                <a:gd name="connsiteY18" fmla="*/ 2635007 h 2635007"/>
                <a:gd name="connsiteX19" fmla="*/ 4642572 w 7182601"/>
                <a:gd name="connsiteY19" fmla="*/ 2635007 h 2635007"/>
                <a:gd name="connsiteX20" fmla="*/ 4133260 w 7182601"/>
                <a:gd name="connsiteY20" fmla="*/ 2635007 h 2635007"/>
                <a:gd name="connsiteX21" fmla="*/ 3336645 w 7182601"/>
                <a:gd name="connsiteY21" fmla="*/ 2635007 h 2635007"/>
                <a:gd name="connsiteX22" fmla="*/ 2683681 w 7182601"/>
                <a:gd name="connsiteY22" fmla="*/ 2635007 h 2635007"/>
                <a:gd name="connsiteX23" fmla="*/ 2174369 w 7182601"/>
                <a:gd name="connsiteY23" fmla="*/ 2635007 h 2635007"/>
                <a:gd name="connsiteX24" fmla="*/ 1521405 w 7182601"/>
                <a:gd name="connsiteY24" fmla="*/ 2635007 h 2635007"/>
                <a:gd name="connsiteX25" fmla="*/ 1083920 w 7182601"/>
                <a:gd name="connsiteY25" fmla="*/ 2635007 h 2635007"/>
                <a:gd name="connsiteX26" fmla="*/ 646434 w 7182601"/>
                <a:gd name="connsiteY26" fmla="*/ 2635007 h 2635007"/>
                <a:gd name="connsiteX27" fmla="*/ 0 w 7182601"/>
                <a:gd name="connsiteY27" fmla="*/ 2635007 h 2635007"/>
                <a:gd name="connsiteX28" fmla="*/ 0 w 7182601"/>
                <a:gd name="connsiteY28" fmla="*/ 2028955 h 2635007"/>
                <a:gd name="connsiteX29" fmla="*/ 0 w 7182601"/>
                <a:gd name="connsiteY29" fmla="*/ 1317504 h 2635007"/>
                <a:gd name="connsiteX30" fmla="*/ 0 w 7182601"/>
                <a:gd name="connsiteY30" fmla="*/ 685102 h 2635007"/>
                <a:gd name="connsiteX31" fmla="*/ 0 w 7182601"/>
                <a:gd name="connsiteY31" fmla="*/ 0 h 263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182601" h="2635007" extrusionOk="0">
                  <a:moveTo>
                    <a:pt x="0" y="0"/>
                  </a:moveTo>
                  <a:cubicBezTo>
                    <a:pt x="270658" y="18261"/>
                    <a:pt x="390424" y="2168"/>
                    <a:pt x="581138" y="0"/>
                  </a:cubicBezTo>
                  <a:cubicBezTo>
                    <a:pt x="771852" y="-2168"/>
                    <a:pt x="823782" y="5314"/>
                    <a:pt x="1018623" y="0"/>
                  </a:cubicBezTo>
                  <a:cubicBezTo>
                    <a:pt x="1213465" y="-5314"/>
                    <a:pt x="1428282" y="-17817"/>
                    <a:pt x="1815239" y="0"/>
                  </a:cubicBezTo>
                  <a:cubicBezTo>
                    <a:pt x="2202196" y="17817"/>
                    <a:pt x="2253487" y="25931"/>
                    <a:pt x="2396377" y="0"/>
                  </a:cubicBezTo>
                  <a:cubicBezTo>
                    <a:pt x="2539267" y="-25931"/>
                    <a:pt x="2766687" y="24315"/>
                    <a:pt x="2977515" y="0"/>
                  </a:cubicBezTo>
                  <a:cubicBezTo>
                    <a:pt x="3188343" y="-24315"/>
                    <a:pt x="3549779" y="34897"/>
                    <a:pt x="3774130" y="0"/>
                  </a:cubicBezTo>
                  <a:cubicBezTo>
                    <a:pt x="3998481" y="-34897"/>
                    <a:pt x="4054512" y="-815"/>
                    <a:pt x="4283442" y="0"/>
                  </a:cubicBezTo>
                  <a:cubicBezTo>
                    <a:pt x="4512372" y="815"/>
                    <a:pt x="4685731" y="36433"/>
                    <a:pt x="5080058" y="0"/>
                  </a:cubicBezTo>
                  <a:cubicBezTo>
                    <a:pt x="5474385" y="-36433"/>
                    <a:pt x="5646068" y="-24254"/>
                    <a:pt x="5876674" y="0"/>
                  </a:cubicBezTo>
                  <a:cubicBezTo>
                    <a:pt x="6107280" y="24254"/>
                    <a:pt x="6264295" y="-18685"/>
                    <a:pt x="6529637" y="0"/>
                  </a:cubicBezTo>
                  <a:cubicBezTo>
                    <a:pt x="6794979" y="18685"/>
                    <a:pt x="6907510" y="-23151"/>
                    <a:pt x="7182601" y="0"/>
                  </a:cubicBezTo>
                  <a:cubicBezTo>
                    <a:pt x="7193170" y="219835"/>
                    <a:pt x="7203253" y="439195"/>
                    <a:pt x="7182601" y="632402"/>
                  </a:cubicBezTo>
                  <a:cubicBezTo>
                    <a:pt x="7161949" y="825609"/>
                    <a:pt x="7180795" y="1048175"/>
                    <a:pt x="7182601" y="1212103"/>
                  </a:cubicBezTo>
                  <a:cubicBezTo>
                    <a:pt x="7184407" y="1376031"/>
                    <a:pt x="7193762" y="1621254"/>
                    <a:pt x="7182601" y="1870855"/>
                  </a:cubicBezTo>
                  <a:cubicBezTo>
                    <a:pt x="7171440" y="2120456"/>
                    <a:pt x="7162642" y="2272401"/>
                    <a:pt x="7182601" y="2635007"/>
                  </a:cubicBezTo>
                  <a:cubicBezTo>
                    <a:pt x="7040335" y="2609010"/>
                    <a:pt x="6727312" y="2608409"/>
                    <a:pt x="6529637" y="2635007"/>
                  </a:cubicBezTo>
                  <a:cubicBezTo>
                    <a:pt x="6331962" y="2661605"/>
                    <a:pt x="6084894" y="2671459"/>
                    <a:pt x="5733022" y="2635007"/>
                  </a:cubicBezTo>
                  <a:cubicBezTo>
                    <a:pt x="5381151" y="2598555"/>
                    <a:pt x="5396706" y="2642597"/>
                    <a:pt x="5080058" y="2635007"/>
                  </a:cubicBezTo>
                  <a:cubicBezTo>
                    <a:pt x="4763410" y="2627417"/>
                    <a:pt x="4783793" y="2620108"/>
                    <a:pt x="4642572" y="2635007"/>
                  </a:cubicBezTo>
                  <a:cubicBezTo>
                    <a:pt x="4501351" y="2649906"/>
                    <a:pt x="4279890" y="2656067"/>
                    <a:pt x="4133260" y="2635007"/>
                  </a:cubicBezTo>
                  <a:cubicBezTo>
                    <a:pt x="3986630" y="2613947"/>
                    <a:pt x="3634473" y="2613386"/>
                    <a:pt x="3336645" y="2635007"/>
                  </a:cubicBezTo>
                  <a:cubicBezTo>
                    <a:pt x="3038818" y="2656628"/>
                    <a:pt x="2891311" y="2656232"/>
                    <a:pt x="2683681" y="2635007"/>
                  </a:cubicBezTo>
                  <a:cubicBezTo>
                    <a:pt x="2476051" y="2613782"/>
                    <a:pt x="2376977" y="2654281"/>
                    <a:pt x="2174369" y="2635007"/>
                  </a:cubicBezTo>
                  <a:cubicBezTo>
                    <a:pt x="1971761" y="2615733"/>
                    <a:pt x="1742572" y="2602464"/>
                    <a:pt x="1521405" y="2635007"/>
                  </a:cubicBezTo>
                  <a:cubicBezTo>
                    <a:pt x="1300238" y="2667550"/>
                    <a:pt x="1196209" y="2655348"/>
                    <a:pt x="1083920" y="2635007"/>
                  </a:cubicBezTo>
                  <a:cubicBezTo>
                    <a:pt x="971632" y="2614666"/>
                    <a:pt x="748441" y="2628164"/>
                    <a:pt x="646434" y="2635007"/>
                  </a:cubicBezTo>
                  <a:cubicBezTo>
                    <a:pt x="544427" y="2641850"/>
                    <a:pt x="218466" y="2626993"/>
                    <a:pt x="0" y="2635007"/>
                  </a:cubicBezTo>
                  <a:cubicBezTo>
                    <a:pt x="6526" y="2394633"/>
                    <a:pt x="-10069" y="2172155"/>
                    <a:pt x="0" y="2028955"/>
                  </a:cubicBezTo>
                  <a:cubicBezTo>
                    <a:pt x="10069" y="1885755"/>
                    <a:pt x="-34775" y="1652193"/>
                    <a:pt x="0" y="1317504"/>
                  </a:cubicBezTo>
                  <a:cubicBezTo>
                    <a:pt x="34775" y="982815"/>
                    <a:pt x="-5653" y="876391"/>
                    <a:pt x="0" y="685102"/>
                  </a:cubicBezTo>
                  <a:cubicBezTo>
                    <a:pt x="5653" y="493813"/>
                    <a:pt x="-23455" y="191639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461585" y="272151"/>
              <a:ext cx="1786301" cy="523220"/>
              <a:chOff x="-208909" y="3472519"/>
              <a:chExt cx="1786301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208909" y="347251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23098" y="3580489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2130" y="344828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39330" y="20333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36424" y="529494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88363" y="343315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5,6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490133"/>
            <a:ext cx="307961" cy="194983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A screenshot of a yellow square with a blue circle&#10;&#10;Description automatically generated">
            <a:extLst>
              <a:ext uri="{FF2B5EF4-FFF2-40B4-BE49-F238E27FC236}">
                <a16:creationId xmlns:a16="http://schemas.microsoft.com/office/drawing/2014/main" id="{1D71F739-7704-6967-E8F6-298747D9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32" y="861071"/>
            <a:ext cx="1458610" cy="155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6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yellow and blue circle&#10;&#10;Description automatically generated">
            <a:extLst>
              <a:ext uri="{FF2B5EF4-FFF2-40B4-BE49-F238E27FC236}">
                <a16:creationId xmlns:a16="http://schemas.microsoft.com/office/drawing/2014/main" id="{016DD7C1-A905-7324-8945-1AC55D17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43" y="852789"/>
            <a:ext cx="1465133" cy="1567182"/>
          </a:xfrm>
          <a:prstGeom prst="rect">
            <a:avLst/>
          </a:prstGeom>
        </p:spPr>
      </p:pic>
      <p:pic>
        <p:nvPicPr>
          <p:cNvPr id="5" name="Picture 4" descr="A screenshot of a yellow square with a blue circle&#10;&#10;Description automatically generated">
            <a:extLst>
              <a:ext uri="{FF2B5EF4-FFF2-40B4-BE49-F238E27FC236}">
                <a16:creationId xmlns:a16="http://schemas.microsoft.com/office/drawing/2014/main" id="{9B975867-C19A-8A22-4193-1476B5FEA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875" y="3005319"/>
            <a:ext cx="1891888" cy="20186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100739" y="-21662"/>
            <a:ext cx="7415319" cy="4555308"/>
            <a:chOff x="231271" y="-2890187"/>
            <a:chExt cx="7287015" cy="45553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28186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ColorYellow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while (!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    </a:t>
              </a:r>
              <a:r>
                <a:rPr lang="en-AU" sz="1200" dirty="0" err="1"/>
                <a:t>FillCircle</a:t>
              </a:r>
              <a:r>
                <a:rPr lang="en-AU" sz="1200" dirty="0"/>
                <a:t>(</a:t>
              </a:r>
              <a:r>
                <a:rPr lang="en-AU" sz="1200" dirty="0" err="1"/>
                <a:t>RandomColor</a:t>
              </a:r>
              <a:r>
                <a:rPr lang="en-AU" sz="1200" dirty="0"/>
                <a:t>(), </a:t>
              </a:r>
              <a:r>
                <a:rPr lang="en-AU" sz="1200" dirty="0" err="1"/>
                <a:t>Rnd</a:t>
              </a:r>
              <a:r>
                <a:rPr lang="en-AU" sz="1200" dirty="0"/>
                <a:t>(</a:t>
              </a:r>
              <a:r>
                <a:rPr lang="en-AU" sz="1200" dirty="0" err="1"/>
                <a:t>ScreenWidth</a:t>
              </a:r>
              <a:r>
                <a:rPr lang="en-AU" sz="1200" dirty="0"/>
                <a:t>()), </a:t>
              </a:r>
              <a:r>
                <a:rPr lang="en-AU" sz="1200" dirty="0" err="1"/>
                <a:t>Rnd</a:t>
              </a:r>
              <a:r>
                <a:rPr lang="en-AU" sz="1200" dirty="0"/>
                <a:t>(</a:t>
              </a:r>
              <a:r>
                <a:rPr lang="en-AU" sz="1200" dirty="0" err="1"/>
                <a:t>ScreenHeight</a:t>
              </a:r>
              <a:r>
                <a:rPr lang="en-AU" sz="1200" dirty="0"/>
                <a:t>()), </a:t>
              </a:r>
              <a:r>
                <a:rPr lang="en-AU" sz="1200" dirty="0" err="1"/>
                <a:t>Rnd</a:t>
              </a:r>
              <a:r>
                <a:rPr lang="en-AU" sz="1200" dirty="0"/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08536"/>
              <a:ext cx="1256954" cy="625877"/>
              <a:chOff x="1357821" y="4749030"/>
              <a:chExt cx="1256954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933440" y="4749030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30" y="-2544837"/>
              <a:ext cx="7182601" cy="2635007"/>
            </a:xfrm>
            <a:custGeom>
              <a:avLst/>
              <a:gdLst>
                <a:gd name="connsiteX0" fmla="*/ 0 w 7182601"/>
                <a:gd name="connsiteY0" fmla="*/ 0 h 2635007"/>
                <a:gd name="connsiteX1" fmla="*/ 581138 w 7182601"/>
                <a:gd name="connsiteY1" fmla="*/ 0 h 2635007"/>
                <a:gd name="connsiteX2" fmla="*/ 1018623 w 7182601"/>
                <a:gd name="connsiteY2" fmla="*/ 0 h 2635007"/>
                <a:gd name="connsiteX3" fmla="*/ 1815239 w 7182601"/>
                <a:gd name="connsiteY3" fmla="*/ 0 h 2635007"/>
                <a:gd name="connsiteX4" fmla="*/ 2396377 w 7182601"/>
                <a:gd name="connsiteY4" fmla="*/ 0 h 2635007"/>
                <a:gd name="connsiteX5" fmla="*/ 2977515 w 7182601"/>
                <a:gd name="connsiteY5" fmla="*/ 0 h 2635007"/>
                <a:gd name="connsiteX6" fmla="*/ 3774130 w 7182601"/>
                <a:gd name="connsiteY6" fmla="*/ 0 h 2635007"/>
                <a:gd name="connsiteX7" fmla="*/ 4283442 w 7182601"/>
                <a:gd name="connsiteY7" fmla="*/ 0 h 2635007"/>
                <a:gd name="connsiteX8" fmla="*/ 5080058 w 7182601"/>
                <a:gd name="connsiteY8" fmla="*/ 0 h 2635007"/>
                <a:gd name="connsiteX9" fmla="*/ 5876674 w 7182601"/>
                <a:gd name="connsiteY9" fmla="*/ 0 h 2635007"/>
                <a:gd name="connsiteX10" fmla="*/ 6529637 w 7182601"/>
                <a:gd name="connsiteY10" fmla="*/ 0 h 2635007"/>
                <a:gd name="connsiteX11" fmla="*/ 7182601 w 7182601"/>
                <a:gd name="connsiteY11" fmla="*/ 0 h 2635007"/>
                <a:gd name="connsiteX12" fmla="*/ 7182601 w 7182601"/>
                <a:gd name="connsiteY12" fmla="*/ 632402 h 2635007"/>
                <a:gd name="connsiteX13" fmla="*/ 7182601 w 7182601"/>
                <a:gd name="connsiteY13" fmla="*/ 1212103 h 2635007"/>
                <a:gd name="connsiteX14" fmla="*/ 7182601 w 7182601"/>
                <a:gd name="connsiteY14" fmla="*/ 1870855 h 2635007"/>
                <a:gd name="connsiteX15" fmla="*/ 7182601 w 7182601"/>
                <a:gd name="connsiteY15" fmla="*/ 2635007 h 2635007"/>
                <a:gd name="connsiteX16" fmla="*/ 6529637 w 7182601"/>
                <a:gd name="connsiteY16" fmla="*/ 2635007 h 2635007"/>
                <a:gd name="connsiteX17" fmla="*/ 5733022 w 7182601"/>
                <a:gd name="connsiteY17" fmla="*/ 2635007 h 2635007"/>
                <a:gd name="connsiteX18" fmla="*/ 5080058 w 7182601"/>
                <a:gd name="connsiteY18" fmla="*/ 2635007 h 2635007"/>
                <a:gd name="connsiteX19" fmla="*/ 4642572 w 7182601"/>
                <a:gd name="connsiteY19" fmla="*/ 2635007 h 2635007"/>
                <a:gd name="connsiteX20" fmla="*/ 4133260 w 7182601"/>
                <a:gd name="connsiteY20" fmla="*/ 2635007 h 2635007"/>
                <a:gd name="connsiteX21" fmla="*/ 3336645 w 7182601"/>
                <a:gd name="connsiteY21" fmla="*/ 2635007 h 2635007"/>
                <a:gd name="connsiteX22" fmla="*/ 2683681 w 7182601"/>
                <a:gd name="connsiteY22" fmla="*/ 2635007 h 2635007"/>
                <a:gd name="connsiteX23" fmla="*/ 2174369 w 7182601"/>
                <a:gd name="connsiteY23" fmla="*/ 2635007 h 2635007"/>
                <a:gd name="connsiteX24" fmla="*/ 1521405 w 7182601"/>
                <a:gd name="connsiteY24" fmla="*/ 2635007 h 2635007"/>
                <a:gd name="connsiteX25" fmla="*/ 1083920 w 7182601"/>
                <a:gd name="connsiteY25" fmla="*/ 2635007 h 2635007"/>
                <a:gd name="connsiteX26" fmla="*/ 646434 w 7182601"/>
                <a:gd name="connsiteY26" fmla="*/ 2635007 h 2635007"/>
                <a:gd name="connsiteX27" fmla="*/ 0 w 7182601"/>
                <a:gd name="connsiteY27" fmla="*/ 2635007 h 2635007"/>
                <a:gd name="connsiteX28" fmla="*/ 0 w 7182601"/>
                <a:gd name="connsiteY28" fmla="*/ 2028955 h 2635007"/>
                <a:gd name="connsiteX29" fmla="*/ 0 w 7182601"/>
                <a:gd name="connsiteY29" fmla="*/ 1317504 h 2635007"/>
                <a:gd name="connsiteX30" fmla="*/ 0 w 7182601"/>
                <a:gd name="connsiteY30" fmla="*/ 685102 h 2635007"/>
                <a:gd name="connsiteX31" fmla="*/ 0 w 7182601"/>
                <a:gd name="connsiteY31" fmla="*/ 0 h 263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182601" h="2635007" extrusionOk="0">
                  <a:moveTo>
                    <a:pt x="0" y="0"/>
                  </a:moveTo>
                  <a:cubicBezTo>
                    <a:pt x="270658" y="18261"/>
                    <a:pt x="390424" y="2168"/>
                    <a:pt x="581138" y="0"/>
                  </a:cubicBezTo>
                  <a:cubicBezTo>
                    <a:pt x="771852" y="-2168"/>
                    <a:pt x="823782" y="5314"/>
                    <a:pt x="1018623" y="0"/>
                  </a:cubicBezTo>
                  <a:cubicBezTo>
                    <a:pt x="1213465" y="-5314"/>
                    <a:pt x="1428282" y="-17817"/>
                    <a:pt x="1815239" y="0"/>
                  </a:cubicBezTo>
                  <a:cubicBezTo>
                    <a:pt x="2202196" y="17817"/>
                    <a:pt x="2253487" y="25931"/>
                    <a:pt x="2396377" y="0"/>
                  </a:cubicBezTo>
                  <a:cubicBezTo>
                    <a:pt x="2539267" y="-25931"/>
                    <a:pt x="2766687" y="24315"/>
                    <a:pt x="2977515" y="0"/>
                  </a:cubicBezTo>
                  <a:cubicBezTo>
                    <a:pt x="3188343" y="-24315"/>
                    <a:pt x="3549779" y="34897"/>
                    <a:pt x="3774130" y="0"/>
                  </a:cubicBezTo>
                  <a:cubicBezTo>
                    <a:pt x="3998481" y="-34897"/>
                    <a:pt x="4054512" y="-815"/>
                    <a:pt x="4283442" y="0"/>
                  </a:cubicBezTo>
                  <a:cubicBezTo>
                    <a:pt x="4512372" y="815"/>
                    <a:pt x="4685731" y="36433"/>
                    <a:pt x="5080058" y="0"/>
                  </a:cubicBezTo>
                  <a:cubicBezTo>
                    <a:pt x="5474385" y="-36433"/>
                    <a:pt x="5646068" y="-24254"/>
                    <a:pt x="5876674" y="0"/>
                  </a:cubicBezTo>
                  <a:cubicBezTo>
                    <a:pt x="6107280" y="24254"/>
                    <a:pt x="6264295" y="-18685"/>
                    <a:pt x="6529637" y="0"/>
                  </a:cubicBezTo>
                  <a:cubicBezTo>
                    <a:pt x="6794979" y="18685"/>
                    <a:pt x="6907510" y="-23151"/>
                    <a:pt x="7182601" y="0"/>
                  </a:cubicBezTo>
                  <a:cubicBezTo>
                    <a:pt x="7193170" y="219835"/>
                    <a:pt x="7203253" y="439195"/>
                    <a:pt x="7182601" y="632402"/>
                  </a:cubicBezTo>
                  <a:cubicBezTo>
                    <a:pt x="7161949" y="825609"/>
                    <a:pt x="7180795" y="1048175"/>
                    <a:pt x="7182601" y="1212103"/>
                  </a:cubicBezTo>
                  <a:cubicBezTo>
                    <a:pt x="7184407" y="1376031"/>
                    <a:pt x="7193762" y="1621254"/>
                    <a:pt x="7182601" y="1870855"/>
                  </a:cubicBezTo>
                  <a:cubicBezTo>
                    <a:pt x="7171440" y="2120456"/>
                    <a:pt x="7162642" y="2272401"/>
                    <a:pt x="7182601" y="2635007"/>
                  </a:cubicBezTo>
                  <a:cubicBezTo>
                    <a:pt x="7040335" y="2609010"/>
                    <a:pt x="6727312" y="2608409"/>
                    <a:pt x="6529637" y="2635007"/>
                  </a:cubicBezTo>
                  <a:cubicBezTo>
                    <a:pt x="6331962" y="2661605"/>
                    <a:pt x="6084894" y="2671459"/>
                    <a:pt x="5733022" y="2635007"/>
                  </a:cubicBezTo>
                  <a:cubicBezTo>
                    <a:pt x="5381151" y="2598555"/>
                    <a:pt x="5396706" y="2642597"/>
                    <a:pt x="5080058" y="2635007"/>
                  </a:cubicBezTo>
                  <a:cubicBezTo>
                    <a:pt x="4763410" y="2627417"/>
                    <a:pt x="4783793" y="2620108"/>
                    <a:pt x="4642572" y="2635007"/>
                  </a:cubicBezTo>
                  <a:cubicBezTo>
                    <a:pt x="4501351" y="2649906"/>
                    <a:pt x="4279890" y="2656067"/>
                    <a:pt x="4133260" y="2635007"/>
                  </a:cubicBezTo>
                  <a:cubicBezTo>
                    <a:pt x="3986630" y="2613947"/>
                    <a:pt x="3634473" y="2613386"/>
                    <a:pt x="3336645" y="2635007"/>
                  </a:cubicBezTo>
                  <a:cubicBezTo>
                    <a:pt x="3038818" y="2656628"/>
                    <a:pt x="2891311" y="2656232"/>
                    <a:pt x="2683681" y="2635007"/>
                  </a:cubicBezTo>
                  <a:cubicBezTo>
                    <a:pt x="2476051" y="2613782"/>
                    <a:pt x="2376977" y="2654281"/>
                    <a:pt x="2174369" y="2635007"/>
                  </a:cubicBezTo>
                  <a:cubicBezTo>
                    <a:pt x="1971761" y="2615733"/>
                    <a:pt x="1742572" y="2602464"/>
                    <a:pt x="1521405" y="2635007"/>
                  </a:cubicBezTo>
                  <a:cubicBezTo>
                    <a:pt x="1300238" y="2667550"/>
                    <a:pt x="1196209" y="2655348"/>
                    <a:pt x="1083920" y="2635007"/>
                  </a:cubicBezTo>
                  <a:cubicBezTo>
                    <a:pt x="971632" y="2614666"/>
                    <a:pt x="748441" y="2628164"/>
                    <a:pt x="646434" y="2635007"/>
                  </a:cubicBezTo>
                  <a:cubicBezTo>
                    <a:pt x="544427" y="2641850"/>
                    <a:pt x="218466" y="2626993"/>
                    <a:pt x="0" y="2635007"/>
                  </a:cubicBezTo>
                  <a:cubicBezTo>
                    <a:pt x="6526" y="2394633"/>
                    <a:pt x="-10069" y="2172155"/>
                    <a:pt x="0" y="2028955"/>
                  </a:cubicBezTo>
                  <a:cubicBezTo>
                    <a:pt x="10069" y="1885755"/>
                    <a:pt x="-34775" y="1652193"/>
                    <a:pt x="0" y="1317504"/>
                  </a:cubicBezTo>
                  <a:cubicBezTo>
                    <a:pt x="34775" y="982815"/>
                    <a:pt x="-5653" y="876391"/>
                    <a:pt x="0" y="685102"/>
                  </a:cubicBezTo>
                  <a:cubicBezTo>
                    <a:pt x="5653" y="493813"/>
                    <a:pt x="-23455" y="191639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461585" y="272151"/>
              <a:ext cx="1786301" cy="523220"/>
              <a:chOff x="-208909" y="3472519"/>
              <a:chExt cx="1786301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208909" y="347251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23098" y="3580489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2130" y="344828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39330" y="20333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36424" y="529494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88363" y="343315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872787"/>
            <a:ext cx="307961" cy="156718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FF952ED4-9B4A-0395-84F2-A0B9C1802F77}"/>
              </a:ext>
            </a:extLst>
          </p:cNvPr>
          <p:cNvCxnSpPr>
            <a:cxnSpLocks/>
          </p:cNvCxnSpPr>
          <p:nvPr/>
        </p:nvCxnSpPr>
        <p:spPr>
          <a:xfrm rot="10800000">
            <a:off x="538261" y="1866160"/>
            <a:ext cx="1366876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41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yellow and blue circle&#10;&#10;Description automatically generated">
            <a:extLst>
              <a:ext uri="{FF2B5EF4-FFF2-40B4-BE49-F238E27FC236}">
                <a16:creationId xmlns:a16="http://schemas.microsoft.com/office/drawing/2014/main" id="{88D7892A-BED4-5C78-218A-9DCD99660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75" y="3005319"/>
            <a:ext cx="1891888" cy="2023662"/>
          </a:xfrm>
          <a:prstGeom prst="rect">
            <a:avLst/>
          </a:prstGeom>
        </p:spPr>
      </p:pic>
      <p:pic>
        <p:nvPicPr>
          <p:cNvPr id="3" name="Picture 2" descr="A screenshot of a yellow and blue circle&#10;&#10;Description automatically generated">
            <a:extLst>
              <a:ext uri="{FF2B5EF4-FFF2-40B4-BE49-F238E27FC236}">
                <a16:creationId xmlns:a16="http://schemas.microsoft.com/office/drawing/2014/main" id="{016DD7C1-A905-7324-8945-1AC55D17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43" y="852789"/>
            <a:ext cx="1465133" cy="156718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100739" y="-21662"/>
            <a:ext cx="7415319" cy="4555308"/>
            <a:chOff x="231271" y="-2890187"/>
            <a:chExt cx="7287015" cy="45553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28186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ColorYellow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while (!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    </a:t>
              </a:r>
              <a:r>
                <a:rPr lang="en-AU" sz="1200" dirty="0" err="1"/>
                <a:t>RefreshScreen</a:t>
              </a:r>
              <a:r>
                <a:rPr lang="en-AU" sz="1200" dirty="0"/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AU" sz="1200" dirty="0" err="1">
                  <a:solidFill>
                    <a:schemeClr val="bg1">
                      <a:lumMod val="7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7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08536"/>
              <a:ext cx="1256954" cy="625877"/>
              <a:chOff x="1357821" y="4749030"/>
              <a:chExt cx="1256954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33440" y="4749030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30" y="-2544837"/>
              <a:ext cx="7182601" cy="2635007"/>
            </a:xfrm>
            <a:custGeom>
              <a:avLst/>
              <a:gdLst>
                <a:gd name="connsiteX0" fmla="*/ 0 w 7182601"/>
                <a:gd name="connsiteY0" fmla="*/ 0 h 2635007"/>
                <a:gd name="connsiteX1" fmla="*/ 581138 w 7182601"/>
                <a:gd name="connsiteY1" fmla="*/ 0 h 2635007"/>
                <a:gd name="connsiteX2" fmla="*/ 1018623 w 7182601"/>
                <a:gd name="connsiteY2" fmla="*/ 0 h 2635007"/>
                <a:gd name="connsiteX3" fmla="*/ 1815239 w 7182601"/>
                <a:gd name="connsiteY3" fmla="*/ 0 h 2635007"/>
                <a:gd name="connsiteX4" fmla="*/ 2396377 w 7182601"/>
                <a:gd name="connsiteY4" fmla="*/ 0 h 2635007"/>
                <a:gd name="connsiteX5" fmla="*/ 2977515 w 7182601"/>
                <a:gd name="connsiteY5" fmla="*/ 0 h 2635007"/>
                <a:gd name="connsiteX6" fmla="*/ 3774130 w 7182601"/>
                <a:gd name="connsiteY6" fmla="*/ 0 h 2635007"/>
                <a:gd name="connsiteX7" fmla="*/ 4283442 w 7182601"/>
                <a:gd name="connsiteY7" fmla="*/ 0 h 2635007"/>
                <a:gd name="connsiteX8" fmla="*/ 5080058 w 7182601"/>
                <a:gd name="connsiteY8" fmla="*/ 0 h 2635007"/>
                <a:gd name="connsiteX9" fmla="*/ 5876674 w 7182601"/>
                <a:gd name="connsiteY9" fmla="*/ 0 h 2635007"/>
                <a:gd name="connsiteX10" fmla="*/ 6529637 w 7182601"/>
                <a:gd name="connsiteY10" fmla="*/ 0 h 2635007"/>
                <a:gd name="connsiteX11" fmla="*/ 7182601 w 7182601"/>
                <a:gd name="connsiteY11" fmla="*/ 0 h 2635007"/>
                <a:gd name="connsiteX12" fmla="*/ 7182601 w 7182601"/>
                <a:gd name="connsiteY12" fmla="*/ 632402 h 2635007"/>
                <a:gd name="connsiteX13" fmla="*/ 7182601 w 7182601"/>
                <a:gd name="connsiteY13" fmla="*/ 1212103 h 2635007"/>
                <a:gd name="connsiteX14" fmla="*/ 7182601 w 7182601"/>
                <a:gd name="connsiteY14" fmla="*/ 1870855 h 2635007"/>
                <a:gd name="connsiteX15" fmla="*/ 7182601 w 7182601"/>
                <a:gd name="connsiteY15" fmla="*/ 2635007 h 2635007"/>
                <a:gd name="connsiteX16" fmla="*/ 6529637 w 7182601"/>
                <a:gd name="connsiteY16" fmla="*/ 2635007 h 2635007"/>
                <a:gd name="connsiteX17" fmla="*/ 5733022 w 7182601"/>
                <a:gd name="connsiteY17" fmla="*/ 2635007 h 2635007"/>
                <a:gd name="connsiteX18" fmla="*/ 5080058 w 7182601"/>
                <a:gd name="connsiteY18" fmla="*/ 2635007 h 2635007"/>
                <a:gd name="connsiteX19" fmla="*/ 4642572 w 7182601"/>
                <a:gd name="connsiteY19" fmla="*/ 2635007 h 2635007"/>
                <a:gd name="connsiteX20" fmla="*/ 4133260 w 7182601"/>
                <a:gd name="connsiteY20" fmla="*/ 2635007 h 2635007"/>
                <a:gd name="connsiteX21" fmla="*/ 3336645 w 7182601"/>
                <a:gd name="connsiteY21" fmla="*/ 2635007 h 2635007"/>
                <a:gd name="connsiteX22" fmla="*/ 2683681 w 7182601"/>
                <a:gd name="connsiteY22" fmla="*/ 2635007 h 2635007"/>
                <a:gd name="connsiteX23" fmla="*/ 2174369 w 7182601"/>
                <a:gd name="connsiteY23" fmla="*/ 2635007 h 2635007"/>
                <a:gd name="connsiteX24" fmla="*/ 1521405 w 7182601"/>
                <a:gd name="connsiteY24" fmla="*/ 2635007 h 2635007"/>
                <a:gd name="connsiteX25" fmla="*/ 1083920 w 7182601"/>
                <a:gd name="connsiteY25" fmla="*/ 2635007 h 2635007"/>
                <a:gd name="connsiteX26" fmla="*/ 646434 w 7182601"/>
                <a:gd name="connsiteY26" fmla="*/ 2635007 h 2635007"/>
                <a:gd name="connsiteX27" fmla="*/ 0 w 7182601"/>
                <a:gd name="connsiteY27" fmla="*/ 2635007 h 2635007"/>
                <a:gd name="connsiteX28" fmla="*/ 0 w 7182601"/>
                <a:gd name="connsiteY28" fmla="*/ 2028955 h 2635007"/>
                <a:gd name="connsiteX29" fmla="*/ 0 w 7182601"/>
                <a:gd name="connsiteY29" fmla="*/ 1317504 h 2635007"/>
                <a:gd name="connsiteX30" fmla="*/ 0 w 7182601"/>
                <a:gd name="connsiteY30" fmla="*/ 685102 h 2635007"/>
                <a:gd name="connsiteX31" fmla="*/ 0 w 7182601"/>
                <a:gd name="connsiteY31" fmla="*/ 0 h 263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182601" h="2635007" extrusionOk="0">
                  <a:moveTo>
                    <a:pt x="0" y="0"/>
                  </a:moveTo>
                  <a:cubicBezTo>
                    <a:pt x="270658" y="18261"/>
                    <a:pt x="390424" y="2168"/>
                    <a:pt x="581138" y="0"/>
                  </a:cubicBezTo>
                  <a:cubicBezTo>
                    <a:pt x="771852" y="-2168"/>
                    <a:pt x="823782" y="5314"/>
                    <a:pt x="1018623" y="0"/>
                  </a:cubicBezTo>
                  <a:cubicBezTo>
                    <a:pt x="1213465" y="-5314"/>
                    <a:pt x="1428282" y="-17817"/>
                    <a:pt x="1815239" y="0"/>
                  </a:cubicBezTo>
                  <a:cubicBezTo>
                    <a:pt x="2202196" y="17817"/>
                    <a:pt x="2253487" y="25931"/>
                    <a:pt x="2396377" y="0"/>
                  </a:cubicBezTo>
                  <a:cubicBezTo>
                    <a:pt x="2539267" y="-25931"/>
                    <a:pt x="2766687" y="24315"/>
                    <a:pt x="2977515" y="0"/>
                  </a:cubicBezTo>
                  <a:cubicBezTo>
                    <a:pt x="3188343" y="-24315"/>
                    <a:pt x="3549779" y="34897"/>
                    <a:pt x="3774130" y="0"/>
                  </a:cubicBezTo>
                  <a:cubicBezTo>
                    <a:pt x="3998481" y="-34897"/>
                    <a:pt x="4054512" y="-815"/>
                    <a:pt x="4283442" y="0"/>
                  </a:cubicBezTo>
                  <a:cubicBezTo>
                    <a:pt x="4512372" y="815"/>
                    <a:pt x="4685731" y="36433"/>
                    <a:pt x="5080058" y="0"/>
                  </a:cubicBezTo>
                  <a:cubicBezTo>
                    <a:pt x="5474385" y="-36433"/>
                    <a:pt x="5646068" y="-24254"/>
                    <a:pt x="5876674" y="0"/>
                  </a:cubicBezTo>
                  <a:cubicBezTo>
                    <a:pt x="6107280" y="24254"/>
                    <a:pt x="6264295" y="-18685"/>
                    <a:pt x="6529637" y="0"/>
                  </a:cubicBezTo>
                  <a:cubicBezTo>
                    <a:pt x="6794979" y="18685"/>
                    <a:pt x="6907510" y="-23151"/>
                    <a:pt x="7182601" y="0"/>
                  </a:cubicBezTo>
                  <a:cubicBezTo>
                    <a:pt x="7193170" y="219835"/>
                    <a:pt x="7203253" y="439195"/>
                    <a:pt x="7182601" y="632402"/>
                  </a:cubicBezTo>
                  <a:cubicBezTo>
                    <a:pt x="7161949" y="825609"/>
                    <a:pt x="7180795" y="1048175"/>
                    <a:pt x="7182601" y="1212103"/>
                  </a:cubicBezTo>
                  <a:cubicBezTo>
                    <a:pt x="7184407" y="1376031"/>
                    <a:pt x="7193762" y="1621254"/>
                    <a:pt x="7182601" y="1870855"/>
                  </a:cubicBezTo>
                  <a:cubicBezTo>
                    <a:pt x="7171440" y="2120456"/>
                    <a:pt x="7162642" y="2272401"/>
                    <a:pt x="7182601" y="2635007"/>
                  </a:cubicBezTo>
                  <a:cubicBezTo>
                    <a:pt x="7040335" y="2609010"/>
                    <a:pt x="6727312" y="2608409"/>
                    <a:pt x="6529637" y="2635007"/>
                  </a:cubicBezTo>
                  <a:cubicBezTo>
                    <a:pt x="6331962" y="2661605"/>
                    <a:pt x="6084894" y="2671459"/>
                    <a:pt x="5733022" y="2635007"/>
                  </a:cubicBezTo>
                  <a:cubicBezTo>
                    <a:pt x="5381151" y="2598555"/>
                    <a:pt x="5396706" y="2642597"/>
                    <a:pt x="5080058" y="2635007"/>
                  </a:cubicBezTo>
                  <a:cubicBezTo>
                    <a:pt x="4763410" y="2627417"/>
                    <a:pt x="4783793" y="2620108"/>
                    <a:pt x="4642572" y="2635007"/>
                  </a:cubicBezTo>
                  <a:cubicBezTo>
                    <a:pt x="4501351" y="2649906"/>
                    <a:pt x="4279890" y="2656067"/>
                    <a:pt x="4133260" y="2635007"/>
                  </a:cubicBezTo>
                  <a:cubicBezTo>
                    <a:pt x="3986630" y="2613947"/>
                    <a:pt x="3634473" y="2613386"/>
                    <a:pt x="3336645" y="2635007"/>
                  </a:cubicBezTo>
                  <a:cubicBezTo>
                    <a:pt x="3038818" y="2656628"/>
                    <a:pt x="2891311" y="2656232"/>
                    <a:pt x="2683681" y="2635007"/>
                  </a:cubicBezTo>
                  <a:cubicBezTo>
                    <a:pt x="2476051" y="2613782"/>
                    <a:pt x="2376977" y="2654281"/>
                    <a:pt x="2174369" y="2635007"/>
                  </a:cubicBezTo>
                  <a:cubicBezTo>
                    <a:pt x="1971761" y="2615733"/>
                    <a:pt x="1742572" y="2602464"/>
                    <a:pt x="1521405" y="2635007"/>
                  </a:cubicBezTo>
                  <a:cubicBezTo>
                    <a:pt x="1300238" y="2667550"/>
                    <a:pt x="1196209" y="2655348"/>
                    <a:pt x="1083920" y="2635007"/>
                  </a:cubicBezTo>
                  <a:cubicBezTo>
                    <a:pt x="971632" y="2614666"/>
                    <a:pt x="748441" y="2628164"/>
                    <a:pt x="646434" y="2635007"/>
                  </a:cubicBezTo>
                  <a:cubicBezTo>
                    <a:pt x="544427" y="2641850"/>
                    <a:pt x="218466" y="2626993"/>
                    <a:pt x="0" y="2635007"/>
                  </a:cubicBezTo>
                  <a:cubicBezTo>
                    <a:pt x="6526" y="2394633"/>
                    <a:pt x="-10069" y="2172155"/>
                    <a:pt x="0" y="2028955"/>
                  </a:cubicBezTo>
                  <a:cubicBezTo>
                    <a:pt x="10069" y="1885755"/>
                    <a:pt x="-34775" y="1652193"/>
                    <a:pt x="0" y="1317504"/>
                  </a:cubicBezTo>
                  <a:cubicBezTo>
                    <a:pt x="34775" y="982815"/>
                    <a:pt x="-5653" y="876391"/>
                    <a:pt x="0" y="685102"/>
                  </a:cubicBezTo>
                  <a:cubicBezTo>
                    <a:pt x="5653" y="493813"/>
                    <a:pt x="-23455" y="191639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461585" y="272151"/>
              <a:ext cx="1786301" cy="523220"/>
              <a:chOff x="-208909" y="3472519"/>
              <a:chExt cx="1786301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208909" y="347251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23098" y="3580489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2130" y="344828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39330" y="20333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36424" y="529494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88363" y="343315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033053"/>
            <a:ext cx="307961" cy="140691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25D1EE9E-D2E2-C683-3DD6-6B95BC95E50D}"/>
              </a:ext>
            </a:extLst>
          </p:cNvPr>
          <p:cNvCxnSpPr>
            <a:cxnSpLocks/>
          </p:cNvCxnSpPr>
          <p:nvPr/>
        </p:nvCxnSpPr>
        <p:spPr>
          <a:xfrm>
            <a:off x="1792942" y="1639238"/>
            <a:ext cx="3644533" cy="1136699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846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33177</TotalTime>
  <Words>901</Words>
  <Application>Microsoft Macintosh PowerPoint</Application>
  <PresentationFormat>Custom</PresentationFormat>
  <Paragraphs>280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Charlotte Pierce</cp:lastModifiedBy>
  <cp:revision>217</cp:revision>
  <dcterms:created xsi:type="dcterms:W3CDTF">2023-09-06T05:00:29Z</dcterms:created>
  <dcterms:modified xsi:type="dcterms:W3CDTF">2024-02-09T06:49:36Z</dcterms:modified>
  <cp:category/>
</cp:coreProperties>
</file>