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289" r:id="rId3"/>
    <p:sldId id="291" r:id="rId4"/>
    <p:sldId id="290" r:id="rId5"/>
    <p:sldId id="292" r:id="rId6"/>
    <p:sldId id="295" r:id="rId7"/>
    <p:sldId id="293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8EF"/>
    <a:srgbClr val="A676FF"/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96"/>
    <p:restoredTop sz="94694"/>
  </p:normalViewPr>
  <p:slideViewPr>
    <p:cSldViewPr snapToGrid="0">
      <p:cViewPr varScale="1">
        <p:scale>
          <a:sx n="137" d="100"/>
          <a:sy n="137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4417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rgbClr val="0070C0"/>
                  </a:solidFill>
                </a:rPr>
                <a:t>int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= 0;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11;</a:t>
              </a:r>
              <a:r>
                <a:rPr lang="en-AU" sz="1600" dirty="0"/>
                <a:t>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1a, 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943387" y="261705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85BFE3A-8C18-1CD9-DC9C-453524440FFD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rot="10800000" flipV="1">
            <a:off x="1261691" y="758848"/>
            <a:ext cx="1813386" cy="1858208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4417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11;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1c,1b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8B6EB72-7548-04B6-2259-BF9DBC2C5DF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43697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18492C-9D29-D2DF-164B-95CCAE068C0A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C725281-2431-9F0A-4809-30AF4E2761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53886" y="1128904"/>
            <a:ext cx="3161420" cy="1677632"/>
          </a:xfrm>
          <a:prstGeom prst="curvedConnector3">
            <a:avLst>
              <a:gd name="adj1" fmla="val -25064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87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if (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&gt; 0 </a:t>
              </a:r>
              <a:r>
                <a:rPr lang="en-AU" sz="1600" dirty="0"/>
                <a:t>&amp;&amp;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% 3 == 0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2332"/>
            <a:ext cx="407468" cy="23861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974AA-FC17-36A6-D281-9526BAA9AA86}"/>
              </a:ext>
            </a:extLst>
          </p:cNvPr>
          <p:cNvSpPr/>
          <p:nvPr/>
        </p:nvSpPr>
        <p:spPr>
          <a:xfrm>
            <a:off x="4994561" y="1222329"/>
            <a:ext cx="889808" cy="454072"/>
          </a:xfrm>
          <a:custGeom>
            <a:avLst/>
            <a:gdLst>
              <a:gd name="connsiteX0" fmla="*/ 0 w 889808"/>
              <a:gd name="connsiteY0" fmla="*/ 0 h 454072"/>
              <a:gd name="connsiteX1" fmla="*/ 462700 w 889808"/>
              <a:gd name="connsiteY1" fmla="*/ 0 h 454072"/>
              <a:gd name="connsiteX2" fmla="*/ 889808 w 889808"/>
              <a:gd name="connsiteY2" fmla="*/ 0 h 454072"/>
              <a:gd name="connsiteX3" fmla="*/ 889808 w 889808"/>
              <a:gd name="connsiteY3" fmla="*/ 454072 h 454072"/>
              <a:gd name="connsiteX4" fmla="*/ 453802 w 889808"/>
              <a:gd name="connsiteY4" fmla="*/ 454072 h 454072"/>
              <a:gd name="connsiteX5" fmla="*/ 0 w 889808"/>
              <a:gd name="connsiteY5" fmla="*/ 454072 h 454072"/>
              <a:gd name="connsiteX6" fmla="*/ 0 w 889808"/>
              <a:gd name="connsiteY6" fmla="*/ 0 h 4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808" h="454072" fill="none" extrusionOk="0">
                <a:moveTo>
                  <a:pt x="0" y="0"/>
                </a:moveTo>
                <a:cubicBezTo>
                  <a:pt x="126238" y="12968"/>
                  <a:pt x="321868" y="14185"/>
                  <a:pt x="462700" y="0"/>
                </a:cubicBezTo>
                <a:cubicBezTo>
                  <a:pt x="603532" y="-14185"/>
                  <a:pt x="683850" y="17911"/>
                  <a:pt x="889808" y="0"/>
                </a:cubicBezTo>
                <a:cubicBezTo>
                  <a:pt x="880961" y="181335"/>
                  <a:pt x="908156" y="355094"/>
                  <a:pt x="889808" y="454072"/>
                </a:cubicBezTo>
                <a:cubicBezTo>
                  <a:pt x="751825" y="464384"/>
                  <a:pt x="574036" y="457034"/>
                  <a:pt x="453802" y="454072"/>
                </a:cubicBezTo>
                <a:cubicBezTo>
                  <a:pt x="333568" y="451110"/>
                  <a:pt x="108538" y="462423"/>
                  <a:pt x="0" y="454072"/>
                </a:cubicBezTo>
                <a:cubicBezTo>
                  <a:pt x="-4003" y="336811"/>
                  <a:pt x="9608" y="216796"/>
                  <a:pt x="0" y="0"/>
                </a:cubicBezTo>
                <a:close/>
              </a:path>
              <a:path w="889808" h="454072" stroke="0" extrusionOk="0">
                <a:moveTo>
                  <a:pt x="0" y="0"/>
                </a:moveTo>
                <a:cubicBezTo>
                  <a:pt x="107937" y="2236"/>
                  <a:pt x="271773" y="21008"/>
                  <a:pt x="436006" y="0"/>
                </a:cubicBezTo>
                <a:cubicBezTo>
                  <a:pt x="600239" y="-21008"/>
                  <a:pt x="701292" y="-14889"/>
                  <a:pt x="889808" y="0"/>
                </a:cubicBezTo>
                <a:cubicBezTo>
                  <a:pt x="912213" y="209081"/>
                  <a:pt x="868953" y="294817"/>
                  <a:pt x="889808" y="454072"/>
                </a:cubicBezTo>
                <a:cubicBezTo>
                  <a:pt x="771480" y="464910"/>
                  <a:pt x="540894" y="455229"/>
                  <a:pt x="444904" y="454072"/>
                </a:cubicBezTo>
                <a:cubicBezTo>
                  <a:pt x="348914" y="452915"/>
                  <a:pt x="113024" y="464857"/>
                  <a:pt x="0" y="454072"/>
                </a:cubicBezTo>
                <a:cubicBezTo>
                  <a:pt x="16208" y="336174"/>
                  <a:pt x="21623" y="9888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3%3 =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73961-75AC-FF7A-0585-C8F51440CC47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3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38DD08A-C00A-8E84-C5E4-6339ECBF64DC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43697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BD4BD1-1EFD-8A72-9940-601FD75580DC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302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1c,1b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939473"/>
            <a:ext cx="407468" cy="182160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774E08-A43E-46C2-75C1-E7C3AA8BFED5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8818A-0BD4-A9BC-E4E2-CCF479D0FC46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5EBB03-222D-5792-6537-26E4DB898CCA}"/>
              </a:ext>
            </a:extLst>
          </p:cNvPr>
          <p:cNvSpPr txBox="1"/>
          <p:nvPr/>
        </p:nvSpPr>
        <p:spPr>
          <a:xfrm>
            <a:off x="307914" y="263201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2A9715A-98D3-44D3-F445-C5769F6D8B13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43697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5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4417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11;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1c,1b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2 3  </a:t>
            </a:r>
            <a:r>
              <a:rPr lang="en-US" dirty="0"/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8B6EB72-7548-04B6-2259-BF9DBC2C5DF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64900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18492C-9D29-D2DF-164B-95CCAE068C0A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753D3E7-9BFC-7E2F-1894-A62A694FB4CA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1432580" y="1128904"/>
            <a:ext cx="2882726" cy="1686512"/>
          </a:xfrm>
          <a:prstGeom prst="curvedConnector3">
            <a:avLst>
              <a:gd name="adj1" fmla="val -29678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3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if (</a:t>
              </a:r>
              <a:r>
                <a:rPr lang="en-AU" sz="1600" dirty="0" err="1"/>
                <a:t>i</a:t>
              </a:r>
              <a:r>
                <a:rPr lang="en-AU" sz="1600" dirty="0"/>
                <a:t> &gt; 0 &amp;&amp; </a:t>
              </a:r>
              <a:r>
                <a:rPr lang="en-AU" sz="1600" dirty="0" err="1">
                  <a:solidFill>
                    <a:srgbClr val="BA38EF"/>
                  </a:solidFill>
                </a:rPr>
                <a:t>i</a:t>
              </a:r>
              <a:r>
                <a:rPr lang="en-AU" sz="1600" dirty="0">
                  <a:solidFill>
                    <a:srgbClr val="BA38EF"/>
                  </a:solidFill>
                </a:rPr>
                <a:t> % 3 == 0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2332"/>
            <a:ext cx="407468" cy="23861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974AA-FC17-36A6-D281-9526BAA9AA86}"/>
              </a:ext>
            </a:extLst>
          </p:cNvPr>
          <p:cNvSpPr/>
          <p:nvPr/>
        </p:nvSpPr>
        <p:spPr>
          <a:xfrm>
            <a:off x="4994561" y="1222329"/>
            <a:ext cx="889808" cy="454072"/>
          </a:xfrm>
          <a:custGeom>
            <a:avLst/>
            <a:gdLst>
              <a:gd name="connsiteX0" fmla="*/ 0 w 889808"/>
              <a:gd name="connsiteY0" fmla="*/ 0 h 454072"/>
              <a:gd name="connsiteX1" fmla="*/ 462700 w 889808"/>
              <a:gd name="connsiteY1" fmla="*/ 0 h 454072"/>
              <a:gd name="connsiteX2" fmla="*/ 889808 w 889808"/>
              <a:gd name="connsiteY2" fmla="*/ 0 h 454072"/>
              <a:gd name="connsiteX3" fmla="*/ 889808 w 889808"/>
              <a:gd name="connsiteY3" fmla="*/ 454072 h 454072"/>
              <a:gd name="connsiteX4" fmla="*/ 453802 w 889808"/>
              <a:gd name="connsiteY4" fmla="*/ 454072 h 454072"/>
              <a:gd name="connsiteX5" fmla="*/ 0 w 889808"/>
              <a:gd name="connsiteY5" fmla="*/ 454072 h 454072"/>
              <a:gd name="connsiteX6" fmla="*/ 0 w 889808"/>
              <a:gd name="connsiteY6" fmla="*/ 0 h 4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808" h="454072" fill="none" extrusionOk="0">
                <a:moveTo>
                  <a:pt x="0" y="0"/>
                </a:moveTo>
                <a:cubicBezTo>
                  <a:pt x="126238" y="12968"/>
                  <a:pt x="321868" y="14185"/>
                  <a:pt x="462700" y="0"/>
                </a:cubicBezTo>
                <a:cubicBezTo>
                  <a:pt x="603532" y="-14185"/>
                  <a:pt x="683850" y="17911"/>
                  <a:pt x="889808" y="0"/>
                </a:cubicBezTo>
                <a:cubicBezTo>
                  <a:pt x="880961" y="181335"/>
                  <a:pt x="908156" y="355094"/>
                  <a:pt x="889808" y="454072"/>
                </a:cubicBezTo>
                <a:cubicBezTo>
                  <a:pt x="751825" y="464384"/>
                  <a:pt x="574036" y="457034"/>
                  <a:pt x="453802" y="454072"/>
                </a:cubicBezTo>
                <a:cubicBezTo>
                  <a:pt x="333568" y="451110"/>
                  <a:pt x="108538" y="462423"/>
                  <a:pt x="0" y="454072"/>
                </a:cubicBezTo>
                <a:cubicBezTo>
                  <a:pt x="-4003" y="336811"/>
                  <a:pt x="9608" y="216796"/>
                  <a:pt x="0" y="0"/>
                </a:cubicBezTo>
                <a:close/>
              </a:path>
              <a:path w="889808" h="454072" stroke="0" extrusionOk="0">
                <a:moveTo>
                  <a:pt x="0" y="0"/>
                </a:moveTo>
                <a:cubicBezTo>
                  <a:pt x="107937" y="2236"/>
                  <a:pt x="271773" y="21008"/>
                  <a:pt x="436006" y="0"/>
                </a:cubicBezTo>
                <a:cubicBezTo>
                  <a:pt x="600239" y="-21008"/>
                  <a:pt x="701292" y="-14889"/>
                  <a:pt x="889808" y="0"/>
                </a:cubicBezTo>
                <a:cubicBezTo>
                  <a:pt x="912213" y="209081"/>
                  <a:pt x="868953" y="294817"/>
                  <a:pt x="889808" y="454072"/>
                </a:cubicBezTo>
                <a:cubicBezTo>
                  <a:pt x="771480" y="464910"/>
                  <a:pt x="540894" y="455229"/>
                  <a:pt x="444904" y="454072"/>
                </a:cubicBezTo>
                <a:cubicBezTo>
                  <a:pt x="348914" y="452915"/>
                  <a:pt x="113024" y="464857"/>
                  <a:pt x="0" y="454072"/>
                </a:cubicBezTo>
                <a:cubicBezTo>
                  <a:pt x="16208" y="336174"/>
                  <a:pt x="21623" y="9888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4%3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73961-75AC-FF7A-0585-C8F51440CC47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0 1 2 3</a:t>
            </a:r>
            <a:r>
              <a:rPr lang="en-US" dirty="0"/>
              <a:t>  4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38DD08A-C00A-8E84-C5E4-6339ECBF64DC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64900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BD4BD1-1EFD-8A72-9940-601FD75580DC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656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1c,1b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32123"/>
            <a:ext cx="407468" cy="12417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E8818A-0BD4-A9BC-E4E2-CCF479D0FC46}"/>
              </a:ext>
            </a:extLst>
          </p:cNvPr>
          <p:cNvSpPr txBox="1"/>
          <p:nvPr/>
        </p:nvSpPr>
        <p:spPr>
          <a:xfrm>
            <a:off x="3332961" y="3613928"/>
            <a:ext cx="398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5EBB03-222D-5792-6537-26E4DB898CCA}"/>
              </a:ext>
            </a:extLst>
          </p:cNvPr>
          <p:cNvSpPr txBox="1"/>
          <p:nvPr/>
        </p:nvSpPr>
        <p:spPr>
          <a:xfrm>
            <a:off x="307914" y="263201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0 1 2 3</a:t>
            </a:r>
            <a:r>
              <a:rPr lang="en-US" dirty="0"/>
              <a:t>  4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2A9715A-98D3-44D3-F445-C5769F6D8B13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62722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4C15D61-9B20-B341-EE53-2F024D7FCF9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427131" y="2816676"/>
            <a:ext cx="1895221" cy="1830058"/>
          </a:xfrm>
          <a:prstGeom prst="curvedConnector3">
            <a:avLst>
              <a:gd name="adj1" fmla="val 3449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2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4417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rgbClr val="BA38EF"/>
                  </a:solidFill>
                </a:rPr>
                <a:t>i</a:t>
              </a:r>
              <a:r>
                <a:rPr lang="en-AU" sz="1600" dirty="0">
                  <a:solidFill>
                    <a:srgbClr val="BA38EF"/>
                  </a:solidFill>
                </a:rPr>
                <a:t> &lt; 11;</a:t>
              </a:r>
              <a:r>
                <a:rPr lang="en-AU" sz="1600" dirty="0">
                  <a:solidFill>
                    <a:srgbClr val="0070C0"/>
                  </a:solidFill>
                </a:rPr>
                <a:t>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1c,1b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13363" y="2667427"/>
            <a:ext cx="1855179" cy="307777"/>
          </a:xfrm>
          <a:custGeom>
            <a:avLst/>
            <a:gdLst>
              <a:gd name="connsiteX0" fmla="*/ 0 w 1855179"/>
              <a:gd name="connsiteY0" fmla="*/ 0 h 307777"/>
              <a:gd name="connsiteX1" fmla="*/ 599841 w 1855179"/>
              <a:gd name="connsiteY1" fmla="*/ 0 h 307777"/>
              <a:gd name="connsiteX2" fmla="*/ 1162579 w 1855179"/>
              <a:gd name="connsiteY2" fmla="*/ 0 h 307777"/>
              <a:gd name="connsiteX3" fmla="*/ 1855179 w 1855179"/>
              <a:gd name="connsiteY3" fmla="*/ 0 h 307777"/>
              <a:gd name="connsiteX4" fmla="*/ 1855179 w 1855179"/>
              <a:gd name="connsiteY4" fmla="*/ 307777 h 307777"/>
              <a:gd name="connsiteX5" fmla="*/ 1273890 w 1855179"/>
              <a:gd name="connsiteY5" fmla="*/ 307777 h 307777"/>
              <a:gd name="connsiteX6" fmla="*/ 618393 w 1855179"/>
              <a:gd name="connsiteY6" fmla="*/ 307777 h 307777"/>
              <a:gd name="connsiteX7" fmla="*/ 0 w 1855179"/>
              <a:gd name="connsiteY7" fmla="*/ 307777 h 307777"/>
              <a:gd name="connsiteX8" fmla="*/ 0 w 18551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5179" h="307777" extrusionOk="0">
                <a:moveTo>
                  <a:pt x="0" y="0"/>
                </a:moveTo>
                <a:cubicBezTo>
                  <a:pt x="252384" y="-8806"/>
                  <a:pt x="325906" y="10413"/>
                  <a:pt x="599841" y="0"/>
                </a:cubicBezTo>
                <a:cubicBezTo>
                  <a:pt x="873776" y="-10413"/>
                  <a:pt x="1040871" y="1606"/>
                  <a:pt x="1162579" y="0"/>
                </a:cubicBezTo>
                <a:cubicBezTo>
                  <a:pt x="1284287" y="-1606"/>
                  <a:pt x="1709433" y="8371"/>
                  <a:pt x="1855179" y="0"/>
                </a:cubicBezTo>
                <a:cubicBezTo>
                  <a:pt x="1860617" y="133970"/>
                  <a:pt x="1851022" y="197125"/>
                  <a:pt x="1855179" y="307777"/>
                </a:cubicBezTo>
                <a:cubicBezTo>
                  <a:pt x="1668312" y="286382"/>
                  <a:pt x="1455663" y="297559"/>
                  <a:pt x="1273890" y="307777"/>
                </a:cubicBezTo>
                <a:cubicBezTo>
                  <a:pt x="1092117" y="317995"/>
                  <a:pt x="763119" y="318454"/>
                  <a:pt x="618393" y="307777"/>
                </a:cubicBezTo>
                <a:cubicBezTo>
                  <a:pt x="473667" y="297100"/>
                  <a:pt x="134745" y="288953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13363" y="2663408"/>
            <a:ext cx="1946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0 1 2 3 4 5 6 7 8 9 10  </a:t>
            </a:r>
            <a:r>
              <a:rPr lang="en-US" sz="1400" dirty="0"/>
              <a:t>11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A38EF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8B6EB72-7548-04B6-2259-BF9DBC2C5DF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149201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18492C-9D29-D2DF-164B-95CCAE068C0A}"/>
              </a:ext>
            </a:extLst>
          </p:cNvPr>
          <p:cNvSpPr txBox="1"/>
          <p:nvPr/>
        </p:nvSpPr>
        <p:spPr>
          <a:xfrm>
            <a:off x="3332376" y="3610290"/>
            <a:ext cx="398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821103BD-557C-6316-E392-25776D976DA5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2259652" y="1128897"/>
            <a:ext cx="2055661" cy="1688399"/>
          </a:xfrm>
          <a:prstGeom prst="curvedConnector3">
            <a:avLst>
              <a:gd name="adj1" fmla="val -3155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2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if (</a:t>
              </a:r>
              <a:r>
                <a:rPr lang="en-AU" sz="1600" dirty="0" err="1">
                  <a:solidFill>
                    <a:srgbClr val="BA38EF"/>
                  </a:solidFill>
                </a:rPr>
                <a:t>i</a:t>
              </a:r>
              <a:r>
                <a:rPr lang="en-AU" sz="1600" dirty="0">
                  <a:solidFill>
                    <a:srgbClr val="BA38EF"/>
                  </a:solidFill>
                </a:rPr>
                <a:t> &gt; 0 </a:t>
              </a:r>
              <a:r>
                <a:rPr lang="en-AU" sz="1600" dirty="0"/>
                <a:t>&amp;&amp; </a:t>
              </a:r>
              <a:r>
                <a:rPr lang="en-AU" sz="1600" dirty="0" err="1"/>
                <a:t>i</a:t>
              </a:r>
              <a:r>
                <a:rPr lang="en-AU" sz="1600" dirty="0"/>
                <a:t> % 3 == 0)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2332"/>
            <a:ext cx="407468" cy="23861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943387" y="261705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36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1c,1b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32123"/>
            <a:ext cx="407468" cy="12417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943387" y="261705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774E08-A43E-46C2-75C1-E7C3AA8BFED5}"/>
              </a:ext>
            </a:extLst>
          </p:cNvPr>
          <p:cNvSpPr txBox="1"/>
          <p:nvPr/>
        </p:nvSpPr>
        <p:spPr>
          <a:xfrm>
            <a:off x="3332376" y="3610290"/>
            <a:ext cx="39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76AF822-8E81-7991-017E-796CA5D3109A}"/>
              </a:ext>
            </a:extLst>
          </p:cNvPr>
          <p:cNvCxnSpPr>
            <a:cxnSpLocks/>
            <a:stCxn id="7" idx="3"/>
            <a:endCxn id="39" idx="3"/>
          </p:cNvCxnSpPr>
          <p:nvPr/>
        </p:nvCxnSpPr>
        <p:spPr>
          <a:xfrm>
            <a:off x="1798750" y="2821316"/>
            <a:ext cx="1523602" cy="980818"/>
          </a:xfrm>
          <a:prstGeom prst="curvedConnector3">
            <a:avLst>
              <a:gd name="adj1" fmla="val 50701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86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4417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11;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1c,1b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13363" y="2630750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/>
              <a:t>  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8B6EB72-7548-04B6-2259-BF9DBC2C5DF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147630" cy="888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7BC6B4D-4458-ED51-C8C0-826BE286B4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2760" y="1128905"/>
            <a:ext cx="3382546" cy="1676643"/>
          </a:xfrm>
          <a:prstGeom prst="curvedConnector3">
            <a:avLst>
              <a:gd name="adj1" fmla="val -208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1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if (</a:t>
              </a:r>
              <a:r>
                <a:rPr lang="en-AU" sz="1600" dirty="0" err="1"/>
                <a:t>i</a:t>
              </a:r>
              <a:r>
                <a:rPr lang="en-AU" sz="1600" dirty="0"/>
                <a:t> &gt; 0 &amp;&amp; </a:t>
              </a:r>
              <a:r>
                <a:rPr lang="en-AU" sz="1600" dirty="0" err="1">
                  <a:solidFill>
                    <a:srgbClr val="BA38EF"/>
                  </a:solidFill>
                </a:rPr>
                <a:t>i</a:t>
              </a:r>
              <a:r>
                <a:rPr lang="en-AU" sz="1600" dirty="0">
                  <a:solidFill>
                    <a:srgbClr val="BA38EF"/>
                  </a:solidFill>
                </a:rPr>
                <a:t> % 3 == 0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2332"/>
            <a:ext cx="407468" cy="23861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974AA-FC17-36A6-D281-9526BAA9AA86}"/>
              </a:ext>
            </a:extLst>
          </p:cNvPr>
          <p:cNvSpPr/>
          <p:nvPr/>
        </p:nvSpPr>
        <p:spPr>
          <a:xfrm>
            <a:off x="4994561" y="1222329"/>
            <a:ext cx="889808" cy="454072"/>
          </a:xfrm>
          <a:custGeom>
            <a:avLst/>
            <a:gdLst>
              <a:gd name="connsiteX0" fmla="*/ 0 w 889808"/>
              <a:gd name="connsiteY0" fmla="*/ 0 h 454072"/>
              <a:gd name="connsiteX1" fmla="*/ 462700 w 889808"/>
              <a:gd name="connsiteY1" fmla="*/ 0 h 454072"/>
              <a:gd name="connsiteX2" fmla="*/ 889808 w 889808"/>
              <a:gd name="connsiteY2" fmla="*/ 0 h 454072"/>
              <a:gd name="connsiteX3" fmla="*/ 889808 w 889808"/>
              <a:gd name="connsiteY3" fmla="*/ 454072 h 454072"/>
              <a:gd name="connsiteX4" fmla="*/ 453802 w 889808"/>
              <a:gd name="connsiteY4" fmla="*/ 454072 h 454072"/>
              <a:gd name="connsiteX5" fmla="*/ 0 w 889808"/>
              <a:gd name="connsiteY5" fmla="*/ 454072 h 454072"/>
              <a:gd name="connsiteX6" fmla="*/ 0 w 889808"/>
              <a:gd name="connsiteY6" fmla="*/ 0 h 4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808" h="454072" fill="none" extrusionOk="0">
                <a:moveTo>
                  <a:pt x="0" y="0"/>
                </a:moveTo>
                <a:cubicBezTo>
                  <a:pt x="126238" y="12968"/>
                  <a:pt x="321868" y="14185"/>
                  <a:pt x="462700" y="0"/>
                </a:cubicBezTo>
                <a:cubicBezTo>
                  <a:pt x="603532" y="-14185"/>
                  <a:pt x="683850" y="17911"/>
                  <a:pt x="889808" y="0"/>
                </a:cubicBezTo>
                <a:cubicBezTo>
                  <a:pt x="880961" y="181335"/>
                  <a:pt x="908156" y="355094"/>
                  <a:pt x="889808" y="454072"/>
                </a:cubicBezTo>
                <a:cubicBezTo>
                  <a:pt x="751825" y="464384"/>
                  <a:pt x="574036" y="457034"/>
                  <a:pt x="453802" y="454072"/>
                </a:cubicBezTo>
                <a:cubicBezTo>
                  <a:pt x="333568" y="451110"/>
                  <a:pt x="108538" y="462423"/>
                  <a:pt x="0" y="454072"/>
                </a:cubicBezTo>
                <a:cubicBezTo>
                  <a:pt x="-4003" y="336811"/>
                  <a:pt x="9608" y="216796"/>
                  <a:pt x="0" y="0"/>
                </a:cubicBezTo>
                <a:close/>
              </a:path>
              <a:path w="889808" h="454072" stroke="0" extrusionOk="0">
                <a:moveTo>
                  <a:pt x="0" y="0"/>
                </a:moveTo>
                <a:cubicBezTo>
                  <a:pt x="107937" y="2236"/>
                  <a:pt x="271773" y="21008"/>
                  <a:pt x="436006" y="0"/>
                </a:cubicBezTo>
                <a:cubicBezTo>
                  <a:pt x="600239" y="-21008"/>
                  <a:pt x="701292" y="-14889"/>
                  <a:pt x="889808" y="0"/>
                </a:cubicBezTo>
                <a:cubicBezTo>
                  <a:pt x="912213" y="209081"/>
                  <a:pt x="868953" y="294817"/>
                  <a:pt x="889808" y="454072"/>
                </a:cubicBezTo>
                <a:cubicBezTo>
                  <a:pt x="771480" y="464910"/>
                  <a:pt x="540894" y="455229"/>
                  <a:pt x="444904" y="454072"/>
                </a:cubicBezTo>
                <a:cubicBezTo>
                  <a:pt x="348914" y="452915"/>
                  <a:pt x="113024" y="464857"/>
                  <a:pt x="0" y="454072"/>
                </a:cubicBezTo>
                <a:cubicBezTo>
                  <a:pt x="16208" y="336174"/>
                  <a:pt x="21623" y="9888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1%3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E1BF6-7620-BD25-235F-4BF98B74F963}"/>
              </a:ext>
            </a:extLst>
          </p:cNvPr>
          <p:cNvSpPr txBox="1"/>
          <p:nvPr/>
        </p:nvSpPr>
        <p:spPr>
          <a:xfrm>
            <a:off x="3332376" y="3610290"/>
            <a:ext cx="39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C5858F-E547-FB86-7AD7-87CA8674994D}"/>
              </a:ext>
            </a:extLst>
          </p:cNvPr>
          <p:cNvSpPr txBox="1"/>
          <p:nvPr/>
        </p:nvSpPr>
        <p:spPr>
          <a:xfrm>
            <a:off x="313363" y="2630750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/>
              <a:t>  1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EFD2D5B-D084-7A2F-71DE-7B6CC8140A6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147630" cy="888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6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1c,1b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32123"/>
            <a:ext cx="407468" cy="12417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774E08-A43E-46C2-75C1-E7C3AA8BFED5}"/>
              </a:ext>
            </a:extLst>
          </p:cNvPr>
          <p:cNvSpPr txBox="1"/>
          <p:nvPr/>
        </p:nvSpPr>
        <p:spPr>
          <a:xfrm>
            <a:off x="3332376" y="3610290"/>
            <a:ext cx="398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D5F2C2-D510-3893-93FA-56DC8442523E}"/>
              </a:ext>
            </a:extLst>
          </p:cNvPr>
          <p:cNvSpPr txBox="1"/>
          <p:nvPr/>
        </p:nvSpPr>
        <p:spPr>
          <a:xfrm>
            <a:off x="313363" y="2630750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/>
              <a:t>  1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E06A073-3E29-0E54-77AC-69302D2B5FED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147630" cy="888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3FE36A2-0F91-954D-F3B7-7F0AD9CA3A15}"/>
              </a:ext>
            </a:extLst>
          </p:cNvPr>
          <p:cNvCxnSpPr>
            <a:cxnSpLocks/>
          </p:cNvCxnSpPr>
          <p:nvPr/>
        </p:nvCxnSpPr>
        <p:spPr>
          <a:xfrm>
            <a:off x="1798750" y="2821316"/>
            <a:ext cx="1523602" cy="1199541"/>
          </a:xfrm>
          <a:prstGeom prst="curvedConnector3">
            <a:avLst>
              <a:gd name="adj1" fmla="val 86439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14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4417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11;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1c,1b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77934"/>
            <a:ext cx="407468" cy="29236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 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1B07C-AC6C-78BE-A11C-35A43F2E0F8A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8B6EB72-7548-04B6-2259-BF9DBC2C5DF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32242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18492C-9D29-D2DF-164B-95CCAE068C0A}"/>
              </a:ext>
            </a:extLst>
          </p:cNvPr>
          <p:cNvSpPr txBox="1"/>
          <p:nvPr/>
        </p:nvSpPr>
        <p:spPr>
          <a:xfrm>
            <a:off x="3332376" y="3610290"/>
            <a:ext cx="398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ECF600C9-BD44-0A51-DEE9-6ECEA71A9F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2760" y="1128905"/>
            <a:ext cx="3382546" cy="1676643"/>
          </a:xfrm>
          <a:prstGeom prst="curvedConnector3">
            <a:avLst>
              <a:gd name="adj1" fmla="val -208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24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if (</a:t>
              </a:r>
              <a:r>
                <a:rPr lang="en-AU" sz="1600" dirty="0" err="1"/>
                <a:t>i</a:t>
              </a:r>
              <a:r>
                <a:rPr lang="en-AU" sz="1600" dirty="0"/>
                <a:t> &gt; 0 &amp;&amp; </a:t>
              </a:r>
              <a:r>
                <a:rPr lang="en-AU" sz="1600" dirty="0" err="1">
                  <a:solidFill>
                    <a:srgbClr val="BA38EF"/>
                  </a:solidFill>
                </a:rPr>
                <a:t>i</a:t>
              </a:r>
              <a:r>
                <a:rPr lang="en-AU" sz="1600" dirty="0">
                  <a:solidFill>
                    <a:srgbClr val="BA38EF"/>
                  </a:solidFill>
                </a:rPr>
                <a:t> % 3 == 0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2332"/>
            <a:ext cx="407468" cy="23861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974AA-FC17-36A6-D281-9526BAA9AA86}"/>
              </a:ext>
            </a:extLst>
          </p:cNvPr>
          <p:cNvSpPr/>
          <p:nvPr/>
        </p:nvSpPr>
        <p:spPr>
          <a:xfrm>
            <a:off x="4994561" y="1222329"/>
            <a:ext cx="889808" cy="454072"/>
          </a:xfrm>
          <a:custGeom>
            <a:avLst/>
            <a:gdLst>
              <a:gd name="connsiteX0" fmla="*/ 0 w 889808"/>
              <a:gd name="connsiteY0" fmla="*/ 0 h 454072"/>
              <a:gd name="connsiteX1" fmla="*/ 462700 w 889808"/>
              <a:gd name="connsiteY1" fmla="*/ 0 h 454072"/>
              <a:gd name="connsiteX2" fmla="*/ 889808 w 889808"/>
              <a:gd name="connsiteY2" fmla="*/ 0 h 454072"/>
              <a:gd name="connsiteX3" fmla="*/ 889808 w 889808"/>
              <a:gd name="connsiteY3" fmla="*/ 454072 h 454072"/>
              <a:gd name="connsiteX4" fmla="*/ 453802 w 889808"/>
              <a:gd name="connsiteY4" fmla="*/ 454072 h 454072"/>
              <a:gd name="connsiteX5" fmla="*/ 0 w 889808"/>
              <a:gd name="connsiteY5" fmla="*/ 454072 h 454072"/>
              <a:gd name="connsiteX6" fmla="*/ 0 w 889808"/>
              <a:gd name="connsiteY6" fmla="*/ 0 h 45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808" h="454072" fill="none" extrusionOk="0">
                <a:moveTo>
                  <a:pt x="0" y="0"/>
                </a:moveTo>
                <a:cubicBezTo>
                  <a:pt x="126238" y="12968"/>
                  <a:pt x="321868" y="14185"/>
                  <a:pt x="462700" y="0"/>
                </a:cubicBezTo>
                <a:cubicBezTo>
                  <a:pt x="603532" y="-14185"/>
                  <a:pt x="683850" y="17911"/>
                  <a:pt x="889808" y="0"/>
                </a:cubicBezTo>
                <a:cubicBezTo>
                  <a:pt x="880961" y="181335"/>
                  <a:pt x="908156" y="355094"/>
                  <a:pt x="889808" y="454072"/>
                </a:cubicBezTo>
                <a:cubicBezTo>
                  <a:pt x="751825" y="464384"/>
                  <a:pt x="574036" y="457034"/>
                  <a:pt x="453802" y="454072"/>
                </a:cubicBezTo>
                <a:cubicBezTo>
                  <a:pt x="333568" y="451110"/>
                  <a:pt x="108538" y="462423"/>
                  <a:pt x="0" y="454072"/>
                </a:cubicBezTo>
                <a:cubicBezTo>
                  <a:pt x="-4003" y="336811"/>
                  <a:pt x="9608" y="216796"/>
                  <a:pt x="0" y="0"/>
                </a:cubicBezTo>
                <a:close/>
              </a:path>
              <a:path w="889808" h="454072" stroke="0" extrusionOk="0">
                <a:moveTo>
                  <a:pt x="0" y="0"/>
                </a:moveTo>
                <a:cubicBezTo>
                  <a:pt x="107937" y="2236"/>
                  <a:pt x="271773" y="21008"/>
                  <a:pt x="436006" y="0"/>
                </a:cubicBezTo>
                <a:cubicBezTo>
                  <a:pt x="600239" y="-21008"/>
                  <a:pt x="701292" y="-14889"/>
                  <a:pt x="889808" y="0"/>
                </a:cubicBezTo>
                <a:cubicBezTo>
                  <a:pt x="912213" y="209081"/>
                  <a:pt x="868953" y="294817"/>
                  <a:pt x="889808" y="454072"/>
                </a:cubicBezTo>
                <a:cubicBezTo>
                  <a:pt x="771480" y="464910"/>
                  <a:pt x="540894" y="455229"/>
                  <a:pt x="444904" y="454072"/>
                </a:cubicBezTo>
                <a:cubicBezTo>
                  <a:pt x="348914" y="452915"/>
                  <a:pt x="113024" y="464857"/>
                  <a:pt x="0" y="454072"/>
                </a:cubicBezTo>
                <a:cubicBezTo>
                  <a:pt x="16208" y="336174"/>
                  <a:pt x="21623" y="9888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2%3 =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73961-75AC-FF7A-0585-C8F51440CC47}"/>
              </a:ext>
            </a:extLst>
          </p:cNvPr>
          <p:cNvSpPr txBox="1"/>
          <p:nvPr/>
        </p:nvSpPr>
        <p:spPr>
          <a:xfrm>
            <a:off x="313363" y="263075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 2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38DD08A-C00A-8E84-C5E4-6339ECBF64DC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32242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BD4BD1-1EFD-8A72-9940-601FD75580DC}"/>
              </a:ext>
            </a:extLst>
          </p:cNvPr>
          <p:cNvSpPr txBox="1"/>
          <p:nvPr/>
        </p:nvSpPr>
        <p:spPr>
          <a:xfrm>
            <a:off x="3332376" y="3610290"/>
            <a:ext cx="398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776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69082" y="-2299353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11;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&gt; 0 &amp;&amp;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% 3 == 0)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continue;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832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 1c,1b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32123"/>
            <a:ext cx="407468" cy="12417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023FA-9001-FCFD-C162-D1D69900A581}"/>
              </a:ext>
            </a:extLst>
          </p:cNvPr>
          <p:cNvGrpSpPr/>
          <p:nvPr/>
        </p:nvGrpSpPr>
        <p:grpSpPr>
          <a:xfrm>
            <a:off x="3075077" y="573184"/>
            <a:ext cx="1552289" cy="370330"/>
            <a:chOff x="3042419" y="573184"/>
            <a:chExt cx="1552289" cy="370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B4465-9F45-974F-0D4B-B7FA7B972EDE}"/>
                </a:ext>
              </a:extLst>
            </p:cNvPr>
            <p:cNvSpPr txBox="1"/>
            <p:nvPr/>
          </p:nvSpPr>
          <p:spPr>
            <a:xfrm>
              <a:off x="3042419" y="57418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49C79-CF1A-C1C8-99B3-858587181636}"/>
                </a:ext>
              </a:extLst>
            </p:cNvPr>
            <p:cNvSpPr txBox="1"/>
            <p:nvPr/>
          </p:nvSpPr>
          <p:spPr>
            <a:xfrm>
              <a:off x="3615223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C2409-0195-9652-16CA-36BEC27ADE14}"/>
                </a:ext>
              </a:extLst>
            </p:cNvPr>
            <p:cNvSpPr txBox="1"/>
            <p:nvPr/>
          </p:nvSpPr>
          <p:spPr>
            <a:xfrm>
              <a:off x="4123790" y="57318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1c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774E08-A43E-46C2-75C1-E7C3AA8BFED5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8818A-0BD4-A9BC-E4E2-CCF479D0FC46}"/>
              </a:ext>
            </a:extLst>
          </p:cNvPr>
          <p:cNvSpPr txBox="1"/>
          <p:nvPr/>
        </p:nvSpPr>
        <p:spPr>
          <a:xfrm>
            <a:off x="3332376" y="3610290"/>
            <a:ext cx="398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5EBB03-222D-5792-6537-26E4DB898CCA}"/>
              </a:ext>
            </a:extLst>
          </p:cNvPr>
          <p:cNvSpPr txBox="1"/>
          <p:nvPr/>
        </p:nvSpPr>
        <p:spPr>
          <a:xfrm>
            <a:off x="307914" y="2632010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0 1</a:t>
            </a:r>
            <a:r>
              <a:rPr lang="en-US" dirty="0"/>
              <a:t>  2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2A9715A-98D3-44D3-F445-C5769F6D8B13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32242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33AC550C-D674-B829-2672-705D0C64DC41}"/>
              </a:ext>
            </a:extLst>
          </p:cNvPr>
          <p:cNvCxnSpPr>
            <a:cxnSpLocks/>
          </p:cNvCxnSpPr>
          <p:nvPr/>
        </p:nvCxnSpPr>
        <p:spPr>
          <a:xfrm>
            <a:off x="1798750" y="2821316"/>
            <a:ext cx="1631128" cy="1500313"/>
          </a:xfrm>
          <a:prstGeom prst="curvedConnector3">
            <a:avLst>
              <a:gd name="adj1" fmla="val 7869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5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28508</TotalTime>
  <Words>987</Words>
  <Application>Microsoft Macintosh PowerPoint</Application>
  <PresentationFormat>Custom</PresentationFormat>
  <Paragraphs>378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173</cp:revision>
  <dcterms:created xsi:type="dcterms:W3CDTF">2023-09-06T05:00:29Z</dcterms:created>
  <dcterms:modified xsi:type="dcterms:W3CDTF">2024-02-12T01:40:12Z</dcterms:modified>
  <cp:category/>
</cp:coreProperties>
</file>