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9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1"/>
    <p:restoredTop sz="94694"/>
  </p:normalViewPr>
  <p:slideViewPr>
    <p:cSldViewPr snapToGrid="0">
      <p:cViewPr varScale="1">
        <p:scale>
          <a:sx n="163" d="100"/>
          <a:sy n="163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“C”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47652" y="2020824"/>
            <a:ext cx="407468" cy="185415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609268"/>
              <a:ext cx="504627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</a:t>
              </a:r>
              <a:r>
                <a:rPr lang="en-AU" sz="1600" dirty="0"/>
                <a:t>language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"C#":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WriteLine("Good choice, C# is a fine language.");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/>
                <a:t>  case "C++":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WriteLine("These are great low level languages - we will be using these soon!");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   break;</a:t>
              </a:r>
            </a:p>
            <a:p>
              <a:pPr marL="342900" indent="-342900" rtl="0">
                <a:buFont typeface="+mj-lt"/>
                <a:buAutoNum type="arabicPeriod" startAt="5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  default: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7602" y="375300"/>
              <a:ext cx="92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7,10,</a:t>
              </a:r>
            </a:p>
            <a:p>
              <a:r>
                <a:rPr lang="en-US" dirty="0"/>
                <a:t>11,14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92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Fortran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702929"/>
            <a:ext cx="407468" cy="332275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922B49-974C-A696-41AA-902042780F3D}"/>
              </a:ext>
            </a:extLst>
          </p:cNvPr>
          <p:cNvCxnSpPr>
            <a:cxnSpLocks/>
          </p:cNvCxnSpPr>
          <p:nvPr/>
        </p:nvCxnSpPr>
        <p:spPr>
          <a:xfrm rot="5400000">
            <a:off x="3119185" y="1140713"/>
            <a:ext cx="1014981" cy="306329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B36EFB6-409D-BCBD-174F-875270B23E4A}"/>
              </a:ext>
            </a:extLst>
          </p:cNvPr>
          <p:cNvCxnSpPr>
            <a:cxnSpLocks/>
          </p:cNvCxnSpPr>
          <p:nvPr/>
        </p:nvCxnSpPr>
        <p:spPr>
          <a:xfrm rot="5400000">
            <a:off x="3404307" y="811960"/>
            <a:ext cx="278866" cy="227723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2DCE3D9-AA64-4072-50C0-5DBEC649F645}"/>
              </a:ext>
            </a:extLst>
          </p:cNvPr>
          <p:cNvCxnSpPr>
            <a:cxnSpLocks/>
          </p:cNvCxnSpPr>
          <p:nvPr/>
        </p:nvCxnSpPr>
        <p:spPr>
          <a:xfrm rot="5400000">
            <a:off x="3126660" y="1203424"/>
            <a:ext cx="130798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7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 - we will be using these soon!");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}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7584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865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15,16,</a:t>
            </a:r>
          </a:p>
          <a:p>
            <a:r>
              <a:rPr lang="en-US" dirty="0"/>
              <a:t>17, END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114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Fortran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429273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4340C4-2069-BA04-E5E2-2A90797B7C8C}"/>
              </a:ext>
            </a:extLst>
          </p:cNvPr>
          <p:cNvSpPr txBox="1"/>
          <p:nvPr/>
        </p:nvSpPr>
        <p:spPr>
          <a:xfrm>
            <a:off x="3365371" y="4127884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Well… good luck with that!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6D021-C277-ADA5-4905-6A365E61E7F1}"/>
              </a:ext>
            </a:extLst>
          </p:cNvPr>
          <p:cNvSpPr txBox="1"/>
          <p:nvPr/>
        </p:nvSpPr>
        <p:spPr>
          <a:xfrm>
            <a:off x="675595" y="2640174"/>
            <a:ext cx="9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181168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switch (language)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766355"/>
            <a:ext cx="407468" cy="3220104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31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8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372019" y="913809"/>
            <a:ext cx="323627" cy="207907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6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switch (</a:t>
            </a:r>
            <a:r>
              <a:rPr lang="en-AU" sz="1600" dirty="0"/>
              <a:t>language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  case "C#":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WriteLine("Good choice, C# is a fine language.");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/>
              <a:t>  case "C":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5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984248"/>
            <a:ext cx="407468" cy="1783080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4955354-47C8-48CC-5256-87DC4C803A15}"/>
              </a:ext>
            </a:extLst>
          </p:cNvPr>
          <p:cNvCxnSpPr>
            <a:cxnSpLocks/>
          </p:cNvCxnSpPr>
          <p:nvPr/>
        </p:nvCxnSpPr>
        <p:spPr>
          <a:xfrm rot="5400000">
            <a:off x="3043973" y="1162490"/>
            <a:ext cx="1036593" cy="430684"/>
          </a:xfrm>
          <a:prstGeom prst="curvedConnector3">
            <a:avLst>
              <a:gd name="adj1" fmla="val 50000"/>
            </a:avLst>
          </a:prstGeom>
          <a:ln w="38100">
            <a:solidFill>
              <a:srgbClr val="FF75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014983"/>
            <a:ext cx="407468" cy="296007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05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18016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271016"/>
            <a:ext cx="407468" cy="263370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/>
              <a:t>These are great low level languages…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9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3714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1511344"/>
            <a:ext cx="407468" cy="2341787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8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79D6D41-105C-FB51-AC96-A544404112E8}"/>
              </a:ext>
            </a:extLst>
          </p:cNvPr>
          <p:cNvSpPr txBox="1"/>
          <p:nvPr/>
        </p:nvSpPr>
        <p:spPr>
          <a:xfrm>
            <a:off x="2273467" y="583701"/>
            <a:ext cx="5046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case "C++":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WriteLine("These are great low level languages…");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break;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 default: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   WriteLine("Well... good luck with that!");</a:t>
            </a: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10"/>
            </a:pPr>
            <a:r>
              <a:rPr lang="en-AU" sz="1600" dirty="0"/>
              <a:t>WriteLine("Great chat!");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229043" y="4025687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5123" y="5712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7102" y="563661"/>
            <a:ext cx="7081019" cy="2633707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334412" y="3289029"/>
            <a:ext cx="3996218" cy="1532972"/>
            <a:chOff x="4993885" y="4429523"/>
            <a:chExt cx="6705679" cy="18764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0" y="4429523"/>
              <a:ext cx="1689764" cy="452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538261" y="3383146"/>
            <a:ext cx="1721392" cy="523220"/>
            <a:chOff x="-130005" y="3475016"/>
            <a:chExt cx="1721392" cy="5232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475016"/>
              <a:ext cx="788999" cy="523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6208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385539" y="3493989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95207" y="2308383"/>
            <a:ext cx="1585168" cy="671651"/>
            <a:chOff x="515794" y="3612564"/>
            <a:chExt cx="1843702" cy="671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12564"/>
              <a:ext cx="119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782346" cy="307777"/>
            </a:xfrm>
            <a:custGeom>
              <a:avLst/>
              <a:gdLst>
                <a:gd name="connsiteX0" fmla="*/ 0 w 1782346"/>
                <a:gd name="connsiteY0" fmla="*/ 0 h 307777"/>
                <a:gd name="connsiteX1" fmla="*/ 576292 w 1782346"/>
                <a:gd name="connsiteY1" fmla="*/ 0 h 307777"/>
                <a:gd name="connsiteX2" fmla="*/ 1116937 w 1782346"/>
                <a:gd name="connsiteY2" fmla="*/ 0 h 307777"/>
                <a:gd name="connsiteX3" fmla="*/ 1782346 w 1782346"/>
                <a:gd name="connsiteY3" fmla="*/ 0 h 307777"/>
                <a:gd name="connsiteX4" fmla="*/ 1782346 w 1782346"/>
                <a:gd name="connsiteY4" fmla="*/ 307777 h 307777"/>
                <a:gd name="connsiteX5" fmla="*/ 1223878 w 1782346"/>
                <a:gd name="connsiteY5" fmla="*/ 307777 h 307777"/>
                <a:gd name="connsiteX6" fmla="*/ 594115 w 1782346"/>
                <a:gd name="connsiteY6" fmla="*/ 307777 h 307777"/>
                <a:gd name="connsiteX7" fmla="*/ 0 w 1782346"/>
                <a:gd name="connsiteY7" fmla="*/ 307777 h 307777"/>
                <a:gd name="connsiteX8" fmla="*/ 0 w 1782346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2346" h="307777" extrusionOk="0">
                  <a:moveTo>
                    <a:pt x="0" y="0"/>
                  </a:moveTo>
                  <a:cubicBezTo>
                    <a:pt x="126877" y="17471"/>
                    <a:pt x="396862" y="-4167"/>
                    <a:pt x="576292" y="0"/>
                  </a:cubicBezTo>
                  <a:cubicBezTo>
                    <a:pt x="755722" y="4167"/>
                    <a:pt x="963895" y="17077"/>
                    <a:pt x="1116937" y="0"/>
                  </a:cubicBezTo>
                  <a:cubicBezTo>
                    <a:pt x="1269980" y="-17077"/>
                    <a:pt x="1450510" y="10433"/>
                    <a:pt x="1782346" y="0"/>
                  </a:cubicBezTo>
                  <a:cubicBezTo>
                    <a:pt x="1787784" y="133970"/>
                    <a:pt x="1778189" y="197125"/>
                    <a:pt x="1782346" y="307777"/>
                  </a:cubicBezTo>
                  <a:cubicBezTo>
                    <a:pt x="1608648" y="317304"/>
                    <a:pt x="1398803" y="317704"/>
                    <a:pt x="1223878" y="307777"/>
                  </a:cubicBezTo>
                  <a:cubicBezTo>
                    <a:pt x="1048953" y="297850"/>
                    <a:pt x="888820" y="293985"/>
                    <a:pt x="594115" y="307777"/>
                  </a:cubicBezTo>
                  <a:cubicBezTo>
                    <a:pt x="299410" y="321569"/>
                    <a:pt x="270046" y="32736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41105" y="3360215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39833" y="3678655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490229" y="3483798"/>
            <a:ext cx="75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812755" y="2621886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29878" y="3402993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46926" y="3605729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51DAA-F573-D9AF-73EF-CBFF2CA229C4}"/>
              </a:ext>
            </a:extLst>
          </p:cNvPr>
          <p:cNvSpPr txBox="1"/>
          <p:nvPr/>
        </p:nvSpPr>
        <p:spPr>
          <a:xfrm>
            <a:off x="6095695" y="3617127"/>
            <a:ext cx="63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80FE-B0D2-3A3F-FD56-1E9784092FA6}"/>
              </a:ext>
            </a:extLst>
          </p:cNvPr>
          <p:cNvSpPr txBox="1"/>
          <p:nvPr/>
        </p:nvSpPr>
        <p:spPr>
          <a:xfrm>
            <a:off x="6318654" y="2183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4A54-D9B9-5390-C872-CB7070A48C9B}"/>
              </a:ext>
            </a:extLst>
          </p:cNvPr>
          <p:cNvGrpSpPr/>
          <p:nvPr/>
        </p:nvGrpSpPr>
        <p:grpSpPr>
          <a:xfrm>
            <a:off x="1947650" y="2706101"/>
            <a:ext cx="407468" cy="885179"/>
            <a:chOff x="1668759" y="-13958058"/>
            <a:chExt cx="487848" cy="22198517"/>
          </a:xfrm>
        </p:grpSpPr>
        <p:cxnSp>
          <p:nvCxnSpPr>
            <p:cNvPr id="20" name="Straight Arrow Connector 55">
              <a:extLst>
                <a:ext uri="{FF2B5EF4-FFF2-40B4-BE49-F238E27FC236}">
                  <a16:creationId xmlns:a16="http://schemas.microsoft.com/office/drawing/2014/main" id="{07C2BF2C-BE36-544A-107B-A51580D7C75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AD6163-20EC-F05A-4E47-E89A62C69627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C9E6ED-6B61-E71F-CDB2-5D49314CC6DF}"/>
              </a:ext>
            </a:extLst>
          </p:cNvPr>
          <p:cNvSpPr txBox="1"/>
          <p:nvPr/>
        </p:nvSpPr>
        <p:spPr>
          <a:xfrm>
            <a:off x="3355252" y="3853130"/>
            <a:ext cx="382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These are great low level languages…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5C9D-C8D1-BCDD-00CE-A769C3BB790D}"/>
              </a:ext>
            </a:extLst>
          </p:cNvPr>
          <p:cNvSpPr txBox="1"/>
          <p:nvPr/>
        </p:nvSpPr>
        <p:spPr>
          <a:xfrm>
            <a:off x="3365371" y="4124474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chat!</a:t>
            </a:r>
          </a:p>
        </p:txBody>
      </p:sp>
    </p:spTree>
    <p:extLst>
      <p:ext uri="{BB962C8B-B14F-4D97-AF65-F5344CB8AC3E}">
        <p14:creationId xmlns:p14="http://schemas.microsoft.com/office/powerpoint/2010/main" val="5538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using static 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System.Console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language = </a:t>
              </a:r>
              <a:r>
                <a:rPr lang="en-AU" sz="1600" dirty="0" err="1"/>
                <a:t>ReadLine</a:t>
              </a:r>
              <a:r>
                <a:rPr lang="en-AU" sz="1600" dirty="0"/>
                <a:t>();</a:t>
              </a:r>
              <a:br>
                <a:rPr lang="en-AU" sz="1600" dirty="0"/>
              </a:b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switch (language)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/>
                <a:t> 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85168" cy="671651"/>
              <a:chOff x="515794" y="3612564"/>
              <a:chExt cx="1843702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1195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782346" cy="307777"/>
              </a:xfrm>
              <a:custGeom>
                <a:avLst/>
                <a:gdLst>
                  <a:gd name="connsiteX0" fmla="*/ 0 w 1782346"/>
                  <a:gd name="connsiteY0" fmla="*/ 0 h 307777"/>
                  <a:gd name="connsiteX1" fmla="*/ 576292 w 1782346"/>
                  <a:gd name="connsiteY1" fmla="*/ 0 h 307777"/>
                  <a:gd name="connsiteX2" fmla="*/ 1116937 w 1782346"/>
                  <a:gd name="connsiteY2" fmla="*/ 0 h 307777"/>
                  <a:gd name="connsiteX3" fmla="*/ 1782346 w 1782346"/>
                  <a:gd name="connsiteY3" fmla="*/ 0 h 307777"/>
                  <a:gd name="connsiteX4" fmla="*/ 1782346 w 1782346"/>
                  <a:gd name="connsiteY4" fmla="*/ 307777 h 307777"/>
                  <a:gd name="connsiteX5" fmla="*/ 1223878 w 1782346"/>
                  <a:gd name="connsiteY5" fmla="*/ 307777 h 307777"/>
                  <a:gd name="connsiteX6" fmla="*/ 594115 w 1782346"/>
                  <a:gd name="connsiteY6" fmla="*/ 307777 h 307777"/>
                  <a:gd name="connsiteX7" fmla="*/ 0 w 1782346"/>
                  <a:gd name="connsiteY7" fmla="*/ 307777 h 307777"/>
                  <a:gd name="connsiteX8" fmla="*/ 0 w 1782346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2346" h="307777" extrusionOk="0">
                    <a:moveTo>
                      <a:pt x="0" y="0"/>
                    </a:moveTo>
                    <a:cubicBezTo>
                      <a:pt x="126877" y="17471"/>
                      <a:pt x="396862" y="-4167"/>
                      <a:pt x="576292" y="0"/>
                    </a:cubicBezTo>
                    <a:cubicBezTo>
                      <a:pt x="755722" y="4167"/>
                      <a:pt x="963895" y="17077"/>
                      <a:pt x="1116937" y="0"/>
                    </a:cubicBezTo>
                    <a:cubicBezTo>
                      <a:pt x="1269980" y="-17077"/>
                      <a:pt x="1450510" y="10433"/>
                      <a:pt x="1782346" y="0"/>
                    </a:cubicBezTo>
                    <a:cubicBezTo>
                      <a:pt x="1787784" y="133970"/>
                      <a:pt x="1778189" y="197125"/>
                      <a:pt x="1782346" y="307777"/>
                    </a:cubicBezTo>
                    <a:cubicBezTo>
                      <a:pt x="1608648" y="317304"/>
                      <a:pt x="1398803" y="317704"/>
                      <a:pt x="1223878" y="307777"/>
                    </a:cubicBezTo>
                    <a:cubicBezTo>
                      <a:pt x="1048953" y="297850"/>
                      <a:pt x="888820" y="293985"/>
                      <a:pt x="594115" y="307777"/>
                    </a:cubicBezTo>
                    <a:cubicBezTo>
                      <a:pt x="299410" y="321569"/>
                      <a:pt x="270046" y="32736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677823" y="-468324"/>
              <a:ext cx="985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3EAA83-709B-AEE7-421F-1B29939E5711}"/>
                </a:ext>
              </a:extLst>
            </p:cNvPr>
            <p:cNvSpPr txBox="1"/>
            <p:nvPr/>
          </p:nvSpPr>
          <p:spPr>
            <a:xfrm>
              <a:off x="3349154" y="49723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B51DAA-F573-D9AF-73EF-CBFF2CA229C4}"/>
                </a:ext>
              </a:extLst>
            </p:cNvPr>
            <p:cNvSpPr txBox="1"/>
            <p:nvPr/>
          </p:nvSpPr>
          <p:spPr>
            <a:xfrm>
              <a:off x="6097923" y="508629"/>
              <a:ext cx="1063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Fortran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C39B20-F863-7C67-FD78-60CFCC23A0E8}"/>
                </a:ext>
              </a:extLst>
            </p:cNvPr>
            <p:cNvSpPr/>
            <p:nvPr/>
          </p:nvSpPr>
          <p:spPr>
            <a:xfrm>
              <a:off x="5034017" y="-2432404"/>
              <a:ext cx="2127795" cy="1085065"/>
            </a:xfrm>
            <a:custGeom>
              <a:avLst/>
              <a:gdLst>
                <a:gd name="connsiteX0" fmla="*/ 0 w 2127795"/>
                <a:gd name="connsiteY0" fmla="*/ 0 h 1085065"/>
                <a:gd name="connsiteX1" fmla="*/ 510671 w 2127795"/>
                <a:gd name="connsiteY1" fmla="*/ 0 h 1085065"/>
                <a:gd name="connsiteX2" fmla="*/ 1042620 w 2127795"/>
                <a:gd name="connsiteY2" fmla="*/ 0 h 1085065"/>
                <a:gd name="connsiteX3" fmla="*/ 1595846 w 2127795"/>
                <a:gd name="connsiteY3" fmla="*/ 0 h 1085065"/>
                <a:gd name="connsiteX4" fmla="*/ 2127795 w 2127795"/>
                <a:gd name="connsiteY4" fmla="*/ 0 h 1085065"/>
                <a:gd name="connsiteX5" fmla="*/ 2127795 w 2127795"/>
                <a:gd name="connsiteY5" fmla="*/ 553383 h 1085065"/>
                <a:gd name="connsiteX6" fmla="*/ 2127795 w 2127795"/>
                <a:gd name="connsiteY6" fmla="*/ 1085065 h 1085065"/>
                <a:gd name="connsiteX7" fmla="*/ 1553290 w 2127795"/>
                <a:gd name="connsiteY7" fmla="*/ 1085065 h 1085065"/>
                <a:gd name="connsiteX8" fmla="*/ 978786 w 2127795"/>
                <a:gd name="connsiteY8" fmla="*/ 1085065 h 1085065"/>
                <a:gd name="connsiteX9" fmla="*/ 0 w 2127795"/>
                <a:gd name="connsiteY9" fmla="*/ 1085065 h 1085065"/>
                <a:gd name="connsiteX10" fmla="*/ 0 w 2127795"/>
                <a:gd name="connsiteY10" fmla="*/ 553383 h 1085065"/>
                <a:gd name="connsiteX11" fmla="*/ 0 w 2127795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5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038" y="-4296"/>
                    <a:pt x="1042620" y="0"/>
                  </a:cubicBezTo>
                  <a:cubicBezTo>
                    <a:pt x="1247202" y="4296"/>
                    <a:pt x="1418238" y="-20161"/>
                    <a:pt x="1595846" y="0"/>
                  </a:cubicBezTo>
                  <a:cubicBezTo>
                    <a:pt x="1773454" y="20161"/>
                    <a:pt x="1930348" y="288"/>
                    <a:pt x="2127795" y="0"/>
                  </a:cubicBezTo>
                  <a:cubicBezTo>
                    <a:pt x="2127420" y="271704"/>
                    <a:pt x="2137858" y="397892"/>
                    <a:pt x="2127795" y="553383"/>
                  </a:cubicBezTo>
                  <a:cubicBezTo>
                    <a:pt x="2117732" y="708874"/>
                    <a:pt x="2106280" y="956975"/>
                    <a:pt x="2127795" y="1085065"/>
                  </a:cubicBezTo>
                  <a:cubicBezTo>
                    <a:pt x="1890946" y="1101697"/>
                    <a:pt x="1709293" y="1081968"/>
                    <a:pt x="1553290" y="1085065"/>
                  </a:cubicBezTo>
                  <a:cubicBezTo>
                    <a:pt x="1397287" y="1088162"/>
                    <a:pt x="1242166" y="1089720"/>
                    <a:pt x="978786" y="1085065"/>
                  </a:cubicBezTo>
                  <a:cubicBezTo>
                    <a:pt x="715406" y="1080410"/>
                    <a:pt x="281211" y="10848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5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2356" y="-16277"/>
                    <a:pt x="978786" y="0"/>
                  </a:cubicBezTo>
                  <a:cubicBezTo>
                    <a:pt x="1155217" y="16277"/>
                    <a:pt x="1321550" y="15209"/>
                    <a:pt x="1553290" y="0"/>
                  </a:cubicBezTo>
                  <a:cubicBezTo>
                    <a:pt x="1785030" y="-15209"/>
                    <a:pt x="1999571" y="-24705"/>
                    <a:pt x="2127795" y="0"/>
                  </a:cubicBezTo>
                  <a:cubicBezTo>
                    <a:pt x="2106315" y="169500"/>
                    <a:pt x="2151273" y="285308"/>
                    <a:pt x="2127795" y="531682"/>
                  </a:cubicBezTo>
                  <a:cubicBezTo>
                    <a:pt x="2104317" y="778056"/>
                    <a:pt x="2118403" y="967639"/>
                    <a:pt x="2127795" y="1085065"/>
                  </a:cubicBezTo>
                  <a:cubicBezTo>
                    <a:pt x="1970448" y="1066755"/>
                    <a:pt x="1767058" y="1074801"/>
                    <a:pt x="1595846" y="1085065"/>
                  </a:cubicBezTo>
                  <a:cubicBezTo>
                    <a:pt x="1424634" y="1095329"/>
                    <a:pt x="1144488" y="1080688"/>
                    <a:pt x="1021342" y="1085065"/>
                  </a:cubicBezTo>
                  <a:cubicBezTo>
                    <a:pt x="898196" y="1089442"/>
                    <a:pt x="704334" y="1073542"/>
                    <a:pt x="553227" y="1085065"/>
                  </a:cubicBezTo>
                  <a:cubicBezTo>
                    <a:pt x="402121" y="1096588"/>
                    <a:pt x="151220" y="1095466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Let’s see what happens if the user inputs “Fortran”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39633" y="2010522"/>
            <a:ext cx="407468" cy="1790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3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24002</TotalTime>
  <Words>757</Words>
  <Application>Microsoft Macintosh PowerPoint</Application>
  <PresentationFormat>Custom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Andrew Cain</cp:lastModifiedBy>
  <cp:revision>100</cp:revision>
  <dcterms:created xsi:type="dcterms:W3CDTF">2023-09-06T05:00:29Z</dcterms:created>
  <dcterms:modified xsi:type="dcterms:W3CDTF">2023-10-04T09:19:55Z</dcterms:modified>
  <cp:category/>
</cp:coreProperties>
</file>