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/>
    <p:restoredTop sz="94694"/>
  </p:normalViewPr>
  <p:slideViewPr>
    <p:cSldViewPr snapToGrid="0">
      <p:cViewPr varScale="1">
        <p:scale>
          <a:sx n="154" d="100"/>
          <a:sy n="15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C#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“C#”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803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86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3122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713037"/>
            <a:ext cx="707639" cy="127141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14,15,16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sz="1800" dirty="0"/>
              <a:t>Well... good luck with that!</a:t>
            </a:r>
          </a:p>
          <a:p>
            <a:r>
              <a:rPr lang="en-US" sz="1800" dirty="0"/>
              <a:t>Great chat!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language == (“C++”))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9352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28551"/>
            <a:ext cx="707639" cy="3455899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5,6,7,8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/>
              <a:t>Good choice, C# is a fine language.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77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88127"/>
            <a:ext cx="707639" cy="24963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language.</a:t>
            </a:r>
          </a:p>
          <a:p>
            <a:r>
              <a:rPr lang="en-US" sz="1800" dirty="0"/>
              <a:t>Great chat!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93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“C++”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42450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3034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02523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746135"/>
            <a:ext cx="707639" cy="2238315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10,11,12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/>
              <a:t>These are great languages.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6262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470727"/>
            <a:ext cx="707639" cy="15137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</a:p>
          <a:p>
            <a:r>
              <a:rPr lang="en-US" sz="1800" dirty="0"/>
              <a:t>Great chat!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7755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((language == “C”) || (language == “C++”))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about “Fortran”?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192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25369</TotalTime>
  <Words>1099</Words>
  <Application>Microsoft Macintosh PowerPoint</Application>
  <PresentationFormat>Custom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97</cp:revision>
  <dcterms:created xsi:type="dcterms:W3CDTF">2023-09-06T05:00:29Z</dcterms:created>
  <dcterms:modified xsi:type="dcterms:W3CDTF">2024-02-02T03:18:21Z</dcterms:modified>
  <cp:category/>
</cp:coreProperties>
</file>