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7" r:id="rId2"/>
    <p:sldId id="296" r:id="rId3"/>
    <p:sldId id="300" r:id="rId4"/>
    <p:sldId id="297" r:id="rId5"/>
    <p:sldId id="298" r:id="rId6"/>
    <p:sldId id="299" r:id="rId7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4"/>
    <p:restoredTop sz="94694"/>
  </p:normalViewPr>
  <p:slideViewPr>
    <p:cSldViewPr snapToGrid="0">
      <p:cViewPr varScale="1">
        <p:scale>
          <a:sx n="153" d="100"/>
          <a:sy n="153" d="100"/>
        </p:scale>
        <p:origin x="1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/>
                <a:t>language = </a:t>
              </a:r>
              <a:r>
                <a:rPr lang="en-US" sz="1600" dirty="0" err="1"/>
                <a:t>ReadLine</a:t>
              </a:r>
              <a:r>
                <a:rPr lang="en-US" sz="1600" dirty="0"/>
                <a:t>();</a:t>
              </a:r>
              <a:br>
                <a:rPr lang="en-US" sz="1600" dirty="0"/>
              </a:br>
              <a:endParaRPr lang="en-US" sz="1600" dirty="0"/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if (language == "C#")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WriteLine("Good choice, C# is a fine language.");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52" indent="-342952">
                <a:buFont typeface="+mj-lt"/>
                <a:buAutoNum type="arabicPeriod"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WriteLine("Great chat!");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C#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6097923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C#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C39B20-F863-7C67-FD78-60CFCC23A0E8}"/>
                </a:ext>
              </a:extLst>
            </p:cNvPr>
            <p:cNvSpPr/>
            <p:nvPr/>
          </p:nvSpPr>
          <p:spPr>
            <a:xfrm>
              <a:off x="5034017" y="-2432404"/>
              <a:ext cx="2127795" cy="1085065"/>
            </a:xfrm>
            <a:custGeom>
              <a:avLst/>
              <a:gdLst>
                <a:gd name="connsiteX0" fmla="*/ 0 w 2127795"/>
                <a:gd name="connsiteY0" fmla="*/ 0 h 1085065"/>
                <a:gd name="connsiteX1" fmla="*/ 510671 w 2127795"/>
                <a:gd name="connsiteY1" fmla="*/ 0 h 1085065"/>
                <a:gd name="connsiteX2" fmla="*/ 1042620 w 2127795"/>
                <a:gd name="connsiteY2" fmla="*/ 0 h 1085065"/>
                <a:gd name="connsiteX3" fmla="*/ 1595846 w 2127795"/>
                <a:gd name="connsiteY3" fmla="*/ 0 h 1085065"/>
                <a:gd name="connsiteX4" fmla="*/ 2127795 w 2127795"/>
                <a:gd name="connsiteY4" fmla="*/ 0 h 1085065"/>
                <a:gd name="connsiteX5" fmla="*/ 2127795 w 2127795"/>
                <a:gd name="connsiteY5" fmla="*/ 553383 h 1085065"/>
                <a:gd name="connsiteX6" fmla="*/ 2127795 w 2127795"/>
                <a:gd name="connsiteY6" fmla="*/ 1085065 h 1085065"/>
                <a:gd name="connsiteX7" fmla="*/ 1553290 w 2127795"/>
                <a:gd name="connsiteY7" fmla="*/ 1085065 h 1085065"/>
                <a:gd name="connsiteX8" fmla="*/ 978786 w 2127795"/>
                <a:gd name="connsiteY8" fmla="*/ 1085065 h 1085065"/>
                <a:gd name="connsiteX9" fmla="*/ 0 w 2127795"/>
                <a:gd name="connsiteY9" fmla="*/ 1085065 h 1085065"/>
                <a:gd name="connsiteX10" fmla="*/ 0 w 2127795"/>
                <a:gd name="connsiteY10" fmla="*/ 553383 h 1085065"/>
                <a:gd name="connsiteX11" fmla="*/ 0 w 2127795"/>
                <a:gd name="connsiteY11" fmla="*/ 0 h 108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7795" h="1085065" fill="none" extrusionOk="0">
                  <a:moveTo>
                    <a:pt x="0" y="0"/>
                  </a:moveTo>
                  <a:cubicBezTo>
                    <a:pt x="119302" y="-23815"/>
                    <a:pt x="321953" y="-4268"/>
                    <a:pt x="510671" y="0"/>
                  </a:cubicBezTo>
                  <a:cubicBezTo>
                    <a:pt x="699389" y="4268"/>
                    <a:pt x="838038" y="-4296"/>
                    <a:pt x="1042620" y="0"/>
                  </a:cubicBezTo>
                  <a:cubicBezTo>
                    <a:pt x="1247202" y="4296"/>
                    <a:pt x="1418238" y="-20161"/>
                    <a:pt x="1595846" y="0"/>
                  </a:cubicBezTo>
                  <a:cubicBezTo>
                    <a:pt x="1773454" y="20161"/>
                    <a:pt x="1930348" y="288"/>
                    <a:pt x="2127795" y="0"/>
                  </a:cubicBezTo>
                  <a:cubicBezTo>
                    <a:pt x="2127420" y="271704"/>
                    <a:pt x="2137858" y="397892"/>
                    <a:pt x="2127795" y="553383"/>
                  </a:cubicBezTo>
                  <a:cubicBezTo>
                    <a:pt x="2117732" y="708874"/>
                    <a:pt x="2106280" y="956975"/>
                    <a:pt x="2127795" y="1085065"/>
                  </a:cubicBezTo>
                  <a:cubicBezTo>
                    <a:pt x="1890946" y="1101697"/>
                    <a:pt x="1709293" y="1081968"/>
                    <a:pt x="1553290" y="1085065"/>
                  </a:cubicBezTo>
                  <a:cubicBezTo>
                    <a:pt x="1397287" y="1088162"/>
                    <a:pt x="1242166" y="1089720"/>
                    <a:pt x="978786" y="1085065"/>
                  </a:cubicBezTo>
                  <a:cubicBezTo>
                    <a:pt x="715406" y="1080410"/>
                    <a:pt x="281211" y="1084892"/>
                    <a:pt x="0" y="1085065"/>
                  </a:cubicBezTo>
                  <a:cubicBezTo>
                    <a:pt x="-13849" y="960040"/>
                    <a:pt x="-19899" y="725067"/>
                    <a:pt x="0" y="553383"/>
                  </a:cubicBezTo>
                  <a:cubicBezTo>
                    <a:pt x="19899" y="381699"/>
                    <a:pt x="-3693" y="272116"/>
                    <a:pt x="0" y="0"/>
                  </a:cubicBezTo>
                  <a:close/>
                </a:path>
                <a:path w="2127795" h="1085065" stroke="0" extrusionOk="0">
                  <a:moveTo>
                    <a:pt x="0" y="0"/>
                  </a:moveTo>
                  <a:cubicBezTo>
                    <a:pt x="171248" y="-8495"/>
                    <a:pt x="325453" y="21877"/>
                    <a:pt x="510671" y="0"/>
                  </a:cubicBezTo>
                  <a:cubicBezTo>
                    <a:pt x="695889" y="-21877"/>
                    <a:pt x="802356" y="-16277"/>
                    <a:pt x="978786" y="0"/>
                  </a:cubicBezTo>
                  <a:cubicBezTo>
                    <a:pt x="1155217" y="16277"/>
                    <a:pt x="1321550" y="15209"/>
                    <a:pt x="1553290" y="0"/>
                  </a:cubicBezTo>
                  <a:cubicBezTo>
                    <a:pt x="1785030" y="-15209"/>
                    <a:pt x="1999571" y="-24705"/>
                    <a:pt x="2127795" y="0"/>
                  </a:cubicBezTo>
                  <a:cubicBezTo>
                    <a:pt x="2106315" y="169500"/>
                    <a:pt x="2151273" y="285308"/>
                    <a:pt x="2127795" y="531682"/>
                  </a:cubicBezTo>
                  <a:cubicBezTo>
                    <a:pt x="2104317" y="778056"/>
                    <a:pt x="2118403" y="967639"/>
                    <a:pt x="2127795" y="1085065"/>
                  </a:cubicBezTo>
                  <a:cubicBezTo>
                    <a:pt x="1970448" y="1066755"/>
                    <a:pt x="1767058" y="1074801"/>
                    <a:pt x="1595846" y="1085065"/>
                  </a:cubicBezTo>
                  <a:cubicBezTo>
                    <a:pt x="1424634" y="1095329"/>
                    <a:pt x="1144488" y="1080688"/>
                    <a:pt x="1021342" y="1085065"/>
                  </a:cubicBezTo>
                  <a:cubicBezTo>
                    <a:pt x="898196" y="1089442"/>
                    <a:pt x="704334" y="1073542"/>
                    <a:pt x="553227" y="1085065"/>
                  </a:cubicBezTo>
                  <a:cubicBezTo>
                    <a:pt x="402121" y="1096588"/>
                    <a:pt x="151220" y="1095466"/>
                    <a:pt x="0" y="1085065"/>
                  </a:cubicBezTo>
                  <a:cubicBezTo>
                    <a:pt x="21856" y="935562"/>
                    <a:pt x="-26363" y="762075"/>
                    <a:pt x="0" y="542533"/>
                  </a:cubicBezTo>
                  <a:cubicBezTo>
                    <a:pt x="26363" y="322991"/>
                    <a:pt x="24427" y="211558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Let’s see what happens if the user inputs “C#”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47650" y="1298683"/>
            <a:ext cx="407468" cy="25670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627246"/>
            <a:ext cx="5046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52" indent="-342952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string language;</a:t>
            </a:r>
          </a:p>
          <a:p>
            <a:pPr marL="342952" indent="-342952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Write("What language do you use? ");</a:t>
            </a:r>
          </a:p>
          <a:p>
            <a:pPr marL="342952" indent="-342952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language =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ReadLine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52" indent="-342952">
              <a:buFont typeface="+mj-lt"/>
              <a:buAutoNum type="arabicPeriod"/>
            </a:pPr>
            <a:r>
              <a:rPr lang="en-US" sz="1600" dirty="0"/>
              <a:t>if (language == "C#")</a:t>
            </a:r>
          </a:p>
          <a:p>
            <a:pPr marL="342952" indent="-342952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52" indent="-342952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52" indent="-342952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52" indent="-342952">
              <a:buFont typeface="+mj-lt"/>
              <a:buAutoNum type="arabicPeriod"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52" indent="-342952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C#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817079"/>
            <a:ext cx="407468" cy="2048663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31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EBD3146-4D6B-C65A-3EDA-552FB7AE9D78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language =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  <a:b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if (language == "C#")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/>
                <a:t>{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/>
                <a:t>  WriteLine("Good choice, C# is a fine language.");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/>
                <a:t>}</a:t>
              </a:r>
            </a:p>
            <a:p>
              <a:pPr marL="342952" indent="-342952">
                <a:buFont typeface="+mj-lt"/>
                <a:buAutoNum type="arabicPeriod"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WriteLine("Great chat!");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57" y="375300"/>
              <a:ext cx="794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6,7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C#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F71DFB6-3F0E-C8D5-6A10-63E72137022E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73F7C7B-B96A-C415-FC8B-5673DAAACD9F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EB0158B-14A8-B700-A086-FF5A79CB7E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E81C06-A392-0C95-A089-DC1287D96B24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C893842-1E9C-C7CF-491A-34FF7C261E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566991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624C1B-13E3-CF22-2B64-4978D2D552CE}"/>
                </a:ext>
              </a:extLst>
            </p:cNvPr>
            <p:cNvSpPr txBox="1"/>
            <p:nvPr/>
          </p:nvSpPr>
          <p:spPr>
            <a:xfrm>
              <a:off x="3349154" y="49723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B15020-F4B5-4B6B-B5F4-ABFCE4CEDFC2}"/>
                </a:ext>
              </a:extLst>
            </p:cNvPr>
            <p:cNvSpPr txBox="1"/>
            <p:nvPr/>
          </p:nvSpPr>
          <p:spPr>
            <a:xfrm>
              <a:off x="6097923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C#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150C76-221E-A434-6334-1DA4D47BADFD}"/>
                </a:ext>
              </a:extLst>
            </p:cNvPr>
            <p:cNvSpPr txBox="1"/>
            <p:nvPr/>
          </p:nvSpPr>
          <p:spPr>
            <a:xfrm>
              <a:off x="3336168" y="756656"/>
              <a:ext cx="3813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Good choice, C# is a fine language.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31575F0-A4E5-D60F-2202-4EB0EA74873E}"/>
                </a:ext>
              </a:extLst>
            </p:cNvPr>
            <p:cNvGrpSpPr/>
            <p:nvPr/>
          </p:nvGrpSpPr>
          <p:grpSpPr>
            <a:xfrm>
              <a:off x="1949878" y="-1070688"/>
              <a:ext cx="407468" cy="1653551"/>
              <a:chOff x="1668759" y="-13958058"/>
              <a:chExt cx="487848" cy="22198517"/>
            </a:xfrm>
          </p:grpSpPr>
          <p:cxnSp>
            <p:nvCxnSpPr>
              <p:cNvPr id="32" name="Straight Arrow Connector 55">
                <a:extLst>
                  <a:ext uri="{FF2B5EF4-FFF2-40B4-BE49-F238E27FC236}">
                    <a16:creationId xmlns:a16="http://schemas.microsoft.com/office/drawing/2014/main" id="{F7C9D4CF-8160-87CE-85BD-768848087C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-7504250" y="-4785019"/>
                <a:ext cx="18833896" cy="487818"/>
              </a:xfrm>
              <a:prstGeom prst="bentConnector3">
                <a:avLst>
                  <a:gd name="adj1" fmla="val 100645"/>
                </a:avLst>
              </a:prstGeom>
              <a:ln w="19050" cap="rnd" cmpd="sng">
                <a:solidFill>
                  <a:schemeClr val="tx1"/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CB912D2-DA49-EA65-3153-F7C6C0265371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413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C5784BF-8E51-1DC6-C026-EAE535420368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language =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  <a:b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if (language == "C#")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WriteLine("Good choice, C# is a fine language.");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52" indent="-342952">
                <a:buFont typeface="+mj-lt"/>
                <a:buAutoNum type="arabicPeriod"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/>
                <a:t>WriteLine("Great chat!");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924532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55" y="375300"/>
              <a:ext cx="58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C#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6097923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C#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2EFAD2-3405-71DB-1947-4C13054C562F}"/>
                </a:ext>
              </a:extLst>
            </p:cNvPr>
            <p:cNvSpPr txBox="1"/>
            <p:nvPr/>
          </p:nvSpPr>
          <p:spPr>
            <a:xfrm>
              <a:off x="3336168" y="756656"/>
              <a:ext cx="3813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Good choice, C# is a fine language.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213D4F-83B3-6FF1-50D7-D61608097CD4}"/>
                </a:ext>
              </a:extLst>
            </p:cNvPr>
            <p:cNvSpPr txBox="1"/>
            <p:nvPr/>
          </p:nvSpPr>
          <p:spPr>
            <a:xfrm>
              <a:off x="3336168" y="1028375"/>
              <a:ext cx="3813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Great chat!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EF7EF2-769E-AA4B-764E-512560AC344C}"/>
                </a:ext>
              </a:extLst>
            </p:cNvPr>
            <p:cNvGrpSpPr/>
            <p:nvPr/>
          </p:nvGrpSpPr>
          <p:grpSpPr>
            <a:xfrm>
              <a:off x="1949878" y="-117273"/>
              <a:ext cx="407468" cy="600063"/>
              <a:chOff x="1668759" y="-13958058"/>
              <a:chExt cx="487848" cy="22198517"/>
            </a:xfrm>
          </p:grpSpPr>
          <p:cxnSp>
            <p:nvCxnSpPr>
              <p:cNvPr id="10" name="Straight Arrow Connector 55">
                <a:extLst>
                  <a:ext uri="{FF2B5EF4-FFF2-40B4-BE49-F238E27FC236}">
                    <a16:creationId xmlns:a16="http://schemas.microsoft.com/office/drawing/2014/main" id="{FA219580-2A73-C74A-7110-2F878289B94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-7504250" y="-4785019"/>
                <a:ext cx="18833896" cy="487818"/>
              </a:xfrm>
              <a:prstGeom prst="bentConnector3">
                <a:avLst>
                  <a:gd name="adj1" fmla="val 100645"/>
                </a:avLst>
              </a:prstGeom>
              <a:ln w="19050" cap="rnd" cmpd="sng">
                <a:solidFill>
                  <a:schemeClr val="tx1"/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B81F6F3-9064-C786-3ED0-5976FA19DE17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935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8D3BF1C-01F4-50D3-A0CB-2BECC49038C5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75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language =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  <a:b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/>
                <a:t>if (language == "C#")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WriteLine("Good choice, C# is a fine language.");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52" indent="-342952">
                <a:buFont typeface="+mj-lt"/>
                <a:buAutoNum type="arabicPeriod"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WriteLine("Great chat!");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C++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6097923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C++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399F5E-419B-BEAA-1592-C77EE1CFCD6A}"/>
                </a:ext>
              </a:extLst>
            </p:cNvPr>
            <p:cNvSpPr/>
            <p:nvPr/>
          </p:nvSpPr>
          <p:spPr>
            <a:xfrm>
              <a:off x="4842467" y="-2414636"/>
              <a:ext cx="2319342" cy="1085065"/>
            </a:xfrm>
            <a:custGeom>
              <a:avLst/>
              <a:gdLst>
                <a:gd name="connsiteX0" fmla="*/ 0 w 2319342"/>
                <a:gd name="connsiteY0" fmla="*/ 0 h 1085065"/>
                <a:gd name="connsiteX1" fmla="*/ 556642 w 2319342"/>
                <a:gd name="connsiteY1" fmla="*/ 0 h 1085065"/>
                <a:gd name="connsiteX2" fmla="*/ 1136478 w 2319342"/>
                <a:gd name="connsiteY2" fmla="*/ 0 h 1085065"/>
                <a:gd name="connsiteX3" fmla="*/ 1739507 w 2319342"/>
                <a:gd name="connsiteY3" fmla="*/ 0 h 1085065"/>
                <a:gd name="connsiteX4" fmla="*/ 2319342 w 2319342"/>
                <a:gd name="connsiteY4" fmla="*/ 0 h 1085065"/>
                <a:gd name="connsiteX5" fmla="*/ 2319342 w 2319342"/>
                <a:gd name="connsiteY5" fmla="*/ 553383 h 1085065"/>
                <a:gd name="connsiteX6" fmla="*/ 2319342 w 2319342"/>
                <a:gd name="connsiteY6" fmla="*/ 1085065 h 1085065"/>
                <a:gd name="connsiteX7" fmla="*/ 1693120 w 2319342"/>
                <a:gd name="connsiteY7" fmla="*/ 1085065 h 1085065"/>
                <a:gd name="connsiteX8" fmla="*/ 1066897 w 2319342"/>
                <a:gd name="connsiteY8" fmla="*/ 1085065 h 1085065"/>
                <a:gd name="connsiteX9" fmla="*/ 0 w 2319342"/>
                <a:gd name="connsiteY9" fmla="*/ 1085065 h 1085065"/>
                <a:gd name="connsiteX10" fmla="*/ 0 w 2319342"/>
                <a:gd name="connsiteY10" fmla="*/ 553383 h 1085065"/>
                <a:gd name="connsiteX11" fmla="*/ 0 w 2319342"/>
                <a:gd name="connsiteY11" fmla="*/ 0 h 108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19342" h="1085065" fill="none" extrusionOk="0">
                  <a:moveTo>
                    <a:pt x="0" y="0"/>
                  </a:moveTo>
                  <a:cubicBezTo>
                    <a:pt x="244910" y="8049"/>
                    <a:pt x="427656" y="5871"/>
                    <a:pt x="556642" y="0"/>
                  </a:cubicBezTo>
                  <a:cubicBezTo>
                    <a:pt x="685628" y="-5871"/>
                    <a:pt x="928895" y="2356"/>
                    <a:pt x="1136478" y="0"/>
                  </a:cubicBezTo>
                  <a:cubicBezTo>
                    <a:pt x="1344061" y="-2356"/>
                    <a:pt x="1506954" y="-27981"/>
                    <a:pt x="1739507" y="0"/>
                  </a:cubicBezTo>
                  <a:cubicBezTo>
                    <a:pt x="1972060" y="27981"/>
                    <a:pt x="2137585" y="16308"/>
                    <a:pt x="2319342" y="0"/>
                  </a:cubicBezTo>
                  <a:cubicBezTo>
                    <a:pt x="2318967" y="271704"/>
                    <a:pt x="2329405" y="397892"/>
                    <a:pt x="2319342" y="553383"/>
                  </a:cubicBezTo>
                  <a:cubicBezTo>
                    <a:pt x="2309279" y="708874"/>
                    <a:pt x="2297827" y="956975"/>
                    <a:pt x="2319342" y="1085065"/>
                  </a:cubicBezTo>
                  <a:cubicBezTo>
                    <a:pt x="2025300" y="1066558"/>
                    <a:pt x="1977899" y="1059598"/>
                    <a:pt x="1693120" y="1085065"/>
                  </a:cubicBezTo>
                  <a:cubicBezTo>
                    <a:pt x="1408341" y="1110532"/>
                    <a:pt x="1370137" y="1061084"/>
                    <a:pt x="1066897" y="1085065"/>
                  </a:cubicBezTo>
                  <a:cubicBezTo>
                    <a:pt x="763657" y="1109046"/>
                    <a:pt x="231034" y="1092406"/>
                    <a:pt x="0" y="1085065"/>
                  </a:cubicBezTo>
                  <a:cubicBezTo>
                    <a:pt x="-13849" y="960040"/>
                    <a:pt x="-19899" y="725067"/>
                    <a:pt x="0" y="553383"/>
                  </a:cubicBezTo>
                  <a:cubicBezTo>
                    <a:pt x="19899" y="381699"/>
                    <a:pt x="-3693" y="272116"/>
                    <a:pt x="0" y="0"/>
                  </a:cubicBezTo>
                  <a:close/>
                </a:path>
                <a:path w="2319342" h="1085065" stroke="0" extrusionOk="0">
                  <a:moveTo>
                    <a:pt x="0" y="0"/>
                  </a:moveTo>
                  <a:cubicBezTo>
                    <a:pt x="250788" y="10553"/>
                    <a:pt x="289355" y="-26147"/>
                    <a:pt x="556642" y="0"/>
                  </a:cubicBezTo>
                  <a:cubicBezTo>
                    <a:pt x="823929" y="26147"/>
                    <a:pt x="824788" y="-15765"/>
                    <a:pt x="1066897" y="0"/>
                  </a:cubicBezTo>
                  <a:cubicBezTo>
                    <a:pt x="1309007" y="15765"/>
                    <a:pt x="1535627" y="-13640"/>
                    <a:pt x="1693120" y="0"/>
                  </a:cubicBezTo>
                  <a:cubicBezTo>
                    <a:pt x="1850613" y="13640"/>
                    <a:pt x="2192900" y="12728"/>
                    <a:pt x="2319342" y="0"/>
                  </a:cubicBezTo>
                  <a:cubicBezTo>
                    <a:pt x="2297862" y="169500"/>
                    <a:pt x="2342820" y="285308"/>
                    <a:pt x="2319342" y="531682"/>
                  </a:cubicBezTo>
                  <a:cubicBezTo>
                    <a:pt x="2295864" y="778056"/>
                    <a:pt x="2309950" y="967639"/>
                    <a:pt x="2319342" y="1085065"/>
                  </a:cubicBezTo>
                  <a:cubicBezTo>
                    <a:pt x="2077166" y="1087935"/>
                    <a:pt x="1976815" y="1088752"/>
                    <a:pt x="1739507" y="1085065"/>
                  </a:cubicBezTo>
                  <a:cubicBezTo>
                    <a:pt x="1502200" y="1081378"/>
                    <a:pt x="1345320" y="1058058"/>
                    <a:pt x="1113284" y="1085065"/>
                  </a:cubicBezTo>
                  <a:cubicBezTo>
                    <a:pt x="881248" y="1112072"/>
                    <a:pt x="762998" y="1075491"/>
                    <a:pt x="603029" y="1085065"/>
                  </a:cubicBezTo>
                  <a:cubicBezTo>
                    <a:pt x="443060" y="1094639"/>
                    <a:pt x="230681" y="1060681"/>
                    <a:pt x="0" y="1085065"/>
                  </a:cubicBezTo>
                  <a:cubicBezTo>
                    <a:pt x="21856" y="935562"/>
                    <a:pt x="-26363" y="762075"/>
                    <a:pt x="0" y="542533"/>
                  </a:cubicBezTo>
                  <a:cubicBezTo>
                    <a:pt x="26363" y="322991"/>
                    <a:pt x="24427" y="211558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Now Let’s reset and see what happens if the user inputs “C++”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CE1FB40-7564-997C-D8C8-DD271648945A}"/>
                </a:ext>
              </a:extLst>
            </p:cNvPr>
            <p:cNvGrpSpPr/>
            <p:nvPr/>
          </p:nvGrpSpPr>
          <p:grpSpPr>
            <a:xfrm>
              <a:off x="1949878" y="-1329571"/>
              <a:ext cx="407468" cy="2086816"/>
              <a:chOff x="1668759" y="-13958058"/>
              <a:chExt cx="487848" cy="22198517"/>
            </a:xfrm>
          </p:grpSpPr>
          <p:cxnSp>
            <p:nvCxnSpPr>
              <p:cNvPr id="12" name="Straight Arrow Connector 55">
                <a:extLst>
                  <a:ext uri="{FF2B5EF4-FFF2-40B4-BE49-F238E27FC236}">
                    <a16:creationId xmlns:a16="http://schemas.microsoft.com/office/drawing/2014/main" id="{08BE9D65-6C76-9799-6B12-B860C7F535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-7504250" y="-4785019"/>
                <a:ext cx="18833896" cy="487818"/>
              </a:xfrm>
              <a:prstGeom prst="bentConnector3">
                <a:avLst>
                  <a:gd name="adj1" fmla="val 100645"/>
                </a:avLst>
              </a:prstGeom>
              <a:ln w="19050" cap="rnd" cmpd="sng">
                <a:solidFill>
                  <a:schemeClr val="tx1"/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EB3DDF5-AA95-18FC-3A9B-E4DE40BBB6B7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981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A4A7BD8-EC1E-10C8-DCD2-D65F2276F063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68" y="0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2" y="414935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language =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  <a:b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if (language == "C#")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WriteLine("Good choice, C# is a fine language.");</a:t>
              </a: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52" indent="-342952">
                <a:buFont typeface="+mj-lt"/>
                <a:buAutoNum type="arabicPeriod"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52" indent="-342952">
                <a:buFont typeface="+mj-lt"/>
                <a:buAutoNum type="arabicPeriod"/>
              </a:pPr>
              <a:r>
                <a:rPr lang="en-US" sz="1600" dirty="0"/>
                <a:t>WriteLine("Great chat!");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68" y="3807376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48" y="3529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27" y="345350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37" y="3070718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564100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6" y="3164835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4" y="327567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2" y="2090072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0" y="3141904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58" y="3460344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52" y="3265487"/>
              <a:ext cx="58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0" y="2403575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C++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3" y="3184682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1" y="3387418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6097920" y="3398816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C++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79" y="0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213D4F-83B3-6FF1-50D7-D61608097CD4}"/>
                </a:ext>
              </a:extLst>
            </p:cNvPr>
            <p:cNvSpPr txBox="1"/>
            <p:nvPr/>
          </p:nvSpPr>
          <p:spPr>
            <a:xfrm>
              <a:off x="3336165" y="3670589"/>
              <a:ext cx="3813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Great chat!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4C6362-A13F-BAF2-9793-6E04CDA3D78C}"/>
                </a:ext>
              </a:extLst>
            </p:cNvPr>
            <p:cNvGrpSpPr/>
            <p:nvPr/>
          </p:nvGrpSpPr>
          <p:grpSpPr>
            <a:xfrm>
              <a:off x="1949875" y="2772914"/>
              <a:ext cx="407468" cy="600063"/>
              <a:chOff x="1668759" y="-13958058"/>
              <a:chExt cx="487848" cy="22198517"/>
            </a:xfrm>
          </p:grpSpPr>
          <p:cxnSp>
            <p:nvCxnSpPr>
              <p:cNvPr id="10" name="Straight Arrow Connector 55">
                <a:extLst>
                  <a:ext uri="{FF2B5EF4-FFF2-40B4-BE49-F238E27FC236}">
                    <a16:creationId xmlns:a16="http://schemas.microsoft.com/office/drawing/2014/main" id="{96EBCB5C-02B4-02D1-E9A8-F0A6E4DD0F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-7504250" y="-4785019"/>
                <a:ext cx="18833896" cy="487818"/>
              </a:xfrm>
              <a:prstGeom prst="bentConnector3">
                <a:avLst>
                  <a:gd name="adj1" fmla="val 100645"/>
                </a:avLst>
              </a:prstGeom>
              <a:ln w="19050" cap="rnd" cmpd="sng">
                <a:solidFill>
                  <a:schemeClr val="tx1"/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92F938-7526-CE12-BA3D-81F3D2D98228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668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23750</TotalTime>
  <Words>436</Words>
  <Application>Microsoft Macintosh PowerPoint</Application>
  <PresentationFormat>Custom</PresentationFormat>
  <Paragraphs>133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83</cp:revision>
  <dcterms:created xsi:type="dcterms:W3CDTF">2023-09-06T05:00:29Z</dcterms:created>
  <dcterms:modified xsi:type="dcterms:W3CDTF">2024-02-02T03:24:38Z</dcterms:modified>
  <cp:category/>
</cp:coreProperties>
</file>