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310" r:id="rId3"/>
    <p:sldId id="311" r:id="rId4"/>
    <p:sldId id="312" r:id="rId5"/>
    <p:sldId id="313" r:id="rId6"/>
    <p:sldId id="314" r:id="rId7"/>
    <p:sldId id="316" r:id="rId8"/>
    <p:sldId id="315" r:id="rId9"/>
    <p:sldId id="317" r:id="rId10"/>
    <p:sldId id="319" r:id="rId11"/>
    <p:sldId id="318" r:id="rId12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09"/>
    <p:restoredTop sz="94697"/>
  </p:normalViewPr>
  <p:slideViewPr>
    <p:cSldViewPr snapToGrid="0">
      <p:cViewPr varScale="1">
        <p:scale>
          <a:sx n="132" d="100"/>
          <a:sy n="132" d="100"/>
        </p:scale>
        <p:origin x="1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target = ToInt32(</a:t>
              </a:r>
              <a:r>
                <a:rPr lang="en-AU" sz="1600" dirty="0" err="1"/>
                <a:t>ReadLine</a:t>
              </a:r>
              <a:r>
                <a:rPr lang="en-AU" sz="1600" dirty="0"/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229249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C39B20-F863-7C67-FD78-60CFCC23A0E8}"/>
                </a:ext>
              </a:extLst>
            </p:cNvPr>
            <p:cNvSpPr/>
            <p:nvPr/>
          </p:nvSpPr>
          <p:spPr>
            <a:xfrm>
              <a:off x="5034017" y="-2432404"/>
              <a:ext cx="2127795" cy="1085065"/>
            </a:xfrm>
            <a:custGeom>
              <a:avLst/>
              <a:gdLst>
                <a:gd name="connsiteX0" fmla="*/ 0 w 2127795"/>
                <a:gd name="connsiteY0" fmla="*/ 0 h 1085065"/>
                <a:gd name="connsiteX1" fmla="*/ 510671 w 2127795"/>
                <a:gd name="connsiteY1" fmla="*/ 0 h 1085065"/>
                <a:gd name="connsiteX2" fmla="*/ 1042620 w 2127795"/>
                <a:gd name="connsiteY2" fmla="*/ 0 h 1085065"/>
                <a:gd name="connsiteX3" fmla="*/ 1595846 w 2127795"/>
                <a:gd name="connsiteY3" fmla="*/ 0 h 1085065"/>
                <a:gd name="connsiteX4" fmla="*/ 2127795 w 2127795"/>
                <a:gd name="connsiteY4" fmla="*/ 0 h 1085065"/>
                <a:gd name="connsiteX5" fmla="*/ 2127795 w 2127795"/>
                <a:gd name="connsiteY5" fmla="*/ 553383 h 1085065"/>
                <a:gd name="connsiteX6" fmla="*/ 2127795 w 2127795"/>
                <a:gd name="connsiteY6" fmla="*/ 1085065 h 1085065"/>
                <a:gd name="connsiteX7" fmla="*/ 1553290 w 2127795"/>
                <a:gd name="connsiteY7" fmla="*/ 1085065 h 1085065"/>
                <a:gd name="connsiteX8" fmla="*/ 978786 w 2127795"/>
                <a:gd name="connsiteY8" fmla="*/ 1085065 h 1085065"/>
                <a:gd name="connsiteX9" fmla="*/ 0 w 2127795"/>
                <a:gd name="connsiteY9" fmla="*/ 1085065 h 1085065"/>
                <a:gd name="connsiteX10" fmla="*/ 0 w 2127795"/>
                <a:gd name="connsiteY10" fmla="*/ 553383 h 1085065"/>
                <a:gd name="connsiteX11" fmla="*/ 0 w 2127795"/>
                <a:gd name="connsiteY11" fmla="*/ 0 h 10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7795" h="1085065" fill="none" extrusionOk="0">
                  <a:moveTo>
                    <a:pt x="0" y="0"/>
                  </a:moveTo>
                  <a:cubicBezTo>
                    <a:pt x="119302" y="-23815"/>
                    <a:pt x="321953" y="-4268"/>
                    <a:pt x="510671" y="0"/>
                  </a:cubicBezTo>
                  <a:cubicBezTo>
                    <a:pt x="699389" y="4268"/>
                    <a:pt x="838038" y="-4296"/>
                    <a:pt x="1042620" y="0"/>
                  </a:cubicBezTo>
                  <a:cubicBezTo>
                    <a:pt x="1247202" y="4296"/>
                    <a:pt x="1418238" y="-20161"/>
                    <a:pt x="1595846" y="0"/>
                  </a:cubicBezTo>
                  <a:cubicBezTo>
                    <a:pt x="1773454" y="20161"/>
                    <a:pt x="1930348" y="288"/>
                    <a:pt x="2127795" y="0"/>
                  </a:cubicBezTo>
                  <a:cubicBezTo>
                    <a:pt x="2127420" y="271704"/>
                    <a:pt x="2137858" y="397892"/>
                    <a:pt x="2127795" y="553383"/>
                  </a:cubicBezTo>
                  <a:cubicBezTo>
                    <a:pt x="2117732" y="708874"/>
                    <a:pt x="2106280" y="956975"/>
                    <a:pt x="2127795" y="1085065"/>
                  </a:cubicBezTo>
                  <a:cubicBezTo>
                    <a:pt x="1890946" y="1101697"/>
                    <a:pt x="1709293" y="1081968"/>
                    <a:pt x="1553290" y="1085065"/>
                  </a:cubicBezTo>
                  <a:cubicBezTo>
                    <a:pt x="1397287" y="1088162"/>
                    <a:pt x="1242166" y="1089720"/>
                    <a:pt x="978786" y="1085065"/>
                  </a:cubicBezTo>
                  <a:cubicBezTo>
                    <a:pt x="715406" y="1080410"/>
                    <a:pt x="281211" y="1084892"/>
                    <a:pt x="0" y="1085065"/>
                  </a:cubicBezTo>
                  <a:cubicBezTo>
                    <a:pt x="-13849" y="960040"/>
                    <a:pt x="-19899" y="725067"/>
                    <a:pt x="0" y="553383"/>
                  </a:cubicBezTo>
                  <a:cubicBezTo>
                    <a:pt x="19899" y="381699"/>
                    <a:pt x="-3693" y="272116"/>
                    <a:pt x="0" y="0"/>
                  </a:cubicBezTo>
                  <a:close/>
                </a:path>
                <a:path w="2127795" h="1085065" stroke="0" extrusionOk="0">
                  <a:moveTo>
                    <a:pt x="0" y="0"/>
                  </a:moveTo>
                  <a:cubicBezTo>
                    <a:pt x="171248" y="-8495"/>
                    <a:pt x="325453" y="21877"/>
                    <a:pt x="510671" y="0"/>
                  </a:cubicBezTo>
                  <a:cubicBezTo>
                    <a:pt x="695889" y="-21877"/>
                    <a:pt x="802356" y="-16277"/>
                    <a:pt x="978786" y="0"/>
                  </a:cubicBezTo>
                  <a:cubicBezTo>
                    <a:pt x="1155217" y="16277"/>
                    <a:pt x="1321550" y="15209"/>
                    <a:pt x="1553290" y="0"/>
                  </a:cubicBezTo>
                  <a:cubicBezTo>
                    <a:pt x="1785030" y="-15209"/>
                    <a:pt x="1999571" y="-24705"/>
                    <a:pt x="2127795" y="0"/>
                  </a:cubicBezTo>
                  <a:cubicBezTo>
                    <a:pt x="2106315" y="169500"/>
                    <a:pt x="2151273" y="285308"/>
                    <a:pt x="2127795" y="531682"/>
                  </a:cubicBezTo>
                  <a:cubicBezTo>
                    <a:pt x="2104317" y="778056"/>
                    <a:pt x="2118403" y="967639"/>
                    <a:pt x="2127795" y="1085065"/>
                  </a:cubicBezTo>
                  <a:cubicBezTo>
                    <a:pt x="1970448" y="1066755"/>
                    <a:pt x="1767058" y="1074801"/>
                    <a:pt x="1595846" y="1085065"/>
                  </a:cubicBezTo>
                  <a:cubicBezTo>
                    <a:pt x="1424634" y="1095329"/>
                    <a:pt x="1144488" y="1080688"/>
                    <a:pt x="1021342" y="1085065"/>
                  </a:cubicBezTo>
                  <a:cubicBezTo>
                    <a:pt x="898196" y="1089442"/>
                    <a:pt x="704334" y="1073542"/>
                    <a:pt x="553227" y="1085065"/>
                  </a:cubicBezTo>
                  <a:cubicBezTo>
                    <a:pt x="402121" y="1096588"/>
                    <a:pt x="151220" y="1095466"/>
                    <a:pt x="0" y="1085065"/>
                  </a:cubicBezTo>
                  <a:cubicBezTo>
                    <a:pt x="21856" y="935562"/>
                    <a:pt x="-26363" y="762075"/>
                    <a:pt x="0" y="542533"/>
                  </a:cubicBezTo>
                  <a:cubicBezTo>
                    <a:pt x="26363" y="322991"/>
                    <a:pt x="24427" y="21155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 while loop which counts up to (but not including) a user input value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8082"/>
            <a:ext cx="407468" cy="14617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</a:t>
              </a:r>
              <a:r>
                <a:rPr lang="en-AU" sz="1600" dirty="0" err="1"/>
                <a:t>i</a:t>
              </a:r>
              <a:r>
                <a:rPr lang="en-AU" sz="1600" dirty="0"/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88681"/>
            <a:ext cx="407468" cy="16772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92460"/>
            <a:chOff x="325682" y="1650882"/>
            <a:chExt cx="1503543" cy="6924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467847" y="1974010"/>
              <a:ext cx="475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9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4F72B4-39C2-1A30-F76E-B9A65B7F60F3}"/>
              </a:ext>
            </a:extLst>
          </p:cNvPr>
          <p:cNvCxnSpPr>
            <a:cxnSpLocks/>
          </p:cNvCxnSpPr>
          <p:nvPr/>
        </p:nvCxnSpPr>
        <p:spPr>
          <a:xfrm>
            <a:off x="986944" y="2165884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F7ED963-52BA-4F23-9779-C2C5BC3647B8}"/>
              </a:ext>
            </a:extLst>
          </p:cNvPr>
          <p:cNvCxnSpPr>
            <a:cxnSpLocks/>
          </p:cNvCxnSpPr>
          <p:nvPr/>
        </p:nvCxnSpPr>
        <p:spPr>
          <a:xfrm>
            <a:off x="581085" y="2164278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1304634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481BBB-69F5-29C3-45DB-01CA5D3A5F04}"/>
              </a:ext>
            </a:extLst>
          </p:cNvPr>
          <p:cNvSpPr/>
          <p:nvPr/>
        </p:nvSpPr>
        <p:spPr>
          <a:xfrm>
            <a:off x="5031789" y="676094"/>
            <a:ext cx="2127795" cy="1085065"/>
          </a:xfrm>
          <a:custGeom>
            <a:avLst/>
            <a:gdLst>
              <a:gd name="connsiteX0" fmla="*/ 0 w 2127795"/>
              <a:gd name="connsiteY0" fmla="*/ 0 h 1085065"/>
              <a:gd name="connsiteX1" fmla="*/ 510671 w 2127795"/>
              <a:gd name="connsiteY1" fmla="*/ 0 h 1085065"/>
              <a:gd name="connsiteX2" fmla="*/ 1042620 w 2127795"/>
              <a:gd name="connsiteY2" fmla="*/ 0 h 1085065"/>
              <a:gd name="connsiteX3" fmla="*/ 1595846 w 2127795"/>
              <a:gd name="connsiteY3" fmla="*/ 0 h 1085065"/>
              <a:gd name="connsiteX4" fmla="*/ 2127795 w 2127795"/>
              <a:gd name="connsiteY4" fmla="*/ 0 h 1085065"/>
              <a:gd name="connsiteX5" fmla="*/ 2127795 w 2127795"/>
              <a:gd name="connsiteY5" fmla="*/ 553383 h 1085065"/>
              <a:gd name="connsiteX6" fmla="*/ 2127795 w 2127795"/>
              <a:gd name="connsiteY6" fmla="*/ 1085065 h 1085065"/>
              <a:gd name="connsiteX7" fmla="*/ 1553290 w 2127795"/>
              <a:gd name="connsiteY7" fmla="*/ 1085065 h 1085065"/>
              <a:gd name="connsiteX8" fmla="*/ 978786 w 2127795"/>
              <a:gd name="connsiteY8" fmla="*/ 1085065 h 1085065"/>
              <a:gd name="connsiteX9" fmla="*/ 0 w 2127795"/>
              <a:gd name="connsiteY9" fmla="*/ 1085065 h 1085065"/>
              <a:gd name="connsiteX10" fmla="*/ 0 w 2127795"/>
              <a:gd name="connsiteY10" fmla="*/ 553383 h 1085065"/>
              <a:gd name="connsiteX11" fmla="*/ 0 w 2127795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5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038" y="-4296"/>
                  <a:pt x="1042620" y="0"/>
                </a:cubicBezTo>
                <a:cubicBezTo>
                  <a:pt x="1247202" y="4296"/>
                  <a:pt x="1418238" y="-20161"/>
                  <a:pt x="1595846" y="0"/>
                </a:cubicBezTo>
                <a:cubicBezTo>
                  <a:pt x="1773454" y="20161"/>
                  <a:pt x="1930348" y="288"/>
                  <a:pt x="2127795" y="0"/>
                </a:cubicBezTo>
                <a:cubicBezTo>
                  <a:pt x="2127420" y="271704"/>
                  <a:pt x="2137858" y="397892"/>
                  <a:pt x="2127795" y="553383"/>
                </a:cubicBezTo>
                <a:cubicBezTo>
                  <a:pt x="2117732" y="708874"/>
                  <a:pt x="2106280" y="956975"/>
                  <a:pt x="2127795" y="1085065"/>
                </a:cubicBezTo>
                <a:cubicBezTo>
                  <a:pt x="1890946" y="1101697"/>
                  <a:pt x="1709293" y="1081968"/>
                  <a:pt x="1553290" y="1085065"/>
                </a:cubicBezTo>
                <a:cubicBezTo>
                  <a:pt x="1397287" y="1088162"/>
                  <a:pt x="1242166" y="1089720"/>
                  <a:pt x="978786" y="1085065"/>
                </a:cubicBezTo>
                <a:cubicBezTo>
                  <a:pt x="715406" y="1080410"/>
                  <a:pt x="281211" y="10848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5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2356" y="-16277"/>
                  <a:pt x="978786" y="0"/>
                </a:cubicBezTo>
                <a:cubicBezTo>
                  <a:pt x="1155217" y="16277"/>
                  <a:pt x="1321550" y="15209"/>
                  <a:pt x="1553290" y="0"/>
                </a:cubicBezTo>
                <a:cubicBezTo>
                  <a:pt x="1785030" y="-15209"/>
                  <a:pt x="1999571" y="-24705"/>
                  <a:pt x="2127795" y="0"/>
                </a:cubicBezTo>
                <a:cubicBezTo>
                  <a:pt x="2106315" y="169500"/>
                  <a:pt x="2151273" y="285308"/>
                  <a:pt x="2127795" y="531682"/>
                </a:cubicBezTo>
                <a:cubicBezTo>
                  <a:pt x="2104317" y="778056"/>
                  <a:pt x="2118403" y="967639"/>
                  <a:pt x="2127795" y="1085065"/>
                </a:cubicBezTo>
                <a:cubicBezTo>
                  <a:pt x="1970448" y="1066755"/>
                  <a:pt x="1767058" y="1074801"/>
                  <a:pt x="1595846" y="1085065"/>
                </a:cubicBezTo>
                <a:cubicBezTo>
                  <a:pt x="1424634" y="1095329"/>
                  <a:pt x="1144488" y="1080688"/>
                  <a:pt x="1021342" y="1085065"/>
                </a:cubicBezTo>
                <a:cubicBezTo>
                  <a:pt x="898196" y="1089442"/>
                  <a:pt x="704334" y="1073542"/>
                  <a:pt x="553227" y="1085065"/>
                </a:cubicBezTo>
                <a:cubicBezTo>
                  <a:pt x="402121" y="1096588"/>
                  <a:pt x="151220" y="1095466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Let’s jump ahead to where </a:t>
            </a:r>
            <a:r>
              <a:rPr lang="en-US" sz="1600" dirty="0" err="1"/>
              <a:t>i</a:t>
            </a:r>
            <a:r>
              <a:rPr lang="en-US" sz="1600" dirty="0"/>
              <a:t> has just been incremented to 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0F97B7-0FDF-34BE-309B-465C2AFBBE2B}"/>
              </a:ext>
            </a:extLst>
          </p:cNvPr>
          <p:cNvSpPr txBox="1"/>
          <p:nvPr/>
        </p:nvSpPr>
        <p:spPr>
          <a:xfrm>
            <a:off x="3335567" y="3596455"/>
            <a:ext cx="543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58FC77-C260-883E-F4E4-F9299BA7DED3}"/>
              </a:ext>
            </a:extLst>
          </p:cNvPr>
          <p:cNvCxnSpPr>
            <a:cxnSpLocks/>
          </p:cNvCxnSpPr>
          <p:nvPr/>
        </p:nvCxnSpPr>
        <p:spPr>
          <a:xfrm flipV="1">
            <a:off x="3473510" y="4529524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7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while (</a:t>
              </a:r>
              <a:r>
                <a:rPr lang="en-AU" sz="1600" dirty="0" err="1"/>
                <a:t>i</a:t>
              </a:r>
              <a:r>
                <a:rPr lang="en-AU" sz="1600" dirty="0"/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72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 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366787"/>
            <a:ext cx="407468" cy="253957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71651"/>
            <a:chOff x="325682" y="1650882"/>
            <a:chExt cx="1503543" cy="6716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CD23B59-D171-10B3-3821-6F5CE7928333}"/>
              </a:ext>
            </a:extLst>
          </p:cNvPr>
          <p:cNvSpPr txBox="1"/>
          <p:nvPr/>
        </p:nvSpPr>
        <p:spPr>
          <a:xfrm>
            <a:off x="823373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A325ED5-8D16-664C-D2AA-A479208489CC}"/>
              </a:ext>
            </a:extLst>
          </p:cNvPr>
          <p:cNvCxnSpPr>
            <a:cxnSpLocks/>
          </p:cNvCxnSpPr>
          <p:nvPr/>
        </p:nvCxnSpPr>
        <p:spPr>
          <a:xfrm flipV="1">
            <a:off x="3473510" y="4529524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9C891D-8B47-9F44-FF50-8DBA988D01C2}"/>
              </a:ext>
            </a:extLst>
          </p:cNvPr>
          <p:cNvSpPr txBox="1"/>
          <p:nvPr/>
        </p:nvSpPr>
        <p:spPr>
          <a:xfrm>
            <a:off x="3335567" y="3596455"/>
            <a:ext cx="543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1826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int </a:t>
              </a:r>
              <a:r>
                <a:rPr lang="en-AU" sz="1600" dirty="0" err="1"/>
                <a:t>i</a:t>
              </a:r>
              <a:r>
                <a:rPr lang="en-AU" sz="1600" dirty="0"/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229249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863191"/>
            <a:ext cx="407468" cy="311187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32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while (</a:t>
              </a:r>
              <a:r>
                <a:rPr lang="en-AU" sz="1600" dirty="0" err="1"/>
                <a:t>i</a:t>
              </a:r>
              <a:r>
                <a:rPr lang="en-AU" sz="1600" dirty="0"/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229249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344454"/>
            <a:ext cx="407468" cy="256191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86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229249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617159"/>
            <a:ext cx="407468" cy="223597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79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574844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88520"/>
              <a:ext cx="3971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 10</a:t>
              </a:r>
            </a:p>
            <a:p>
              <a:r>
                <a:rPr lang="en-US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844967"/>
            <a:ext cx="407468" cy="198535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5B8C74-CAF6-78EC-EC24-CE76D331C9A5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3D50E9-AD72-025C-1E60-4786F0E2972C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4138EA-6855-AAF4-CAA0-1DB5B0E8E770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CD8810-B266-44B2-4A31-B1A74ADBE025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79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</a:t>
              </a:r>
              <a:r>
                <a:rPr lang="en-AU" sz="1600" dirty="0" err="1"/>
                <a:t>i</a:t>
              </a:r>
              <a:r>
                <a:rPr lang="en-AU" sz="1600" dirty="0"/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574842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8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11, 7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88681"/>
            <a:ext cx="407468" cy="16772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92460"/>
            <a:chOff x="325682" y="1650882"/>
            <a:chExt cx="1503543" cy="6924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467847" y="1974010"/>
              <a:ext cx="475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0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4F72B4-39C2-1A30-F76E-B9A65B7F60F3}"/>
              </a:ext>
            </a:extLst>
          </p:cNvPr>
          <p:cNvCxnSpPr>
            <a:cxnSpLocks/>
          </p:cNvCxnSpPr>
          <p:nvPr/>
        </p:nvCxnSpPr>
        <p:spPr>
          <a:xfrm>
            <a:off x="986944" y="2165884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F7ED963-52BA-4F23-9779-C2C5BC3647B8}"/>
              </a:ext>
            </a:extLst>
          </p:cNvPr>
          <p:cNvCxnSpPr>
            <a:cxnSpLocks/>
          </p:cNvCxnSpPr>
          <p:nvPr/>
        </p:nvCxnSpPr>
        <p:spPr>
          <a:xfrm>
            <a:off x="581085" y="2164278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1304634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FC947-BEC3-12FF-7F64-BE5C0C2E70D1}"/>
              </a:ext>
            </a:extLst>
          </p:cNvPr>
          <p:cNvSpPr txBox="1"/>
          <p:nvPr/>
        </p:nvSpPr>
        <p:spPr>
          <a:xfrm>
            <a:off x="3346926" y="3597018"/>
            <a:ext cx="397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1949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while (</a:t>
              </a:r>
              <a:r>
                <a:rPr lang="en-AU" sz="1600" dirty="0" err="1"/>
                <a:t>i</a:t>
              </a:r>
              <a:r>
                <a:rPr lang="en-AU" sz="1600" dirty="0"/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366787"/>
            <a:ext cx="407468" cy="253957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71651"/>
            <a:chOff x="325682" y="1650882"/>
            <a:chExt cx="1503543" cy="6716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CD23B59-D171-10B3-3821-6F5CE7928333}"/>
              </a:ext>
            </a:extLst>
          </p:cNvPr>
          <p:cNvSpPr txBox="1"/>
          <p:nvPr/>
        </p:nvSpPr>
        <p:spPr>
          <a:xfrm>
            <a:off x="890748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EB520-C359-D283-A56D-1AB0C1A3B55C}"/>
              </a:ext>
            </a:extLst>
          </p:cNvPr>
          <p:cNvSpPr txBox="1"/>
          <p:nvPr/>
        </p:nvSpPr>
        <p:spPr>
          <a:xfrm>
            <a:off x="3346926" y="3597018"/>
            <a:ext cx="397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641790-375F-A97E-41EF-5199A3E63A79}"/>
              </a:ext>
            </a:extLst>
          </p:cNvPr>
          <p:cNvCxnSpPr>
            <a:cxnSpLocks/>
          </p:cNvCxnSpPr>
          <p:nvPr/>
        </p:nvCxnSpPr>
        <p:spPr>
          <a:xfrm flipV="1">
            <a:off x="3473510" y="4224720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9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942891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844967"/>
            <a:ext cx="407468" cy="198535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71651"/>
            <a:chOff x="325682" y="1650882"/>
            <a:chExt cx="1503543" cy="6716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890748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DE3DF-DF0E-2387-8BA5-46503BBF85C1}"/>
              </a:ext>
            </a:extLst>
          </p:cNvPr>
          <p:cNvSpPr txBox="1"/>
          <p:nvPr/>
        </p:nvSpPr>
        <p:spPr>
          <a:xfrm>
            <a:off x="3346926" y="3597018"/>
            <a:ext cx="39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117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71219"/>
            <a:ext cx="7101587" cy="4685065"/>
            <a:chOff x="231271" y="-2890187"/>
            <a:chExt cx="7101587" cy="46850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</a:t>
              </a:r>
              <a:r>
                <a:rPr lang="en-AU" sz="1600" dirty="0" err="1"/>
                <a:t>i</a:t>
              </a:r>
              <a:r>
                <a:rPr lang="en-AU" sz="1600" dirty="0"/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17550"/>
              <a:ext cx="8425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11,7,</a:t>
              </a:r>
            </a:p>
            <a:p>
              <a:r>
                <a:rPr lang="en-US" dirty="0"/>
                <a:t>8, 9,10</a:t>
              </a:r>
              <a:br>
                <a:rPr lang="en-US" dirty="0"/>
              </a:br>
              <a:r>
                <a:rPr lang="en-US" dirty="0"/>
                <a:t>11,7,</a:t>
              </a:r>
            </a:p>
            <a:p>
              <a:r>
                <a:rPr lang="en-US" dirty="0"/>
                <a:t>8, 9,10</a:t>
              </a:r>
            </a:p>
            <a:p>
              <a:r>
                <a:rPr lang="en-US" dirty="0" err="1"/>
                <a:t>etc</a:t>
              </a:r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88681"/>
            <a:ext cx="407468" cy="16772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92460"/>
            <a:chOff x="325682" y="1650882"/>
            <a:chExt cx="1503543" cy="6924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467847" y="1974010"/>
              <a:ext cx="475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1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4F72B4-39C2-1A30-F76E-B9A65B7F60F3}"/>
              </a:ext>
            </a:extLst>
          </p:cNvPr>
          <p:cNvCxnSpPr>
            <a:cxnSpLocks/>
          </p:cNvCxnSpPr>
          <p:nvPr/>
        </p:nvCxnSpPr>
        <p:spPr>
          <a:xfrm>
            <a:off x="986944" y="2165884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F7ED963-52BA-4F23-9779-C2C5BC3647B8}"/>
              </a:ext>
            </a:extLst>
          </p:cNvPr>
          <p:cNvCxnSpPr>
            <a:cxnSpLocks/>
          </p:cNvCxnSpPr>
          <p:nvPr/>
        </p:nvCxnSpPr>
        <p:spPr>
          <a:xfrm>
            <a:off x="581085" y="2164278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1304634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4C9A-85D2-90D2-2FF3-A9866FA8D437}"/>
              </a:ext>
            </a:extLst>
          </p:cNvPr>
          <p:cNvSpPr txBox="1"/>
          <p:nvPr/>
        </p:nvSpPr>
        <p:spPr>
          <a:xfrm>
            <a:off x="3346926" y="3762484"/>
            <a:ext cx="39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AFA37-B377-3309-CAFF-012CC6050085}"/>
              </a:ext>
            </a:extLst>
          </p:cNvPr>
          <p:cNvCxnSpPr>
            <a:cxnSpLocks/>
          </p:cNvCxnSpPr>
          <p:nvPr/>
        </p:nvCxnSpPr>
        <p:spPr>
          <a:xfrm flipV="1">
            <a:off x="3490928" y="4682163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4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25100</TotalTime>
  <Words>487</Words>
  <Application>Microsoft Macintosh PowerPoint</Application>
  <PresentationFormat>Custom</PresentationFormat>
  <Paragraphs>243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103</cp:revision>
  <dcterms:created xsi:type="dcterms:W3CDTF">2023-09-06T05:00:29Z</dcterms:created>
  <dcterms:modified xsi:type="dcterms:W3CDTF">2023-10-04T22:48:43Z</dcterms:modified>
  <cp:category/>
</cp:coreProperties>
</file>