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326" r:id="rId2"/>
    <p:sldId id="379" r:id="rId3"/>
    <p:sldId id="381" r:id="rId4"/>
    <p:sldId id="382" r:id="rId5"/>
    <p:sldId id="380" r:id="rId6"/>
    <p:sldId id="383" r:id="rId7"/>
    <p:sldId id="384" r:id="rId8"/>
    <p:sldId id="385" r:id="rId9"/>
    <p:sldId id="386" r:id="rId10"/>
    <p:sldId id="387" r:id="rId11"/>
    <p:sldId id="388" r:id="rId12"/>
    <p:sldId id="389" r:id="rId13"/>
  </p:sldIdLst>
  <p:sldSz cx="7559675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8000"/>
    <a:srgbClr val="C37050"/>
    <a:srgbClr val="C9003B"/>
    <a:srgbClr val="BA38EF"/>
    <a:srgbClr val="A676FF"/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92"/>
    <p:restoredTop sz="88543"/>
  </p:normalViewPr>
  <p:slideViewPr>
    <p:cSldViewPr snapToGrid="0">
      <p:cViewPr varScale="1">
        <p:scale>
          <a:sx n="79" d="100"/>
          <a:sy n="79" d="100"/>
        </p:scale>
        <p:origin x="24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414125"/>
            <a:ext cx="6425724" cy="300826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538401"/>
            <a:ext cx="5669756" cy="208618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1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60041"/>
            <a:ext cx="163005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60041"/>
            <a:ext cx="4795669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0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154193"/>
            <a:ext cx="6520220" cy="359431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782513"/>
            <a:ext cx="6520220" cy="1890166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300203"/>
            <a:ext cx="3212862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300203"/>
            <a:ext cx="3212862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60043"/>
            <a:ext cx="6520220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118188"/>
            <a:ext cx="3198096" cy="103809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156278"/>
            <a:ext cx="3198096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118188"/>
            <a:ext cx="3213847" cy="103809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156278"/>
            <a:ext cx="32138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6051"/>
            <a:ext cx="2438192" cy="201617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244112"/>
            <a:ext cx="3827085" cy="614054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592229"/>
            <a:ext cx="2438192" cy="4802425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6051"/>
            <a:ext cx="2438192" cy="201617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244112"/>
            <a:ext cx="3827085" cy="6140542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592229"/>
            <a:ext cx="2438192" cy="4802425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60043"/>
            <a:ext cx="652022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300203"/>
            <a:ext cx="652022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8008709"/>
            <a:ext cx="17009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8008709"/>
            <a:ext cx="255139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8008709"/>
            <a:ext cx="170092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1-5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734582"/>
            <a:ext cx="473430" cy="518659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/>
              <a:t>#include &lt;</a:t>
            </a:r>
            <a:r>
              <a:rPr lang="en-AU" sz="1200" dirty="0" err="1"/>
              <a:t>stdio.h</a:t>
            </a:r>
            <a:r>
              <a:rPr lang="en-AU" sz="1200" dirty="0"/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#include &lt;</a:t>
            </a:r>
            <a:r>
              <a:rPr lang="en-AU" sz="1200" dirty="0" err="1"/>
              <a:t>stdlib.h</a:t>
            </a:r>
            <a:r>
              <a:rPr lang="en-AU" sz="1200" dirty="0"/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/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74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22495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5662837"/>
            <a:ext cx="473430" cy="194675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4011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prstDash val="sysDot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825ED-7655-9DBC-8D2B-ECD520ED6A3F}"/>
              </a:ext>
            </a:extLst>
          </p:cNvPr>
          <p:cNvSpPr txBox="1"/>
          <p:nvPr/>
        </p:nvSpPr>
        <p:spPr>
          <a:xfrm>
            <a:off x="3100259" y="832934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   p[1]   p[2]   p[3]   p[4]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6E2BD4-0827-3114-216D-586D257CF8CA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58D4B1-F0B3-0CE2-BBD1-A591EF762BA0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80" name="Picture 79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23C5C25D-E622-6196-328C-2DC363C49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ECFFE6-0ACD-8D63-C197-E76973BAC39E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B0D9F4-0C8B-E741-46CE-A018EBC654AA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31F4E8-FA98-9CA1-6B53-4682FB56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674882-50CE-8AD1-BD04-C5B9D24CA93C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ED094D-80D7-04E4-7C59-9285D1216C19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9FDED5-8D9D-8387-A882-746710A1A43D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0BF6E72-B5B1-4C25-7A5A-A22B1626F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DE7D8A-EF49-F424-1E4E-372E57B72663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B14308-EEC0-4567-C7CD-C1F2DE97B0E6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517625-99A2-48F9-9334-D0B169B3B883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69BB9C-A37A-DD48-0BBF-F50592E55B0E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7CFBE31-0F8F-6597-F1FD-470D1F0362DB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CA701B-C133-5912-6B8C-3EBC43F8921D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AAA281B-EA2C-4051-886A-AB10348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EFF956-7DFC-1DFD-F859-04C1891FCCDE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4A4860-89C4-6F14-0B56-21F3F2A13952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p[0] = 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p[1]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p[2] = 1059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p[3] = 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p[4] = 942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0DEBD84-8F9A-A6CA-46AC-CBAB23883323}"/>
              </a:ext>
            </a:extLst>
          </p:cNvPr>
          <p:cNvSpPr/>
          <p:nvPr/>
        </p:nvSpPr>
        <p:spPr>
          <a:xfrm>
            <a:off x="5882644" y="1141638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8DB988-ED64-C350-142C-4B6A83D70413}"/>
              </a:ext>
            </a:extLst>
          </p:cNvPr>
          <p:cNvSpPr/>
          <p:nvPr/>
        </p:nvSpPr>
        <p:spPr>
          <a:xfrm>
            <a:off x="5836069" y="849412"/>
            <a:ext cx="1271796" cy="202067"/>
          </a:xfrm>
          <a:custGeom>
            <a:avLst/>
            <a:gdLst>
              <a:gd name="connsiteX0" fmla="*/ 0 w 1271796"/>
              <a:gd name="connsiteY0" fmla="*/ 0 h 202067"/>
              <a:gd name="connsiteX1" fmla="*/ 661334 w 1271796"/>
              <a:gd name="connsiteY1" fmla="*/ 0 h 202067"/>
              <a:gd name="connsiteX2" fmla="*/ 1271796 w 1271796"/>
              <a:gd name="connsiteY2" fmla="*/ 0 h 202067"/>
              <a:gd name="connsiteX3" fmla="*/ 1271796 w 1271796"/>
              <a:gd name="connsiteY3" fmla="*/ 202067 h 202067"/>
              <a:gd name="connsiteX4" fmla="*/ 648616 w 1271796"/>
              <a:gd name="connsiteY4" fmla="*/ 202067 h 202067"/>
              <a:gd name="connsiteX5" fmla="*/ 0 w 1271796"/>
              <a:gd name="connsiteY5" fmla="*/ 202067 h 202067"/>
              <a:gd name="connsiteX6" fmla="*/ 0 w 1271796"/>
              <a:gd name="connsiteY6" fmla="*/ 0 h 20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796" h="202067" fill="none" extrusionOk="0">
                <a:moveTo>
                  <a:pt x="0" y="0"/>
                </a:moveTo>
                <a:cubicBezTo>
                  <a:pt x="277856" y="-9550"/>
                  <a:pt x="384809" y="-19027"/>
                  <a:pt x="661334" y="0"/>
                </a:cubicBezTo>
                <a:cubicBezTo>
                  <a:pt x="937859" y="19027"/>
                  <a:pt x="1104016" y="1553"/>
                  <a:pt x="1271796" y="0"/>
                </a:cubicBezTo>
                <a:cubicBezTo>
                  <a:pt x="1272535" y="60497"/>
                  <a:pt x="1267980" y="127000"/>
                  <a:pt x="1271796" y="202067"/>
                </a:cubicBezTo>
                <a:cubicBezTo>
                  <a:pt x="1000592" y="226842"/>
                  <a:pt x="930509" y="206379"/>
                  <a:pt x="648616" y="202067"/>
                </a:cubicBezTo>
                <a:cubicBezTo>
                  <a:pt x="366723" y="197755"/>
                  <a:pt x="189505" y="202804"/>
                  <a:pt x="0" y="202067"/>
                </a:cubicBezTo>
                <a:cubicBezTo>
                  <a:pt x="-4095" y="158744"/>
                  <a:pt x="5583" y="73617"/>
                  <a:pt x="0" y="0"/>
                </a:cubicBezTo>
                <a:close/>
              </a:path>
              <a:path w="1271796" h="202067" stroke="0" extrusionOk="0">
                <a:moveTo>
                  <a:pt x="0" y="0"/>
                </a:moveTo>
                <a:cubicBezTo>
                  <a:pt x="135611" y="-30430"/>
                  <a:pt x="375122" y="5856"/>
                  <a:pt x="623180" y="0"/>
                </a:cubicBezTo>
                <a:cubicBezTo>
                  <a:pt x="871238" y="-5856"/>
                  <a:pt x="1069207" y="-26508"/>
                  <a:pt x="1271796" y="0"/>
                </a:cubicBezTo>
                <a:cubicBezTo>
                  <a:pt x="1269352" y="73038"/>
                  <a:pt x="1264727" y="154487"/>
                  <a:pt x="1271796" y="202067"/>
                </a:cubicBezTo>
                <a:cubicBezTo>
                  <a:pt x="1070275" y="172120"/>
                  <a:pt x="919251" y="219496"/>
                  <a:pt x="635898" y="202067"/>
                </a:cubicBezTo>
                <a:cubicBezTo>
                  <a:pt x="352545" y="184638"/>
                  <a:pt x="134546" y="222050"/>
                  <a:pt x="0" y="202067"/>
                </a:cubicBezTo>
                <a:cubicBezTo>
                  <a:pt x="-2830" y="146051"/>
                  <a:pt x="6973" y="6499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Memory freed</a:t>
            </a:r>
          </a:p>
        </p:txBody>
      </p:sp>
    </p:spTree>
    <p:extLst>
      <p:ext uri="{BB962C8B-B14F-4D97-AF65-F5344CB8AC3E}">
        <p14:creationId xmlns:p14="http://schemas.microsoft.com/office/powerpoint/2010/main" val="257020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5868487"/>
            <a:ext cx="473430" cy="152254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4011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prstDash val="sysDot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825ED-7655-9DBC-8D2B-ECD520ED6A3F}"/>
              </a:ext>
            </a:extLst>
          </p:cNvPr>
          <p:cNvSpPr txBox="1"/>
          <p:nvPr/>
        </p:nvSpPr>
        <p:spPr>
          <a:xfrm>
            <a:off x="3100259" y="832934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   p[1]   p[2]   p[3]   p[4]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6E2BD4-0827-3114-216D-586D257CF8CA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58D4B1-F0B3-0CE2-BBD1-A591EF762BA0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80" name="Picture 79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23C5C25D-E622-6196-328C-2DC363C49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ECFFE6-0ACD-8D63-C197-E76973BAC39E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B0D9F4-0C8B-E741-46CE-A018EBC654AA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31F4E8-FA98-9CA1-6B53-4682FB56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674882-50CE-8AD1-BD04-C5B9D24CA93C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ED094D-80D7-04E4-7C59-9285D1216C19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9FDED5-8D9D-8387-A882-746710A1A43D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0BF6E72-B5B1-4C25-7A5A-A22B1626F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DE7D8A-EF49-F424-1E4E-372E57B72663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B14308-EEC0-4567-C7CD-C1F2DE97B0E6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517625-99A2-48F9-9334-D0B169B3B883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69BB9C-A37A-DD48-0BBF-F50592E55B0E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7CFBE31-0F8F-6597-F1FD-470D1F0362DB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CA701B-C133-5912-6B8C-3EBC43F8921D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AAA281B-EA2C-4051-886A-AB10348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EFF956-7DFC-1DFD-F859-04C1891FCCDE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4A4860-89C4-6F14-0B56-21F3F2A13952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p[0] = 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p[1]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p[2] = 1059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p[3] = 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p[4] = 942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0DEBD84-8F9A-A6CA-46AC-CBAB23883323}"/>
              </a:ext>
            </a:extLst>
          </p:cNvPr>
          <p:cNvSpPr/>
          <p:nvPr/>
        </p:nvSpPr>
        <p:spPr>
          <a:xfrm>
            <a:off x="5882644" y="1141638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963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END</a:t>
              </a:r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6047781"/>
            <a:ext cx="473430" cy="128178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9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4011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bg1">
                      <a:lumMod val="65000"/>
                    </a:schemeClr>
                  </a:solidFill>
                  <a:prstDash val="sysDot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825ED-7655-9DBC-8D2B-ECD520ED6A3F}"/>
              </a:ext>
            </a:extLst>
          </p:cNvPr>
          <p:cNvSpPr txBox="1"/>
          <p:nvPr/>
        </p:nvSpPr>
        <p:spPr>
          <a:xfrm>
            <a:off x="3100259" y="832934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p[</a:t>
            </a: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AU" sz="1800" dirty="0">
                <a:solidFill>
                  <a:schemeClr val="bg1">
                    <a:lumMod val="65000"/>
                  </a:schemeClr>
                </a:solidFill>
              </a:rPr>
              <a:t>]   p[1]   p[2]   p[3]   p[4]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6E2BD4-0827-3114-216D-586D257CF8CA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58D4B1-F0B3-0CE2-BBD1-A591EF762BA0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80" name="Picture 79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23C5C25D-E622-6196-328C-2DC363C49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ECFFE6-0ACD-8D63-C197-E76973BAC39E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B0D9F4-0C8B-E741-46CE-A018EBC654AA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31F4E8-FA98-9CA1-6B53-4682FB56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674882-50CE-8AD1-BD04-C5B9D24CA93C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ED094D-80D7-04E4-7C59-9285D1216C19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9FDED5-8D9D-8387-A882-746710A1A43D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0BF6E72-B5B1-4C25-7A5A-A22B1626F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DE7D8A-EF49-F424-1E4E-372E57B72663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B14308-EEC0-4567-C7CD-C1F2DE97B0E6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517625-99A2-48F9-9334-D0B169B3B883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69BB9C-A37A-DD48-0BBF-F50592E55B0E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7CFBE31-0F8F-6597-F1FD-470D1F0362DB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CA701B-C133-5912-6B8C-3EBC43F8921D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AAA281B-EA2C-4051-886A-AB10348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EFF956-7DFC-1DFD-F859-04C1891FCCDE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4A4860-89C4-6F14-0B56-21F3F2A13952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p[0] = 1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p[1] = 0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p[2] = 1059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p[3] = 9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p[4] = 942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0DEBD84-8F9A-A6CA-46AC-CBAB23883323}"/>
              </a:ext>
            </a:extLst>
          </p:cNvPr>
          <p:cNvSpPr/>
          <p:nvPr/>
        </p:nvSpPr>
        <p:spPr>
          <a:xfrm>
            <a:off x="5882644" y="1141638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767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A5E3442-757F-69E2-37D1-E31D5E88C734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914031"/>
            <a:ext cx="473430" cy="500714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p = (int *)</a:t>
            </a:r>
            <a:r>
              <a:rPr lang="en-AU" sz="1200" dirty="0" err="1"/>
              <a:t>realloc</a:t>
            </a:r>
            <a:r>
              <a:rPr lang="en-AU" sz="1200" dirty="0"/>
              <a:t>(p, </a:t>
            </a:r>
            <a:r>
              <a:rPr lang="en-AU" sz="1200" dirty="0" err="1"/>
              <a:t>sizeof</a:t>
            </a:r>
            <a:r>
              <a:rPr lang="en-AU" sz="1200" dirty="0"/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759D0E-7CBD-619D-B859-2787FD880AB0}"/>
              </a:ext>
            </a:extLst>
          </p:cNvPr>
          <p:cNvGrpSpPr/>
          <p:nvPr/>
        </p:nvGrpSpPr>
        <p:grpSpPr>
          <a:xfrm>
            <a:off x="635000" y="625343"/>
            <a:ext cx="2456264" cy="736034"/>
            <a:chOff x="118373" y="604190"/>
            <a:chExt cx="2456264" cy="73603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90640B-498F-4DB0-CDCB-1091FC0C594E}"/>
                </a:ext>
              </a:extLst>
            </p:cNvPr>
            <p:cNvSpPr/>
            <p:nvPr/>
          </p:nvSpPr>
          <p:spPr>
            <a:xfrm>
              <a:off x="118373" y="604190"/>
              <a:ext cx="2055972" cy="404734"/>
            </a:xfrm>
            <a:custGeom>
              <a:avLst/>
              <a:gdLst>
                <a:gd name="connsiteX0" fmla="*/ 0 w 2055972"/>
                <a:gd name="connsiteY0" fmla="*/ 0 h 404734"/>
                <a:gd name="connsiteX1" fmla="*/ 726443 w 2055972"/>
                <a:gd name="connsiteY1" fmla="*/ 0 h 404734"/>
                <a:gd name="connsiteX2" fmla="*/ 1432327 w 2055972"/>
                <a:gd name="connsiteY2" fmla="*/ 0 h 404734"/>
                <a:gd name="connsiteX3" fmla="*/ 2055972 w 2055972"/>
                <a:gd name="connsiteY3" fmla="*/ 0 h 404734"/>
                <a:gd name="connsiteX4" fmla="*/ 2055972 w 2055972"/>
                <a:gd name="connsiteY4" fmla="*/ 404734 h 404734"/>
                <a:gd name="connsiteX5" fmla="*/ 1411767 w 2055972"/>
                <a:gd name="connsiteY5" fmla="*/ 404734 h 404734"/>
                <a:gd name="connsiteX6" fmla="*/ 726443 w 2055972"/>
                <a:gd name="connsiteY6" fmla="*/ 404734 h 404734"/>
                <a:gd name="connsiteX7" fmla="*/ 0 w 2055972"/>
                <a:gd name="connsiteY7" fmla="*/ 404734 h 404734"/>
                <a:gd name="connsiteX8" fmla="*/ 0 w 2055972"/>
                <a:gd name="connsiteY8" fmla="*/ 0 h 40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5972" h="404734" fill="none" extrusionOk="0">
                  <a:moveTo>
                    <a:pt x="0" y="0"/>
                  </a:moveTo>
                  <a:cubicBezTo>
                    <a:pt x="162080" y="14482"/>
                    <a:pt x="374565" y="-20714"/>
                    <a:pt x="726443" y="0"/>
                  </a:cubicBezTo>
                  <a:cubicBezTo>
                    <a:pt x="1078321" y="20714"/>
                    <a:pt x="1108783" y="13132"/>
                    <a:pt x="1432327" y="0"/>
                  </a:cubicBezTo>
                  <a:cubicBezTo>
                    <a:pt x="1755871" y="-13132"/>
                    <a:pt x="1883736" y="14817"/>
                    <a:pt x="2055972" y="0"/>
                  </a:cubicBezTo>
                  <a:cubicBezTo>
                    <a:pt x="2054126" y="188390"/>
                    <a:pt x="2073543" y="220352"/>
                    <a:pt x="2055972" y="404734"/>
                  </a:cubicBezTo>
                  <a:cubicBezTo>
                    <a:pt x="1869584" y="406996"/>
                    <a:pt x="1606311" y="388580"/>
                    <a:pt x="1411767" y="404734"/>
                  </a:cubicBezTo>
                  <a:cubicBezTo>
                    <a:pt x="1217224" y="420888"/>
                    <a:pt x="979733" y="401314"/>
                    <a:pt x="726443" y="404734"/>
                  </a:cubicBezTo>
                  <a:cubicBezTo>
                    <a:pt x="473153" y="408154"/>
                    <a:pt x="333842" y="419612"/>
                    <a:pt x="0" y="404734"/>
                  </a:cubicBezTo>
                  <a:cubicBezTo>
                    <a:pt x="-14397" y="203652"/>
                    <a:pt x="19482" y="177880"/>
                    <a:pt x="0" y="0"/>
                  </a:cubicBezTo>
                  <a:close/>
                </a:path>
                <a:path w="2055972" h="404734" stroke="0" extrusionOk="0">
                  <a:moveTo>
                    <a:pt x="0" y="0"/>
                  </a:moveTo>
                  <a:cubicBezTo>
                    <a:pt x="246267" y="1954"/>
                    <a:pt x="501751" y="6530"/>
                    <a:pt x="664764" y="0"/>
                  </a:cubicBezTo>
                  <a:cubicBezTo>
                    <a:pt x="827777" y="-6530"/>
                    <a:pt x="1027424" y="-27104"/>
                    <a:pt x="1288409" y="0"/>
                  </a:cubicBezTo>
                  <a:cubicBezTo>
                    <a:pt x="1549395" y="27104"/>
                    <a:pt x="1783565" y="-9106"/>
                    <a:pt x="2055972" y="0"/>
                  </a:cubicBezTo>
                  <a:cubicBezTo>
                    <a:pt x="2071373" y="201100"/>
                    <a:pt x="2044938" y="295454"/>
                    <a:pt x="2055972" y="404734"/>
                  </a:cubicBezTo>
                  <a:cubicBezTo>
                    <a:pt x="1878089" y="424033"/>
                    <a:pt x="1719029" y="428356"/>
                    <a:pt x="1411767" y="404734"/>
                  </a:cubicBezTo>
                  <a:cubicBezTo>
                    <a:pt x="1104506" y="381112"/>
                    <a:pt x="1008945" y="408259"/>
                    <a:pt x="685324" y="404734"/>
                  </a:cubicBezTo>
                  <a:cubicBezTo>
                    <a:pt x="361703" y="401209"/>
                    <a:pt x="277705" y="408664"/>
                    <a:pt x="0" y="404734"/>
                  </a:cubicBezTo>
                  <a:cubicBezTo>
                    <a:pt x="11483" y="241310"/>
                    <a:pt x="-6103" y="153320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NOTE: </a:t>
              </a:r>
              <a:r>
                <a:rPr lang="en-US" sz="1400" dirty="0" err="1">
                  <a:latin typeface="Gaegu" pitchFamily="2" charset="0"/>
                  <a:ea typeface="Gaegu" pitchFamily="2" charset="0"/>
                </a:rPr>
                <a:t>realloc</a:t>
              </a:r>
              <a:r>
                <a:rPr lang="en-US" sz="1400" dirty="0">
                  <a:latin typeface="Gaegu" pitchFamily="2" charset="0"/>
                  <a:ea typeface="Gaegu" pitchFamily="2" charset="0"/>
                </a:rPr>
                <a:t>() doesn’t initialize values to 0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CDB1CC1E-027A-F0DB-6B9E-75322B80DE64}"/>
                </a:ext>
              </a:extLst>
            </p:cNvPr>
            <p:cNvCxnSpPr>
              <a:cxnSpLocks/>
              <a:stCxn id="28" idx="3"/>
              <a:endCxn id="16" idx="1"/>
            </p:cNvCxnSpPr>
            <p:nvPr/>
          </p:nvCxnSpPr>
          <p:spPr>
            <a:xfrm>
              <a:off x="2174345" y="806557"/>
              <a:ext cx="400292" cy="53366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D57F4-7ECD-D652-C54C-7F69B8420911}"/>
              </a:ext>
            </a:extLst>
          </p:cNvPr>
          <p:cNvSpPr/>
          <p:nvPr/>
        </p:nvSpPr>
        <p:spPr>
          <a:xfrm>
            <a:off x="3982441" y="1219725"/>
            <a:ext cx="1316787" cy="281863"/>
          </a:xfrm>
          <a:custGeom>
            <a:avLst/>
            <a:gdLst>
              <a:gd name="connsiteX0" fmla="*/ 0 w 1316787"/>
              <a:gd name="connsiteY0" fmla="*/ 0 h 281863"/>
              <a:gd name="connsiteX1" fmla="*/ 684729 w 1316787"/>
              <a:gd name="connsiteY1" fmla="*/ 0 h 281863"/>
              <a:gd name="connsiteX2" fmla="*/ 1316787 w 1316787"/>
              <a:gd name="connsiteY2" fmla="*/ 0 h 281863"/>
              <a:gd name="connsiteX3" fmla="*/ 1316787 w 1316787"/>
              <a:gd name="connsiteY3" fmla="*/ 281863 h 281863"/>
              <a:gd name="connsiteX4" fmla="*/ 671561 w 1316787"/>
              <a:gd name="connsiteY4" fmla="*/ 281863 h 281863"/>
              <a:gd name="connsiteX5" fmla="*/ 0 w 1316787"/>
              <a:gd name="connsiteY5" fmla="*/ 281863 h 281863"/>
              <a:gd name="connsiteX6" fmla="*/ 0 w 1316787"/>
              <a:gd name="connsiteY6" fmla="*/ 0 h 28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6787" h="281863" fill="none" extrusionOk="0">
                <a:moveTo>
                  <a:pt x="0" y="0"/>
                </a:moveTo>
                <a:cubicBezTo>
                  <a:pt x="174732" y="-34173"/>
                  <a:pt x="435744" y="-21860"/>
                  <a:pt x="684729" y="0"/>
                </a:cubicBezTo>
                <a:cubicBezTo>
                  <a:pt x="933714" y="21860"/>
                  <a:pt x="1112008" y="-31483"/>
                  <a:pt x="1316787" y="0"/>
                </a:cubicBezTo>
                <a:cubicBezTo>
                  <a:pt x="1306124" y="85070"/>
                  <a:pt x="1330258" y="145592"/>
                  <a:pt x="1316787" y="281863"/>
                </a:cubicBezTo>
                <a:cubicBezTo>
                  <a:pt x="1090379" y="261841"/>
                  <a:pt x="903016" y="275859"/>
                  <a:pt x="671561" y="281863"/>
                </a:cubicBezTo>
                <a:cubicBezTo>
                  <a:pt x="440106" y="287867"/>
                  <a:pt x="180056" y="258446"/>
                  <a:pt x="0" y="281863"/>
                </a:cubicBezTo>
                <a:cubicBezTo>
                  <a:pt x="-7302" y="153325"/>
                  <a:pt x="-8517" y="116568"/>
                  <a:pt x="0" y="0"/>
                </a:cubicBezTo>
                <a:close/>
              </a:path>
              <a:path w="1316787" h="281863" stroke="0" extrusionOk="0">
                <a:moveTo>
                  <a:pt x="0" y="0"/>
                </a:moveTo>
                <a:cubicBezTo>
                  <a:pt x="133205" y="-21066"/>
                  <a:pt x="433457" y="-6858"/>
                  <a:pt x="645226" y="0"/>
                </a:cubicBezTo>
                <a:cubicBezTo>
                  <a:pt x="856995" y="6858"/>
                  <a:pt x="1101780" y="-14444"/>
                  <a:pt x="1316787" y="0"/>
                </a:cubicBezTo>
                <a:cubicBezTo>
                  <a:pt x="1325735" y="68463"/>
                  <a:pt x="1317070" y="186100"/>
                  <a:pt x="1316787" y="281863"/>
                </a:cubicBezTo>
                <a:cubicBezTo>
                  <a:pt x="1161266" y="302324"/>
                  <a:pt x="881679" y="313696"/>
                  <a:pt x="658394" y="281863"/>
                </a:cubicBezTo>
                <a:cubicBezTo>
                  <a:pt x="435109" y="250030"/>
                  <a:pt x="206069" y="295279"/>
                  <a:pt x="0" y="281863"/>
                </a:cubicBezTo>
                <a:cubicBezTo>
                  <a:pt x="-2909" y="206777"/>
                  <a:pt x="1849" y="12865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Gaegu" pitchFamily="2" charset="0"/>
                <a:ea typeface="Gaegu" pitchFamily="2" charset="0"/>
              </a:rPr>
              <a:t>Sizeof</a:t>
            </a:r>
            <a:r>
              <a:rPr lang="en-US" sz="1400" dirty="0">
                <a:latin typeface="Gaegu" pitchFamily="2" charset="0"/>
                <a:ea typeface="Gaegu" pitchFamily="2" charset="0"/>
              </a:rPr>
              <a:t>(int)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FC31C2E-54FC-5FB8-02D5-ECA44A3ECD8F}"/>
              </a:ext>
            </a:extLst>
          </p:cNvPr>
          <p:cNvCxnSpPr>
            <a:cxnSpLocks/>
            <a:stCxn id="30" idx="1"/>
            <a:endCxn id="16" idx="3"/>
          </p:cNvCxnSpPr>
          <p:nvPr/>
        </p:nvCxnSpPr>
        <p:spPr>
          <a:xfrm rot="10800000" flipV="1">
            <a:off x="3547413" y="1360657"/>
            <a:ext cx="435029" cy="72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17521A-88D9-32D6-0F3A-182017793FAA}"/>
              </a:ext>
            </a:extLst>
          </p:cNvPr>
          <p:cNvGrpSpPr/>
          <p:nvPr/>
        </p:nvGrpSpPr>
        <p:grpSpPr>
          <a:xfrm>
            <a:off x="1782856" y="1174207"/>
            <a:ext cx="1764556" cy="349594"/>
            <a:chOff x="1449680" y="1097965"/>
            <a:chExt cx="1764556" cy="3495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4685C-3CDE-7D9B-C320-F1BB5FDF9C17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0x1A2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94CDAA-6AFC-020C-F823-5B137FD7725A}"/>
                </a:ext>
              </a:extLst>
            </p:cNvPr>
            <p:cNvSpPr/>
            <p:nvPr/>
          </p:nvSpPr>
          <p:spPr>
            <a:xfrm>
              <a:off x="2758088" y="1131247"/>
              <a:ext cx="456148" cy="307776"/>
            </a:xfrm>
            <a:custGeom>
              <a:avLst/>
              <a:gdLst>
                <a:gd name="connsiteX0" fmla="*/ 0 w 456148"/>
                <a:gd name="connsiteY0" fmla="*/ 0 h 307776"/>
                <a:gd name="connsiteX1" fmla="*/ 456148 w 456148"/>
                <a:gd name="connsiteY1" fmla="*/ 0 h 307776"/>
                <a:gd name="connsiteX2" fmla="*/ 456148 w 456148"/>
                <a:gd name="connsiteY2" fmla="*/ 307776 h 307776"/>
                <a:gd name="connsiteX3" fmla="*/ 0 w 456148"/>
                <a:gd name="connsiteY3" fmla="*/ 307776 h 307776"/>
                <a:gd name="connsiteX4" fmla="*/ 0 w 456148"/>
                <a:gd name="connsiteY4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48" h="307776" extrusionOk="0">
                  <a:moveTo>
                    <a:pt x="0" y="0"/>
                  </a:moveTo>
                  <a:cubicBezTo>
                    <a:pt x="220363" y="14564"/>
                    <a:pt x="240386" y="-18582"/>
                    <a:pt x="456148" y="0"/>
                  </a:cubicBezTo>
                  <a:cubicBezTo>
                    <a:pt x="458257" y="81587"/>
                    <a:pt x="449295" y="218940"/>
                    <a:pt x="456148" y="307776"/>
                  </a:cubicBezTo>
                  <a:cubicBezTo>
                    <a:pt x="312109" y="327798"/>
                    <a:pt x="212202" y="293613"/>
                    <a:pt x="0" y="307776"/>
                  </a:cubicBezTo>
                  <a:cubicBezTo>
                    <a:pt x="-810" y="193955"/>
                    <a:pt x="5268" y="12686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074A3C-002B-03C5-3420-57336C75EA90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2303E77-5784-D468-3075-39C9D3441468}"/>
              </a:ext>
            </a:extLst>
          </p:cNvPr>
          <p:cNvSpPr/>
          <p:nvPr/>
        </p:nvSpPr>
        <p:spPr>
          <a:xfrm>
            <a:off x="3620848" y="11623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687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A5E3442-757F-69E2-37D1-E31D5E88C734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086099"/>
            <a:ext cx="473430" cy="483507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17521A-88D9-32D6-0F3A-182017793FAA}"/>
              </a:ext>
            </a:extLst>
          </p:cNvPr>
          <p:cNvGrpSpPr/>
          <p:nvPr/>
        </p:nvGrpSpPr>
        <p:grpSpPr>
          <a:xfrm>
            <a:off x="1782856" y="1174207"/>
            <a:ext cx="1764556" cy="349594"/>
            <a:chOff x="1449680" y="1097965"/>
            <a:chExt cx="1764556" cy="3495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4685C-3CDE-7D9B-C320-F1BB5FDF9C17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0x1A2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94CDAA-6AFC-020C-F823-5B137FD7725A}"/>
                </a:ext>
              </a:extLst>
            </p:cNvPr>
            <p:cNvSpPr/>
            <p:nvPr/>
          </p:nvSpPr>
          <p:spPr>
            <a:xfrm>
              <a:off x="2758088" y="1131247"/>
              <a:ext cx="456148" cy="307776"/>
            </a:xfrm>
            <a:custGeom>
              <a:avLst/>
              <a:gdLst>
                <a:gd name="connsiteX0" fmla="*/ 0 w 456148"/>
                <a:gd name="connsiteY0" fmla="*/ 0 h 307776"/>
                <a:gd name="connsiteX1" fmla="*/ 456148 w 456148"/>
                <a:gd name="connsiteY1" fmla="*/ 0 h 307776"/>
                <a:gd name="connsiteX2" fmla="*/ 456148 w 456148"/>
                <a:gd name="connsiteY2" fmla="*/ 307776 h 307776"/>
                <a:gd name="connsiteX3" fmla="*/ 0 w 456148"/>
                <a:gd name="connsiteY3" fmla="*/ 307776 h 307776"/>
                <a:gd name="connsiteX4" fmla="*/ 0 w 456148"/>
                <a:gd name="connsiteY4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48" h="307776" extrusionOk="0">
                  <a:moveTo>
                    <a:pt x="0" y="0"/>
                  </a:moveTo>
                  <a:cubicBezTo>
                    <a:pt x="220363" y="14564"/>
                    <a:pt x="240386" y="-18582"/>
                    <a:pt x="456148" y="0"/>
                  </a:cubicBezTo>
                  <a:cubicBezTo>
                    <a:pt x="458257" y="81587"/>
                    <a:pt x="449295" y="218940"/>
                    <a:pt x="456148" y="307776"/>
                  </a:cubicBezTo>
                  <a:cubicBezTo>
                    <a:pt x="312109" y="327798"/>
                    <a:pt x="212202" y="293613"/>
                    <a:pt x="0" y="307776"/>
                  </a:cubicBezTo>
                  <a:cubicBezTo>
                    <a:pt x="-810" y="193955"/>
                    <a:pt x="5268" y="12686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074A3C-002B-03C5-3420-57336C75EA90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(int*)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D280266-BD45-7FBF-9390-602A0DA764CB}"/>
              </a:ext>
            </a:extLst>
          </p:cNvPr>
          <p:cNvSpPr/>
          <p:nvPr/>
        </p:nvSpPr>
        <p:spPr>
          <a:xfrm>
            <a:off x="3620848" y="11623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283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0A5E3442-757F-69E2-37D1-E31D5E88C734}"/>
              </a:ext>
            </a:extLst>
          </p:cNvPr>
          <p:cNvCxnSpPr>
            <a:cxnSpLocks/>
            <a:stCxn id="9" idx="0"/>
            <a:endCxn id="24" idx="1"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487056"/>
            <a:ext cx="473430" cy="428737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int *</a:t>
            </a:r>
            <a:r>
              <a:rPr lang="en-AU" sz="1200" dirty="0" err="1"/>
              <a:t>new_p</a:t>
            </a:r>
            <a:r>
              <a:rPr lang="en-AU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17521A-88D9-32D6-0F3A-182017793FAA}"/>
              </a:ext>
            </a:extLst>
          </p:cNvPr>
          <p:cNvGrpSpPr/>
          <p:nvPr/>
        </p:nvGrpSpPr>
        <p:grpSpPr>
          <a:xfrm>
            <a:off x="1782856" y="1174207"/>
            <a:ext cx="1764556" cy="349594"/>
            <a:chOff x="1449680" y="1097965"/>
            <a:chExt cx="1764556" cy="3495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4685C-3CDE-7D9B-C320-F1BB5FDF9C17}"/>
                </a:ext>
              </a:extLst>
            </p:cNvPr>
            <p:cNvSpPr txBox="1"/>
            <p:nvPr/>
          </p:nvSpPr>
          <p:spPr>
            <a:xfrm>
              <a:off x="1971307" y="1109005"/>
              <a:ext cx="780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0x1A2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94CDAA-6AFC-020C-F823-5B137FD7725A}"/>
                </a:ext>
              </a:extLst>
            </p:cNvPr>
            <p:cNvSpPr/>
            <p:nvPr/>
          </p:nvSpPr>
          <p:spPr>
            <a:xfrm>
              <a:off x="2758088" y="1131247"/>
              <a:ext cx="456148" cy="307776"/>
            </a:xfrm>
            <a:custGeom>
              <a:avLst/>
              <a:gdLst>
                <a:gd name="connsiteX0" fmla="*/ 0 w 456148"/>
                <a:gd name="connsiteY0" fmla="*/ 0 h 307776"/>
                <a:gd name="connsiteX1" fmla="*/ 456148 w 456148"/>
                <a:gd name="connsiteY1" fmla="*/ 0 h 307776"/>
                <a:gd name="connsiteX2" fmla="*/ 456148 w 456148"/>
                <a:gd name="connsiteY2" fmla="*/ 307776 h 307776"/>
                <a:gd name="connsiteX3" fmla="*/ 0 w 456148"/>
                <a:gd name="connsiteY3" fmla="*/ 307776 h 307776"/>
                <a:gd name="connsiteX4" fmla="*/ 0 w 456148"/>
                <a:gd name="connsiteY4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48" h="307776" extrusionOk="0">
                  <a:moveTo>
                    <a:pt x="0" y="0"/>
                  </a:moveTo>
                  <a:cubicBezTo>
                    <a:pt x="220363" y="14564"/>
                    <a:pt x="240386" y="-18582"/>
                    <a:pt x="456148" y="0"/>
                  </a:cubicBezTo>
                  <a:cubicBezTo>
                    <a:pt x="458257" y="81587"/>
                    <a:pt x="449295" y="218940"/>
                    <a:pt x="456148" y="307776"/>
                  </a:cubicBezTo>
                  <a:cubicBezTo>
                    <a:pt x="312109" y="327798"/>
                    <a:pt x="212202" y="293613"/>
                    <a:pt x="0" y="307776"/>
                  </a:cubicBezTo>
                  <a:cubicBezTo>
                    <a:pt x="-810" y="193955"/>
                    <a:pt x="5268" y="12686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2074A3C-002B-03C5-3420-57336C75EA90}"/>
                </a:ext>
              </a:extLst>
            </p:cNvPr>
            <p:cNvSpPr txBox="1"/>
            <p:nvPr/>
          </p:nvSpPr>
          <p:spPr>
            <a:xfrm>
              <a:off x="1449680" y="1097965"/>
              <a:ext cx="7776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(int*)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00BB92A-A8CE-0C71-85EF-CC679DE183CC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26FC8E-CEC7-CA39-9053-AF120FA4C75C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1DBF5B-EE8A-C43B-3B06-EB1A67973597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A42262-D3B0-4F96-9CBE-AF5EEDCEEACE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357E620A-5D71-619C-A821-A43AF3E21AD5}"/>
              </a:ext>
            </a:extLst>
          </p:cNvPr>
          <p:cNvSpPr/>
          <p:nvPr/>
        </p:nvSpPr>
        <p:spPr>
          <a:xfrm>
            <a:off x="3620848" y="11623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295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650793"/>
            <a:ext cx="473430" cy="412772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</a:t>
            </a:r>
            <a:r>
              <a:rPr lang="en-AU" sz="1200" dirty="0" err="1"/>
              <a:t>new_p</a:t>
            </a:r>
            <a:r>
              <a:rPr lang="en-AU" sz="1200" dirty="0"/>
              <a:t> = (int *)</a:t>
            </a:r>
            <a:r>
              <a:rPr lang="en-AU" sz="1200" dirty="0" err="1"/>
              <a:t>realloc</a:t>
            </a:r>
            <a:r>
              <a:rPr lang="en-AU" sz="1200" dirty="0"/>
              <a:t>(p, </a:t>
            </a:r>
            <a:r>
              <a:rPr lang="en-AU" sz="1200" dirty="0" err="1"/>
              <a:t>sizeof</a:t>
            </a:r>
            <a:r>
              <a:rPr lang="en-AU" sz="1200" dirty="0"/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DB1CC1E-027A-F0DB-6B9E-75322B80DE6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690972" y="827709"/>
            <a:ext cx="1761717" cy="37978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CFD57F4-7ECD-D652-C54C-7F69B8420911}"/>
              </a:ext>
            </a:extLst>
          </p:cNvPr>
          <p:cNvSpPr/>
          <p:nvPr/>
        </p:nvSpPr>
        <p:spPr>
          <a:xfrm>
            <a:off x="6039604" y="1242808"/>
            <a:ext cx="1187779" cy="240724"/>
          </a:xfrm>
          <a:custGeom>
            <a:avLst/>
            <a:gdLst>
              <a:gd name="connsiteX0" fmla="*/ 0 w 1187779"/>
              <a:gd name="connsiteY0" fmla="*/ 0 h 240724"/>
              <a:gd name="connsiteX1" fmla="*/ 617645 w 1187779"/>
              <a:gd name="connsiteY1" fmla="*/ 0 h 240724"/>
              <a:gd name="connsiteX2" fmla="*/ 1187779 w 1187779"/>
              <a:gd name="connsiteY2" fmla="*/ 0 h 240724"/>
              <a:gd name="connsiteX3" fmla="*/ 1187779 w 1187779"/>
              <a:gd name="connsiteY3" fmla="*/ 240724 h 240724"/>
              <a:gd name="connsiteX4" fmla="*/ 605767 w 1187779"/>
              <a:gd name="connsiteY4" fmla="*/ 240724 h 240724"/>
              <a:gd name="connsiteX5" fmla="*/ 0 w 1187779"/>
              <a:gd name="connsiteY5" fmla="*/ 240724 h 240724"/>
              <a:gd name="connsiteX6" fmla="*/ 0 w 1187779"/>
              <a:gd name="connsiteY6" fmla="*/ 0 h 24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7779" h="240724" fill="none" extrusionOk="0">
                <a:moveTo>
                  <a:pt x="0" y="0"/>
                </a:moveTo>
                <a:cubicBezTo>
                  <a:pt x="263419" y="28310"/>
                  <a:pt x="433190" y="-13050"/>
                  <a:pt x="617645" y="0"/>
                </a:cubicBezTo>
                <a:cubicBezTo>
                  <a:pt x="802101" y="13050"/>
                  <a:pt x="1062972" y="-347"/>
                  <a:pt x="1187779" y="0"/>
                </a:cubicBezTo>
                <a:cubicBezTo>
                  <a:pt x="1186880" y="97456"/>
                  <a:pt x="1196954" y="138265"/>
                  <a:pt x="1187779" y="240724"/>
                </a:cubicBezTo>
                <a:cubicBezTo>
                  <a:pt x="936442" y="232636"/>
                  <a:pt x="748410" y="222801"/>
                  <a:pt x="605767" y="240724"/>
                </a:cubicBezTo>
                <a:cubicBezTo>
                  <a:pt x="463124" y="258647"/>
                  <a:pt x="271002" y="230476"/>
                  <a:pt x="0" y="240724"/>
                </a:cubicBezTo>
                <a:cubicBezTo>
                  <a:pt x="10877" y="141786"/>
                  <a:pt x="6622" y="96746"/>
                  <a:pt x="0" y="0"/>
                </a:cubicBezTo>
                <a:close/>
              </a:path>
              <a:path w="1187779" h="240724" stroke="0" extrusionOk="0">
                <a:moveTo>
                  <a:pt x="0" y="0"/>
                </a:moveTo>
                <a:cubicBezTo>
                  <a:pt x="140576" y="5796"/>
                  <a:pt x="401585" y="7221"/>
                  <a:pt x="582012" y="0"/>
                </a:cubicBezTo>
                <a:cubicBezTo>
                  <a:pt x="762439" y="-7221"/>
                  <a:pt x="918574" y="-11268"/>
                  <a:pt x="1187779" y="0"/>
                </a:cubicBezTo>
                <a:cubicBezTo>
                  <a:pt x="1194039" y="98796"/>
                  <a:pt x="1194750" y="157199"/>
                  <a:pt x="1187779" y="240724"/>
                </a:cubicBezTo>
                <a:cubicBezTo>
                  <a:pt x="975477" y="263201"/>
                  <a:pt x="740211" y="265990"/>
                  <a:pt x="593890" y="240724"/>
                </a:cubicBezTo>
                <a:cubicBezTo>
                  <a:pt x="447569" y="215458"/>
                  <a:pt x="220162" y="224236"/>
                  <a:pt x="0" y="240724"/>
                </a:cubicBezTo>
                <a:cubicBezTo>
                  <a:pt x="6801" y="175724"/>
                  <a:pt x="2120" y="9248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Gaegu" pitchFamily="2" charset="0"/>
                <a:ea typeface="Gaegu" pitchFamily="2" charset="0"/>
              </a:rPr>
              <a:t>Sizeof</a:t>
            </a:r>
            <a:r>
              <a:rPr lang="en-US" sz="1400" dirty="0">
                <a:latin typeface="Gaegu" pitchFamily="2" charset="0"/>
                <a:ea typeface="Gaegu" pitchFamily="2" charset="0"/>
              </a:rPr>
              <a:t>(int)*5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FC31C2E-54FC-5FB8-02D5-ECA44A3ECD8F}"/>
              </a:ext>
            </a:extLst>
          </p:cNvPr>
          <p:cNvCxnSpPr>
            <a:cxnSpLocks/>
            <a:stCxn id="30" idx="1"/>
            <a:endCxn id="16" idx="3"/>
          </p:cNvCxnSpPr>
          <p:nvPr/>
        </p:nvCxnSpPr>
        <p:spPr>
          <a:xfrm rot="10800000">
            <a:off x="5814116" y="1361378"/>
            <a:ext cx="225488" cy="179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63431B0-1BF3-8486-CEDF-8E4E8CDCC387}"/>
              </a:ext>
            </a:extLst>
          </p:cNvPr>
          <p:cNvSpPr/>
          <p:nvPr/>
        </p:nvSpPr>
        <p:spPr>
          <a:xfrm>
            <a:off x="427749" y="625343"/>
            <a:ext cx="2263223" cy="404734"/>
          </a:xfrm>
          <a:custGeom>
            <a:avLst/>
            <a:gdLst>
              <a:gd name="connsiteX0" fmla="*/ 0 w 2263223"/>
              <a:gd name="connsiteY0" fmla="*/ 0 h 404734"/>
              <a:gd name="connsiteX1" fmla="*/ 543174 w 2263223"/>
              <a:gd name="connsiteY1" fmla="*/ 0 h 404734"/>
              <a:gd name="connsiteX2" fmla="*/ 1108979 w 2263223"/>
              <a:gd name="connsiteY2" fmla="*/ 0 h 404734"/>
              <a:gd name="connsiteX3" fmla="*/ 1674785 w 2263223"/>
              <a:gd name="connsiteY3" fmla="*/ 0 h 404734"/>
              <a:gd name="connsiteX4" fmla="*/ 2263223 w 2263223"/>
              <a:gd name="connsiteY4" fmla="*/ 0 h 404734"/>
              <a:gd name="connsiteX5" fmla="*/ 2263223 w 2263223"/>
              <a:gd name="connsiteY5" fmla="*/ 404734 h 404734"/>
              <a:gd name="connsiteX6" fmla="*/ 1697417 w 2263223"/>
              <a:gd name="connsiteY6" fmla="*/ 404734 h 404734"/>
              <a:gd name="connsiteX7" fmla="*/ 1176876 w 2263223"/>
              <a:gd name="connsiteY7" fmla="*/ 404734 h 404734"/>
              <a:gd name="connsiteX8" fmla="*/ 656335 w 2263223"/>
              <a:gd name="connsiteY8" fmla="*/ 404734 h 404734"/>
              <a:gd name="connsiteX9" fmla="*/ 0 w 2263223"/>
              <a:gd name="connsiteY9" fmla="*/ 404734 h 404734"/>
              <a:gd name="connsiteX10" fmla="*/ 0 w 2263223"/>
              <a:gd name="connsiteY10" fmla="*/ 0 h 40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63223" h="404734" fill="none" extrusionOk="0">
                <a:moveTo>
                  <a:pt x="0" y="0"/>
                </a:moveTo>
                <a:cubicBezTo>
                  <a:pt x="267386" y="6694"/>
                  <a:pt x="315850" y="-19323"/>
                  <a:pt x="543174" y="0"/>
                </a:cubicBezTo>
                <a:cubicBezTo>
                  <a:pt x="770498" y="19323"/>
                  <a:pt x="862176" y="-7030"/>
                  <a:pt x="1108979" y="0"/>
                </a:cubicBezTo>
                <a:cubicBezTo>
                  <a:pt x="1355783" y="7030"/>
                  <a:pt x="1504341" y="-8323"/>
                  <a:pt x="1674785" y="0"/>
                </a:cubicBezTo>
                <a:cubicBezTo>
                  <a:pt x="1845229" y="8323"/>
                  <a:pt x="2123221" y="16692"/>
                  <a:pt x="2263223" y="0"/>
                </a:cubicBezTo>
                <a:cubicBezTo>
                  <a:pt x="2273433" y="186496"/>
                  <a:pt x="2268173" y="305128"/>
                  <a:pt x="2263223" y="404734"/>
                </a:cubicBezTo>
                <a:cubicBezTo>
                  <a:pt x="2112915" y="383551"/>
                  <a:pt x="1848238" y="386488"/>
                  <a:pt x="1697417" y="404734"/>
                </a:cubicBezTo>
                <a:cubicBezTo>
                  <a:pt x="1546596" y="422980"/>
                  <a:pt x="1311457" y="430446"/>
                  <a:pt x="1176876" y="404734"/>
                </a:cubicBezTo>
                <a:cubicBezTo>
                  <a:pt x="1042295" y="379022"/>
                  <a:pt x="893585" y="430717"/>
                  <a:pt x="656335" y="404734"/>
                </a:cubicBezTo>
                <a:cubicBezTo>
                  <a:pt x="419085" y="378751"/>
                  <a:pt x="170307" y="417310"/>
                  <a:pt x="0" y="404734"/>
                </a:cubicBezTo>
                <a:cubicBezTo>
                  <a:pt x="-10351" y="309107"/>
                  <a:pt x="-3575" y="193810"/>
                  <a:pt x="0" y="0"/>
                </a:cubicBezTo>
                <a:close/>
              </a:path>
              <a:path w="2263223" h="404734" stroke="0" extrusionOk="0">
                <a:moveTo>
                  <a:pt x="0" y="0"/>
                </a:moveTo>
                <a:cubicBezTo>
                  <a:pt x="124627" y="-3504"/>
                  <a:pt x="329370" y="24960"/>
                  <a:pt x="543174" y="0"/>
                </a:cubicBezTo>
                <a:cubicBezTo>
                  <a:pt x="756978" y="-24960"/>
                  <a:pt x="876028" y="-5725"/>
                  <a:pt x="1041083" y="0"/>
                </a:cubicBezTo>
                <a:cubicBezTo>
                  <a:pt x="1206138" y="5725"/>
                  <a:pt x="1506640" y="8269"/>
                  <a:pt x="1652153" y="0"/>
                </a:cubicBezTo>
                <a:cubicBezTo>
                  <a:pt x="1797666" y="-8269"/>
                  <a:pt x="2046107" y="26642"/>
                  <a:pt x="2263223" y="0"/>
                </a:cubicBezTo>
                <a:cubicBezTo>
                  <a:pt x="2264699" y="184754"/>
                  <a:pt x="2248439" y="267977"/>
                  <a:pt x="2263223" y="404734"/>
                </a:cubicBezTo>
                <a:cubicBezTo>
                  <a:pt x="2029988" y="400073"/>
                  <a:pt x="1975982" y="417987"/>
                  <a:pt x="1742682" y="404734"/>
                </a:cubicBezTo>
                <a:cubicBezTo>
                  <a:pt x="1509382" y="391481"/>
                  <a:pt x="1371117" y="412372"/>
                  <a:pt x="1222140" y="404734"/>
                </a:cubicBezTo>
                <a:cubicBezTo>
                  <a:pt x="1073163" y="397096"/>
                  <a:pt x="897494" y="422925"/>
                  <a:pt x="611070" y="404734"/>
                </a:cubicBezTo>
                <a:cubicBezTo>
                  <a:pt x="324646" y="386544"/>
                  <a:pt x="165600" y="414643"/>
                  <a:pt x="0" y="404734"/>
                </a:cubicBezTo>
                <a:cubicBezTo>
                  <a:pt x="6380" y="287545"/>
                  <a:pt x="-12325" y="13267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NOTE: </a:t>
            </a:r>
            <a:r>
              <a:rPr lang="en-US" sz="1400" dirty="0" err="1">
                <a:latin typeface="Gaegu" pitchFamily="2" charset="0"/>
                <a:ea typeface="Gaegu" pitchFamily="2" charset="0"/>
              </a:rPr>
              <a:t>realloc</a:t>
            </a:r>
            <a:r>
              <a:rPr lang="en-US" sz="1400" dirty="0">
                <a:latin typeface="Gaegu" pitchFamily="2" charset="0"/>
                <a:ea typeface="Gaegu" pitchFamily="2" charset="0"/>
              </a:rPr>
              <a:t>() doesn’t initialize added values to 0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DFA25C3-1BC2-D14F-B08C-DEFDA1350616}"/>
              </a:ext>
            </a:extLst>
          </p:cNvPr>
          <p:cNvSpPr/>
          <p:nvPr/>
        </p:nvSpPr>
        <p:spPr>
          <a:xfrm>
            <a:off x="5881448" y="11369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0CB78AF-1BD8-383E-6C33-80F1DC581AC6}"/>
              </a:ext>
            </a:extLst>
          </p:cNvPr>
          <p:cNvGrpSpPr/>
          <p:nvPr/>
        </p:nvGrpSpPr>
        <p:grpSpPr>
          <a:xfrm>
            <a:off x="3651775" y="1500714"/>
            <a:ext cx="2162341" cy="420132"/>
            <a:chOff x="3651775" y="1500714"/>
            <a:chExt cx="2162341" cy="42013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B8EF457-1BD0-86CA-0499-9B7EC0DF67EA}"/>
                </a:ext>
              </a:extLst>
            </p:cNvPr>
            <p:cNvCxnSpPr>
              <a:cxnSpLocks/>
            </p:cNvCxnSpPr>
            <p:nvPr/>
          </p:nvCxnSpPr>
          <p:spPr>
            <a:xfrm>
              <a:off x="3651775" y="1703914"/>
              <a:ext cx="2162341" cy="0"/>
            </a:xfrm>
            <a:prstGeom prst="line">
              <a:avLst/>
            </a:prstGeom>
            <a:ln w="38100">
              <a:solidFill>
                <a:srgbClr val="C3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242CB35-AB42-3153-4E72-15D7D82EBB46}"/>
                </a:ext>
              </a:extLst>
            </p:cNvPr>
            <p:cNvCxnSpPr>
              <a:cxnSpLocks/>
            </p:cNvCxnSpPr>
            <p:nvPr/>
          </p:nvCxnSpPr>
          <p:spPr>
            <a:xfrm>
              <a:off x="3664475" y="1500714"/>
              <a:ext cx="0" cy="216932"/>
            </a:xfrm>
            <a:prstGeom prst="line">
              <a:avLst/>
            </a:prstGeom>
            <a:ln w="38100">
              <a:solidFill>
                <a:srgbClr val="C3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4314166-FB98-1778-1840-B49195F1ACC7}"/>
                </a:ext>
              </a:extLst>
            </p:cNvPr>
            <p:cNvCxnSpPr>
              <a:cxnSpLocks/>
            </p:cNvCxnSpPr>
            <p:nvPr/>
          </p:nvCxnSpPr>
          <p:spPr>
            <a:xfrm>
              <a:off x="5798075" y="1500714"/>
              <a:ext cx="0" cy="216932"/>
            </a:xfrm>
            <a:prstGeom prst="line">
              <a:avLst/>
            </a:prstGeom>
            <a:ln w="38100">
              <a:solidFill>
                <a:srgbClr val="C3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16E5347-5BEB-0E43-1453-7280E77E376B}"/>
                </a:ext>
              </a:extLst>
            </p:cNvPr>
            <p:cNvCxnSpPr>
              <a:cxnSpLocks/>
            </p:cNvCxnSpPr>
            <p:nvPr/>
          </p:nvCxnSpPr>
          <p:spPr>
            <a:xfrm>
              <a:off x="4693175" y="1703914"/>
              <a:ext cx="0" cy="216932"/>
            </a:xfrm>
            <a:prstGeom prst="line">
              <a:avLst/>
            </a:prstGeom>
            <a:ln w="38100">
              <a:solidFill>
                <a:srgbClr val="C3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8CC3D0DB-0072-D825-A443-B8203B66962D}"/>
              </a:ext>
            </a:extLst>
          </p:cNvPr>
          <p:cNvSpPr/>
          <p:nvPr/>
        </p:nvSpPr>
        <p:spPr>
          <a:xfrm>
            <a:off x="4113960" y="1928614"/>
            <a:ext cx="1386486" cy="181818"/>
          </a:xfrm>
          <a:custGeom>
            <a:avLst/>
            <a:gdLst>
              <a:gd name="connsiteX0" fmla="*/ 0 w 1386486"/>
              <a:gd name="connsiteY0" fmla="*/ 0 h 181818"/>
              <a:gd name="connsiteX1" fmla="*/ 720973 w 1386486"/>
              <a:gd name="connsiteY1" fmla="*/ 0 h 181818"/>
              <a:gd name="connsiteX2" fmla="*/ 1386486 w 1386486"/>
              <a:gd name="connsiteY2" fmla="*/ 0 h 181818"/>
              <a:gd name="connsiteX3" fmla="*/ 1386486 w 1386486"/>
              <a:gd name="connsiteY3" fmla="*/ 181818 h 181818"/>
              <a:gd name="connsiteX4" fmla="*/ 707108 w 1386486"/>
              <a:gd name="connsiteY4" fmla="*/ 181818 h 181818"/>
              <a:gd name="connsiteX5" fmla="*/ 0 w 1386486"/>
              <a:gd name="connsiteY5" fmla="*/ 181818 h 181818"/>
              <a:gd name="connsiteX6" fmla="*/ 0 w 1386486"/>
              <a:gd name="connsiteY6" fmla="*/ 0 h 1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6486" h="181818" fill="none" extrusionOk="0">
                <a:moveTo>
                  <a:pt x="0" y="0"/>
                </a:moveTo>
                <a:cubicBezTo>
                  <a:pt x="196322" y="3096"/>
                  <a:pt x="400130" y="25422"/>
                  <a:pt x="720973" y="0"/>
                </a:cubicBezTo>
                <a:cubicBezTo>
                  <a:pt x="1041816" y="-25422"/>
                  <a:pt x="1116293" y="-13242"/>
                  <a:pt x="1386486" y="0"/>
                </a:cubicBezTo>
                <a:cubicBezTo>
                  <a:pt x="1392562" y="66548"/>
                  <a:pt x="1385234" y="143912"/>
                  <a:pt x="1386486" y="181818"/>
                </a:cubicBezTo>
                <a:cubicBezTo>
                  <a:pt x="1107080" y="213874"/>
                  <a:pt x="856049" y="169945"/>
                  <a:pt x="707108" y="181818"/>
                </a:cubicBezTo>
                <a:cubicBezTo>
                  <a:pt x="558167" y="193691"/>
                  <a:pt x="290295" y="194989"/>
                  <a:pt x="0" y="181818"/>
                </a:cubicBezTo>
                <a:cubicBezTo>
                  <a:pt x="-7357" y="104336"/>
                  <a:pt x="3872" y="37904"/>
                  <a:pt x="0" y="0"/>
                </a:cubicBezTo>
                <a:close/>
              </a:path>
              <a:path w="1386486" h="181818" stroke="0" extrusionOk="0">
                <a:moveTo>
                  <a:pt x="0" y="0"/>
                </a:moveTo>
                <a:cubicBezTo>
                  <a:pt x="336578" y="33125"/>
                  <a:pt x="399365" y="9137"/>
                  <a:pt x="679378" y="0"/>
                </a:cubicBezTo>
                <a:cubicBezTo>
                  <a:pt x="959391" y="-9137"/>
                  <a:pt x="1227736" y="27946"/>
                  <a:pt x="1386486" y="0"/>
                </a:cubicBezTo>
                <a:cubicBezTo>
                  <a:pt x="1395397" y="70687"/>
                  <a:pt x="1383867" y="124563"/>
                  <a:pt x="1386486" y="181818"/>
                </a:cubicBezTo>
                <a:cubicBezTo>
                  <a:pt x="1129352" y="193872"/>
                  <a:pt x="1034279" y="167791"/>
                  <a:pt x="693243" y="181818"/>
                </a:cubicBezTo>
                <a:cubicBezTo>
                  <a:pt x="352207" y="195845"/>
                  <a:pt x="232047" y="174083"/>
                  <a:pt x="0" y="181818"/>
                </a:cubicBezTo>
                <a:cubicBezTo>
                  <a:pt x="-1640" y="115972"/>
                  <a:pt x="-3550" y="55377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Added memory</a:t>
            </a:r>
          </a:p>
        </p:txBody>
      </p:sp>
    </p:spTree>
    <p:extLst>
      <p:ext uri="{BB962C8B-B14F-4D97-AF65-F5344CB8AC3E}">
        <p14:creationId xmlns:p14="http://schemas.microsoft.com/office/powerpoint/2010/main" val="395343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762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11,12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024537"/>
            <a:ext cx="473430" cy="366411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if ( </a:t>
            </a:r>
            <a:r>
              <a:rPr lang="en-AU" sz="1200" dirty="0" err="1"/>
              <a:t>new_p</a:t>
            </a:r>
            <a:r>
              <a:rPr lang="en-AU" sz="1200" dirty="0"/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DFA25C3-1BC2-D14F-B08C-DEFDA1350616}"/>
              </a:ext>
            </a:extLst>
          </p:cNvPr>
          <p:cNvSpPr/>
          <p:nvPr/>
        </p:nvSpPr>
        <p:spPr>
          <a:xfrm>
            <a:off x="5881448" y="11369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</p:spTree>
    <p:extLst>
      <p:ext uri="{BB962C8B-B14F-4D97-AF65-F5344CB8AC3E}">
        <p14:creationId xmlns:p14="http://schemas.microsoft.com/office/powerpoint/2010/main" val="365136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762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419601"/>
            <a:ext cx="473430" cy="325680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p = </a:t>
            </a:r>
            <a:r>
              <a:rPr lang="en-AU" sz="1200" dirty="0" err="1"/>
              <a:t>new_p</a:t>
            </a:r>
            <a:r>
              <a:rPr lang="en-AU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53668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DFA25C3-1BC2-D14F-B08C-DEFDA1350616}"/>
              </a:ext>
            </a:extLst>
          </p:cNvPr>
          <p:cNvSpPr/>
          <p:nvPr/>
        </p:nvSpPr>
        <p:spPr>
          <a:xfrm>
            <a:off x="5881448" y="11369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new_p</a:t>
              </a:r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</p:spTree>
    <p:extLst>
      <p:ext uri="{BB962C8B-B14F-4D97-AF65-F5344CB8AC3E}">
        <p14:creationId xmlns:p14="http://schemas.microsoft.com/office/powerpoint/2010/main" val="335662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1899092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762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14,15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584245"/>
            <a:ext cx="473430" cy="302534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4011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DFA25C3-1BC2-D14F-B08C-DEFDA1350616}"/>
              </a:ext>
            </a:extLst>
          </p:cNvPr>
          <p:cNvSpPr/>
          <p:nvPr/>
        </p:nvSpPr>
        <p:spPr>
          <a:xfrm>
            <a:off x="5881448" y="11369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825ED-7655-9DBC-8D2B-ECD520ED6A3F}"/>
              </a:ext>
            </a:extLst>
          </p:cNvPr>
          <p:cNvSpPr txBox="1"/>
          <p:nvPr/>
        </p:nvSpPr>
        <p:spPr>
          <a:xfrm>
            <a:off x="3100259" y="832934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</a:t>
            </a:r>
            <a:r>
              <a:rPr lang="en-AU" dirty="0"/>
              <a:t>0</a:t>
            </a:r>
            <a:r>
              <a:rPr lang="en-AU" sz="1800" dirty="0"/>
              <a:t>]   p[1]   p[2]   p[3]   p[4]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7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73ED97CB-47D1-76B1-8588-4CEB12610EA4}"/>
              </a:ext>
            </a:extLst>
          </p:cNvPr>
          <p:cNvCxnSpPr>
            <a:cxnSpLocks/>
            <a:stCxn id="72" idx="1"/>
            <a:endCxn id="24" idx="1"/>
          </p:cNvCxnSpPr>
          <p:nvPr/>
        </p:nvCxnSpPr>
        <p:spPr>
          <a:xfrm rot="10800000" flipH="1">
            <a:off x="414608" y="1343485"/>
            <a:ext cx="1368247" cy="4580017"/>
          </a:xfrm>
          <a:prstGeom prst="curvedConnector3">
            <a:avLst>
              <a:gd name="adj1" fmla="val -25062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05CB85B-AC09-B721-730E-96BEB22B43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91317" y="3425176"/>
            <a:ext cx="5055864" cy="89248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094994" y="1899092"/>
              <a:ext cx="73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14,15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20785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1900933"/>
              <a:ext cx="99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16,17,18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942565"/>
            <a:ext cx="473430" cy="266702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5" y="1644884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94961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679744"/>
            <a:ext cx="4971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stdio.h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#include &lt;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stdlib.h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*p = 1;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int *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= (int *)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realloc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(p,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(int) * 5);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if (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!= NULL 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 = </a:t>
            </a:r>
            <a:r>
              <a:rPr lang="en-AU" sz="1200" dirty="0" err="1">
                <a:solidFill>
                  <a:schemeClr val="bg1">
                    <a:lumMod val="65000"/>
                  </a:schemeClr>
                </a:solidFill>
              </a:rPr>
              <a:t>new_p</a:t>
            </a: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p[3] = 9;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for(int n=0;n&lt;5;n++) 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/>
              <a:t>            </a:t>
            </a:r>
            <a:r>
              <a:rPr lang="en-AU" sz="1200" dirty="0" err="1"/>
              <a:t>printf</a:t>
            </a:r>
            <a:r>
              <a:rPr lang="en-AU" sz="1200" dirty="0"/>
              <a:t>("p[%d] = %d\n", n, p[n]);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    }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}</a:t>
            </a:r>
          </a:p>
          <a:p>
            <a:pPr marL="228600" indent="-228600">
              <a:buFont typeface="+mj-lt"/>
              <a:buAutoNum type="arabicPeriod"/>
            </a:pP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p = NULL;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2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A1C2D-1DEE-68D0-B1FD-84A83F997842}"/>
              </a:ext>
            </a:extLst>
          </p:cNvPr>
          <p:cNvSpPr/>
          <p:nvPr/>
        </p:nvSpPr>
        <p:spPr>
          <a:xfrm>
            <a:off x="432330" y="6441390"/>
            <a:ext cx="1119217" cy="307776"/>
          </a:xfrm>
          <a:custGeom>
            <a:avLst/>
            <a:gdLst>
              <a:gd name="connsiteX0" fmla="*/ 0 w 1119217"/>
              <a:gd name="connsiteY0" fmla="*/ 0 h 307776"/>
              <a:gd name="connsiteX1" fmla="*/ 581993 w 1119217"/>
              <a:gd name="connsiteY1" fmla="*/ 0 h 307776"/>
              <a:gd name="connsiteX2" fmla="*/ 1119217 w 1119217"/>
              <a:gd name="connsiteY2" fmla="*/ 0 h 307776"/>
              <a:gd name="connsiteX3" fmla="*/ 1119217 w 1119217"/>
              <a:gd name="connsiteY3" fmla="*/ 307776 h 307776"/>
              <a:gd name="connsiteX4" fmla="*/ 570801 w 1119217"/>
              <a:gd name="connsiteY4" fmla="*/ 307776 h 307776"/>
              <a:gd name="connsiteX5" fmla="*/ 0 w 1119217"/>
              <a:gd name="connsiteY5" fmla="*/ 307776 h 307776"/>
              <a:gd name="connsiteX6" fmla="*/ 0 w 1119217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7" h="307776" fill="none" extrusionOk="0">
                <a:moveTo>
                  <a:pt x="0" y="0"/>
                </a:moveTo>
                <a:cubicBezTo>
                  <a:pt x="233831" y="1816"/>
                  <a:pt x="394379" y="-4651"/>
                  <a:pt x="581993" y="0"/>
                </a:cubicBezTo>
                <a:cubicBezTo>
                  <a:pt x="769607" y="4651"/>
                  <a:pt x="940806" y="-19557"/>
                  <a:pt x="1119217" y="0"/>
                </a:cubicBezTo>
                <a:cubicBezTo>
                  <a:pt x="1105001" y="65771"/>
                  <a:pt x="1120962" y="229327"/>
                  <a:pt x="1119217" y="307776"/>
                </a:cubicBezTo>
                <a:cubicBezTo>
                  <a:pt x="872917" y="324105"/>
                  <a:pt x="705326" y="331551"/>
                  <a:pt x="570801" y="307776"/>
                </a:cubicBezTo>
                <a:cubicBezTo>
                  <a:pt x="436276" y="284001"/>
                  <a:pt x="281329" y="299596"/>
                  <a:pt x="0" y="307776"/>
                </a:cubicBezTo>
                <a:cubicBezTo>
                  <a:pt x="-10601" y="222158"/>
                  <a:pt x="-13732" y="135671"/>
                  <a:pt x="0" y="0"/>
                </a:cubicBezTo>
                <a:close/>
              </a:path>
              <a:path w="1119217" h="307776" stroke="0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54980" y="-25542"/>
                  <a:pt x="1119217" y="0"/>
                </a:cubicBezTo>
                <a:cubicBezTo>
                  <a:pt x="1128130" y="67219"/>
                  <a:pt x="1134312" y="222409"/>
                  <a:pt x="1119217" y="307776"/>
                </a:cubicBezTo>
                <a:cubicBezTo>
                  <a:pt x="887027" y="298797"/>
                  <a:pt x="829772" y="323126"/>
                  <a:pt x="559609" y="307776"/>
                </a:cubicBezTo>
                <a:cubicBezTo>
                  <a:pt x="289446" y="292426"/>
                  <a:pt x="112690" y="301534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9BC47-4E82-801C-872F-B8783218FD1B}"/>
              </a:ext>
            </a:extLst>
          </p:cNvPr>
          <p:cNvSpPr txBox="1"/>
          <p:nvPr/>
        </p:nvSpPr>
        <p:spPr>
          <a:xfrm>
            <a:off x="371868" y="6070834"/>
            <a:ext cx="117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25603-1DBF-C4B3-E97B-7B95FB027F09}"/>
              </a:ext>
            </a:extLst>
          </p:cNvPr>
          <p:cNvSpPr txBox="1"/>
          <p:nvPr/>
        </p:nvSpPr>
        <p:spPr>
          <a:xfrm>
            <a:off x="427749" y="6399348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0x1A2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33442-217B-D896-5BE9-E17F01CA7EC1}"/>
              </a:ext>
            </a:extLst>
          </p:cNvPr>
          <p:cNvSpPr txBox="1"/>
          <p:nvPr/>
        </p:nvSpPr>
        <p:spPr>
          <a:xfrm>
            <a:off x="3183735" y="118561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51692-61E8-EE80-3640-C5688F80095A}"/>
              </a:ext>
            </a:extLst>
          </p:cNvPr>
          <p:cNvSpPr txBox="1"/>
          <p:nvPr/>
        </p:nvSpPr>
        <p:spPr>
          <a:xfrm>
            <a:off x="3729446" y="1178947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2B943D-53A6-0E2A-FFB9-F280975026E9}"/>
              </a:ext>
            </a:extLst>
          </p:cNvPr>
          <p:cNvSpPr txBox="1"/>
          <p:nvPr/>
        </p:nvSpPr>
        <p:spPr>
          <a:xfrm>
            <a:off x="4280845" y="1179502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DE1F5A-7E85-F114-935E-FCCE17D270FD}"/>
              </a:ext>
            </a:extLst>
          </p:cNvPr>
          <p:cNvSpPr txBox="1"/>
          <p:nvPr/>
        </p:nvSpPr>
        <p:spPr>
          <a:xfrm>
            <a:off x="4819861" y="1180375"/>
            <a:ext cx="31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82F47-65F8-0DAF-B834-EF25BEA7DB0F}"/>
              </a:ext>
            </a:extLst>
          </p:cNvPr>
          <p:cNvGrpSpPr/>
          <p:nvPr/>
        </p:nvGrpSpPr>
        <p:grpSpPr>
          <a:xfrm>
            <a:off x="401156" y="474892"/>
            <a:ext cx="1847827" cy="478814"/>
            <a:chOff x="5392256" y="385992"/>
            <a:chExt cx="1847827" cy="47881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020ADD-FA8F-7072-8332-331036F27F4A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0FB0F8-B2C6-E159-2DEE-7728AF92DD67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CEB796-A79D-D789-7A8C-4F5981BECA40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597F1C-FBD4-6FE3-F031-3B0F58FDB286}"/>
              </a:ext>
            </a:extLst>
          </p:cNvPr>
          <p:cNvGrpSpPr/>
          <p:nvPr/>
        </p:nvGrpSpPr>
        <p:grpSpPr>
          <a:xfrm>
            <a:off x="1782856" y="1174207"/>
            <a:ext cx="4031260" cy="375500"/>
            <a:chOff x="1782856" y="1174207"/>
            <a:chExt cx="4031260" cy="375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E0541AB-F223-175D-A019-C1B9C721CFE8}"/>
                </a:ext>
              </a:extLst>
            </p:cNvPr>
            <p:cNvGrpSpPr/>
            <p:nvPr/>
          </p:nvGrpSpPr>
          <p:grpSpPr>
            <a:xfrm>
              <a:off x="1782856" y="1174207"/>
              <a:ext cx="4031260" cy="349594"/>
              <a:chOff x="1782856" y="1174207"/>
              <a:chExt cx="4031260" cy="34959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17521A-88D9-32D6-0F3A-182017793FAA}"/>
                  </a:ext>
                </a:extLst>
              </p:cNvPr>
              <p:cNvGrpSpPr/>
              <p:nvPr/>
            </p:nvGrpSpPr>
            <p:grpSpPr>
              <a:xfrm>
                <a:off x="1782856" y="1174207"/>
                <a:ext cx="4031260" cy="349594"/>
                <a:chOff x="1449680" y="1097965"/>
                <a:chExt cx="4031260" cy="34959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94685C-3CDE-7D9B-C320-F1BB5FDF9C17}"/>
                    </a:ext>
                  </a:extLst>
                </p:cNvPr>
                <p:cNvSpPr txBox="1"/>
                <p:nvPr/>
              </p:nvSpPr>
              <p:spPr>
                <a:xfrm>
                  <a:off x="1971307" y="1109005"/>
                  <a:ext cx="7807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0x1A2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B94CDAA-6AFC-020C-F823-5B137FD7725A}"/>
                    </a:ext>
                  </a:extLst>
                </p:cNvPr>
                <p:cNvSpPr/>
                <p:nvPr/>
              </p:nvSpPr>
              <p:spPr>
                <a:xfrm>
                  <a:off x="2758086" y="1131247"/>
                  <a:ext cx="2722854" cy="307776"/>
                </a:xfrm>
                <a:custGeom>
                  <a:avLst/>
                  <a:gdLst>
                    <a:gd name="connsiteX0" fmla="*/ 0 w 2722854"/>
                    <a:gd name="connsiteY0" fmla="*/ 0 h 307776"/>
                    <a:gd name="connsiteX1" fmla="*/ 653485 w 2722854"/>
                    <a:gd name="connsiteY1" fmla="*/ 0 h 307776"/>
                    <a:gd name="connsiteX2" fmla="*/ 1252513 w 2722854"/>
                    <a:gd name="connsiteY2" fmla="*/ 0 h 307776"/>
                    <a:gd name="connsiteX3" fmla="*/ 1987683 w 2722854"/>
                    <a:gd name="connsiteY3" fmla="*/ 0 h 307776"/>
                    <a:gd name="connsiteX4" fmla="*/ 2722854 w 2722854"/>
                    <a:gd name="connsiteY4" fmla="*/ 0 h 307776"/>
                    <a:gd name="connsiteX5" fmla="*/ 2722854 w 2722854"/>
                    <a:gd name="connsiteY5" fmla="*/ 307776 h 307776"/>
                    <a:gd name="connsiteX6" fmla="*/ 2096598 w 2722854"/>
                    <a:gd name="connsiteY6" fmla="*/ 307776 h 307776"/>
                    <a:gd name="connsiteX7" fmla="*/ 1470341 w 2722854"/>
                    <a:gd name="connsiteY7" fmla="*/ 307776 h 307776"/>
                    <a:gd name="connsiteX8" fmla="*/ 735171 w 2722854"/>
                    <a:gd name="connsiteY8" fmla="*/ 307776 h 307776"/>
                    <a:gd name="connsiteX9" fmla="*/ 0 w 2722854"/>
                    <a:gd name="connsiteY9" fmla="*/ 307776 h 307776"/>
                    <a:gd name="connsiteX10" fmla="*/ 0 w 2722854"/>
                    <a:gd name="connsiteY10" fmla="*/ 0 h 30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2854" h="307776" extrusionOk="0">
                      <a:moveTo>
                        <a:pt x="0" y="0"/>
                      </a:moveTo>
                      <a:cubicBezTo>
                        <a:pt x="239416" y="-42"/>
                        <a:pt x="504944" y="-31452"/>
                        <a:pt x="653485" y="0"/>
                      </a:cubicBezTo>
                      <a:cubicBezTo>
                        <a:pt x="802027" y="31452"/>
                        <a:pt x="1012419" y="-29439"/>
                        <a:pt x="1252513" y="0"/>
                      </a:cubicBezTo>
                      <a:cubicBezTo>
                        <a:pt x="1492607" y="29439"/>
                        <a:pt x="1704618" y="-17881"/>
                        <a:pt x="1987683" y="0"/>
                      </a:cubicBezTo>
                      <a:cubicBezTo>
                        <a:pt x="2270748" y="17881"/>
                        <a:pt x="2463349" y="-6925"/>
                        <a:pt x="2722854" y="0"/>
                      </a:cubicBezTo>
                      <a:cubicBezTo>
                        <a:pt x="2718831" y="134913"/>
                        <a:pt x="2736920" y="218146"/>
                        <a:pt x="2722854" y="307776"/>
                      </a:cubicBezTo>
                      <a:cubicBezTo>
                        <a:pt x="2468684" y="283953"/>
                        <a:pt x="2341251" y="315459"/>
                        <a:pt x="2096598" y="307776"/>
                      </a:cubicBezTo>
                      <a:cubicBezTo>
                        <a:pt x="1851945" y="300093"/>
                        <a:pt x="1705102" y="312649"/>
                        <a:pt x="1470341" y="307776"/>
                      </a:cubicBezTo>
                      <a:cubicBezTo>
                        <a:pt x="1235580" y="302903"/>
                        <a:pt x="884607" y="340555"/>
                        <a:pt x="735171" y="307776"/>
                      </a:cubicBezTo>
                      <a:cubicBezTo>
                        <a:pt x="585735" y="274998"/>
                        <a:pt x="177455" y="326181"/>
                        <a:pt x="0" y="307776"/>
                      </a:cubicBezTo>
                      <a:cubicBezTo>
                        <a:pt x="-9903" y="200170"/>
                        <a:pt x="4599" y="107602"/>
                        <a:pt x="0" y="0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074A3C-002B-03C5-3420-57336C75EA90}"/>
                    </a:ext>
                  </a:extLst>
                </p:cNvPr>
                <p:cNvSpPr txBox="1"/>
                <p:nvPr/>
              </p:nvSpPr>
              <p:spPr>
                <a:xfrm>
                  <a:off x="1449680" y="1097965"/>
                  <a:ext cx="7776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(int*)</a:t>
                  </a:r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C0876E-61B5-5B41-F206-421893BA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1050" y="1202230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41A7C50-D55B-DC26-303C-1F10D5ED4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8834" y="1216024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C14653C-FDDA-C357-FA3C-9E211119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7850" y="1207487"/>
                <a:ext cx="0" cy="307777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9C1365-1348-F5F9-4414-79C9AEF0BBC5}"/>
                </a:ext>
              </a:extLst>
            </p:cNvPr>
            <p:cNvCxnSpPr>
              <a:cxnSpLocks/>
            </p:cNvCxnSpPr>
            <p:nvPr/>
          </p:nvCxnSpPr>
          <p:spPr>
            <a:xfrm>
              <a:off x="5241250" y="1194787"/>
              <a:ext cx="0" cy="307777"/>
            </a:xfrm>
            <a:prstGeom prst="line">
              <a:avLst/>
            </a:prstGeom>
            <a:ln w="222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018E1F-3D5B-37E3-8067-08C54F22CAF1}"/>
                </a:ext>
              </a:extLst>
            </p:cNvPr>
            <p:cNvSpPr txBox="1"/>
            <p:nvPr/>
          </p:nvSpPr>
          <p:spPr>
            <a:xfrm>
              <a:off x="5365961" y="1180375"/>
              <a:ext cx="314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250AEE-A6D5-0098-1E57-73325D92DAAD}"/>
              </a:ext>
            </a:extLst>
          </p:cNvPr>
          <p:cNvGrpSpPr/>
          <p:nvPr/>
        </p:nvGrpSpPr>
        <p:grpSpPr>
          <a:xfrm>
            <a:off x="371868" y="5346821"/>
            <a:ext cx="1179679" cy="761346"/>
            <a:chOff x="371868" y="5346821"/>
            <a:chExt cx="1179679" cy="761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FCFB02E-3078-B6C0-5913-3077EE622B13}"/>
                </a:ext>
              </a:extLst>
            </p:cNvPr>
            <p:cNvSpPr/>
            <p:nvPr/>
          </p:nvSpPr>
          <p:spPr>
            <a:xfrm>
              <a:off x="432330" y="5780877"/>
              <a:ext cx="1119217" cy="307776"/>
            </a:xfrm>
            <a:custGeom>
              <a:avLst/>
              <a:gdLst>
                <a:gd name="connsiteX0" fmla="*/ 0 w 1119217"/>
                <a:gd name="connsiteY0" fmla="*/ 0 h 307776"/>
                <a:gd name="connsiteX1" fmla="*/ 581993 w 1119217"/>
                <a:gd name="connsiteY1" fmla="*/ 0 h 307776"/>
                <a:gd name="connsiteX2" fmla="*/ 1119217 w 1119217"/>
                <a:gd name="connsiteY2" fmla="*/ 0 h 307776"/>
                <a:gd name="connsiteX3" fmla="*/ 1119217 w 1119217"/>
                <a:gd name="connsiteY3" fmla="*/ 307776 h 307776"/>
                <a:gd name="connsiteX4" fmla="*/ 570801 w 1119217"/>
                <a:gd name="connsiteY4" fmla="*/ 307776 h 307776"/>
                <a:gd name="connsiteX5" fmla="*/ 0 w 1119217"/>
                <a:gd name="connsiteY5" fmla="*/ 307776 h 307776"/>
                <a:gd name="connsiteX6" fmla="*/ 0 w 1119217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217" h="307776" fill="none" extrusionOk="0">
                  <a:moveTo>
                    <a:pt x="0" y="0"/>
                  </a:moveTo>
                  <a:cubicBezTo>
                    <a:pt x="233831" y="1816"/>
                    <a:pt x="394379" y="-4651"/>
                    <a:pt x="581993" y="0"/>
                  </a:cubicBezTo>
                  <a:cubicBezTo>
                    <a:pt x="769607" y="4651"/>
                    <a:pt x="940806" y="-19557"/>
                    <a:pt x="1119217" y="0"/>
                  </a:cubicBezTo>
                  <a:cubicBezTo>
                    <a:pt x="1105001" y="65771"/>
                    <a:pt x="1120962" y="229327"/>
                    <a:pt x="1119217" y="307776"/>
                  </a:cubicBezTo>
                  <a:cubicBezTo>
                    <a:pt x="872917" y="324105"/>
                    <a:pt x="705326" y="331551"/>
                    <a:pt x="570801" y="307776"/>
                  </a:cubicBezTo>
                  <a:cubicBezTo>
                    <a:pt x="436276" y="284001"/>
                    <a:pt x="281329" y="299596"/>
                    <a:pt x="0" y="307776"/>
                  </a:cubicBezTo>
                  <a:cubicBezTo>
                    <a:pt x="-10601" y="222158"/>
                    <a:pt x="-13732" y="135671"/>
                    <a:pt x="0" y="0"/>
                  </a:cubicBezTo>
                  <a:close/>
                </a:path>
                <a:path w="1119217" h="307776" stroke="0" extrusionOk="0">
                  <a:moveTo>
                    <a:pt x="0" y="0"/>
                  </a:moveTo>
                  <a:cubicBezTo>
                    <a:pt x="259187" y="-16819"/>
                    <a:pt x="344451" y="8761"/>
                    <a:pt x="548416" y="0"/>
                  </a:cubicBezTo>
                  <a:cubicBezTo>
                    <a:pt x="752381" y="-8761"/>
                    <a:pt x="854980" y="-25542"/>
                    <a:pt x="1119217" y="0"/>
                  </a:cubicBezTo>
                  <a:cubicBezTo>
                    <a:pt x="1128130" y="67219"/>
                    <a:pt x="1134312" y="222409"/>
                    <a:pt x="1119217" y="307776"/>
                  </a:cubicBezTo>
                  <a:cubicBezTo>
                    <a:pt x="887027" y="298797"/>
                    <a:pt x="829772" y="323126"/>
                    <a:pt x="559609" y="307776"/>
                  </a:cubicBezTo>
                  <a:cubicBezTo>
                    <a:pt x="289446" y="292426"/>
                    <a:pt x="112690" y="301534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01EB37-3872-9122-F7C8-69081F6DD319}"/>
                </a:ext>
              </a:extLst>
            </p:cNvPr>
            <p:cNvSpPr txBox="1"/>
            <p:nvPr/>
          </p:nvSpPr>
          <p:spPr>
            <a:xfrm>
              <a:off x="371868" y="5346821"/>
              <a:ext cx="11711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new_p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6001D0-FD3D-8A34-1630-706C7B767FAB}"/>
                </a:ext>
              </a:extLst>
            </p:cNvPr>
            <p:cNvSpPr txBox="1"/>
            <p:nvPr/>
          </p:nvSpPr>
          <p:spPr>
            <a:xfrm>
              <a:off x="427749" y="5738835"/>
              <a:ext cx="925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90AFE3F-2671-6BBE-89D7-81B7FBB979C8}"/>
              </a:ext>
            </a:extLst>
          </p:cNvPr>
          <p:cNvSpPr txBox="1"/>
          <p:nvPr/>
        </p:nvSpPr>
        <p:spPr>
          <a:xfrm>
            <a:off x="414609" y="5738835"/>
            <a:ext cx="92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0x1A2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825ED-7655-9DBC-8D2B-ECD520ED6A3F}"/>
              </a:ext>
            </a:extLst>
          </p:cNvPr>
          <p:cNvSpPr txBox="1"/>
          <p:nvPr/>
        </p:nvSpPr>
        <p:spPr>
          <a:xfrm>
            <a:off x="3100259" y="832934"/>
            <a:ext cx="272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p[</a:t>
            </a:r>
            <a:r>
              <a:rPr lang="en-AU" dirty="0"/>
              <a:t>0</a:t>
            </a:r>
            <a:r>
              <a:rPr lang="en-AU" sz="1800" dirty="0"/>
              <a:t>]   p[1]   p[2]   p[3]   p[4]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6E2BD4-0827-3114-216D-586D257CF8CA}"/>
              </a:ext>
            </a:extLst>
          </p:cNvPr>
          <p:cNvGrpSpPr/>
          <p:nvPr/>
        </p:nvGrpSpPr>
        <p:grpSpPr>
          <a:xfrm>
            <a:off x="229047" y="10487"/>
            <a:ext cx="7101587" cy="8482753"/>
            <a:chOff x="231271" y="-5240549"/>
            <a:chExt cx="7101587" cy="84827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58D4B1-F0B3-0CE2-BBD1-A591EF762BA0}"/>
                </a:ext>
              </a:extLst>
            </p:cNvPr>
            <p:cNvGrpSpPr/>
            <p:nvPr/>
          </p:nvGrpSpPr>
          <p:grpSpPr>
            <a:xfrm>
              <a:off x="231271" y="2445867"/>
              <a:ext cx="1274409" cy="625877"/>
              <a:chOff x="1357821" y="6286361"/>
              <a:chExt cx="1274409" cy="625877"/>
            </a:xfrm>
          </p:grpSpPr>
          <p:pic>
            <p:nvPicPr>
              <p:cNvPr id="80" name="Picture 79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23C5C25D-E622-6196-328C-2DC363C49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62863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ECFFE6-0ACD-8D63-C197-E76973BAC39E}"/>
                  </a:ext>
                </a:extLst>
              </p:cNvPr>
              <p:cNvSpPr txBox="1"/>
              <p:nvPr/>
            </p:nvSpPr>
            <p:spPr>
              <a:xfrm>
                <a:off x="1357821" y="63720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2B0D9F4-0C8B-E741-46CE-A018EBC654AA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6526848"/>
              <a:chOff x="239327" y="-5690945"/>
              <a:chExt cx="7081020" cy="1766552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31F4E8-FA98-9CA1-6B53-4682FB56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78" cy="14138661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674882-50CE-8AD1-BD04-C5B9D24CA93C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7665526"/>
              </a:xfrm>
              <a:custGeom>
                <a:avLst/>
                <a:gdLst>
                  <a:gd name="connsiteX0" fmla="*/ 0 w 7081020"/>
                  <a:gd name="connsiteY0" fmla="*/ 0 h 17665526"/>
                  <a:gd name="connsiteX1" fmla="*/ 572919 w 7081020"/>
                  <a:gd name="connsiteY1" fmla="*/ 0 h 17665526"/>
                  <a:gd name="connsiteX2" fmla="*/ 1004217 w 7081020"/>
                  <a:gd name="connsiteY2" fmla="*/ 0 h 17665526"/>
                  <a:gd name="connsiteX3" fmla="*/ 1789567 w 7081020"/>
                  <a:gd name="connsiteY3" fmla="*/ 0 h 17665526"/>
                  <a:gd name="connsiteX4" fmla="*/ 2362486 w 7081020"/>
                  <a:gd name="connsiteY4" fmla="*/ 0 h 17665526"/>
                  <a:gd name="connsiteX5" fmla="*/ 2935405 w 7081020"/>
                  <a:gd name="connsiteY5" fmla="*/ 0 h 17665526"/>
                  <a:gd name="connsiteX6" fmla="*/ 3720754 w 7081020"/>
                  <a:gd name="connsiteY6" fmla="*/ 0 h 17665526"/>
                  <a:gd name="connsiteX7" fmla="*/ 4222863 w 7081020"/>
                  <a:gd name="connsiteY7" fmla="*/ 0 h 17665526"/>
                  <a:gd name="connsiteX8" fmla="*/ 5008212 w 7081020"/>
                  <a:gd name="connsiteY8" fmla="*/ 0 h 17665526"/>
                  <a:gd name="connsiteX9" fmla="*/ 5793562 w 7081020"/>
                  <a:gd name="connsiteY9" fmla="*/ 0 h 17665526"/>
                  <a:gd name="connsiteX10" fmla="*/ 6437291 w 7081020"/>
                  <a:gd name="connsiteY10" fmla="*/ 0 h 17665526"/>
                  <a:gd name="connsiteX11" fmla="*/ 7081020 w 7081020"/>
                  <a:gd name="connsiteY11" fmla="*/ 0 h 17665526"/>
                  <a:gd name="connsiteX12" fmla="*/ 7081020 w 7081020"/>
                  <a:gd name="connsiteY12" fmla="*/ 502788 h 17665526"/>
                  <a:gd name="connsiteX13" fmla="*/ 7081020 w 7081020"/>
                  <a:gd name="connsiteY13" fmla="*/ 652266 h 17665526"/>
                  <a:gd name="connsiteX14" fmla="*/ 7081020 w 7081020"/>
                  <a:gd name="connsiteY14" fmla="*/ 1331709 h 17665526"/>
                  <a:gd name="connsiteX15" fmla="*/ 7081020 w 7081020"/>
                  <a:gd name="connsiteY15" fmla="*/ 2011152 h 17665526"/>
                  <a:gd name="connsiteX16" fmla="*/ 7081020 w 7081020"/>
                  <a:gd name="connsiteY16" fmla="*/ 2690595 h 17665526"/>
                  <a:gd name="connsiteX17" fmla="*/ 7081020 w 7081020"/>
                  <a:gd name="connsiteY17" fmla="*/ 3546694 h 17665526"/>
                  <a:gd name="connsiteX18" fmla="*/ 7081020 w 7081020"/>
                  <a:gd name="connsiteY18" fmla="*/ 4402793 h 17665526"/>
                  <a:gd name="connsiteX19" fmla="*/ 7081020 w 7081020"/>
                  <a:gd name="connsiteY19" fmla="*/ 5258891 h 17665526"/>
                  <a:gd name="connsiteX20" fmla="*/ 7081020 w 7081020"/>
                  <a:gd name="connsiteY20" fmla="*/ 5408369 h 17665526"/>
                  <a:gd name="connsiteX21" fmla="*/ 7081020 w 7081020"/>
                  <a:gd name="connsiteY21" fmla="*/ 5734502 h 17665526"/>
                  <a:gd name="connsiteX22" fmla="*/ 7081020 w 7081020"/>
                  <a:gd name="connsiteY22" fmla="*/ 6590600 h 17665526"/>
                  <a:gd name="connsiteX23" fmla="*/ 7081020 w 7081020"/>
                  <a:gd name="connsiteY23" fmla="*/ 7093388 h 17665526"/>
                  <a:gd name="connsiteX24" fmla="*/ 7081020 w 7081020"/>
                  <a:gd name="connsiteY24" fmla="*/ 7419521 h 17665526"/>
                  <a:gd name="connsiteX25" fmla="*/ 7081020 w 7081020"/>
                  <a:gd name="connsiteY25" fmla="*/ 8275619 h 17665526"/>
                  <a:gd name="connsiteX26" fmla="*/ 7081020 w 7081020"/>
                  <a:gd name="connsiteY26" fmla="*/ 8955063 h 17665526"/>
                  <a:gd name="connsiteX27" fmla="*/ 7081020 w 7081020"/>
                  <a:gd name="connsiteY27" fmla="*/ 9634506 h 17665526"/>
                  <a:gd name="connsiteX28" fmla="*/ 7081020 w 7081020"/>
                  <a:gd name="connsiteY28" fmla="*/ 10667260 h 17665526"/>
                  <a:gd name="connsiteX29" fmla="*/ 7081020 w 7081020"/>
                  <a:gd name="connsiteY29" fmla="*/ 11523358 h 17665526"/>
                  <a:gd name="connsiteX30" fmla="*/ 7081020 w 7081020"/>
                  <a:gd name="connsiteY30" fmla="*/ 11672836 h 17665526"/>
                  <a:gd name="connsiteX31" fmla="*/ 7081020 w 7081020"/>
                  <a:gd name="connsiteY31" fmla="*/ 12175624 h 17665526"/>
                  <a:gd name="connsiteX32" fmla="*/ 7081020 w 7081020"/>
                  <a:gd name="connsiteY32" fmla="*/ 13208378 h 17665526"/>
                  <a:gd name="connsiteX33" fmla="*/ 7081020 w 7081020"/>
                  <a:gd name="connsiteY33" fmla="*/ 13887821 h 17665526"/>
                  <a:gd name="connsiteX34" fmla="*/ 7081020 w 7081020"/>
                  <a:gd name="connsiteY34" fmla="*/ 14743920 h 17665526"/>
                  <a:gd name="connsiteX35" fmla="*/ 7081020 w 7081020"/>
                  <a:gd name="connsiteY35" fmla="*/ 15246708 h 17665526"/>
                  <a:gd name="connsiteX36" fmla="*/ 7081020 w 7081020"/>
                  <a:gd name="connsiteY36" fmla="*/ 15926151 h 17665526"/>
                  <a:gd name="connsiteX37" fmla="*/ 7081020 w 7081020"/>
                  <a:gd name="connsiteY37" fmla="*/ 16958905 h 17665526"/>
                  <a:gd name="connsiteX38" fmla="*/ 7081020 w 7081020"/>
                  <a:gd name="connsiteY38" fmla="*/ 17665526 h 17665526"/>
                  <a:gd name="connsiteX39" fmla="*/ 6366481 w 7081020"/>
                  <a:gd name="connsiteY39" fmla="*/ 17665526 h 17665526"/>
                  <a:gd name="connsiteX40" fmla="*/ 5864372 w 7081020"/>
                  <a:gd name="connsiteY40" fmla="*/ 17665526 h 17665526"/>
                  <a:gd name="connsiteX41" fmla="*/ 5291453 w 7081020"/>
                  <a:gd name="connsiteY41" fmla="*/ 17665526 h 17665526"/>
                  <a:gd name="connsiteX42" fmla="*/ 4647724 w 7081020"/>
                  <a:gd name="connsiteY42" fmla="*/ 17665526 h 17665526"/>
                  <a:gd name="connsiteX43" fmla="*/ 4145615 w 7081020"/>
                  <a:gd name="connsiteY43" fmla="*/ 17665526 h 17665526"/>
                  <a:gd name="connsiteX44" fmla="*/ 3360266 w 7081020"/>
                  <a:gd name="connsiteY44" fmla="*/ 17665526 h 17665526"/>
                  <a:gd name="connsiteX45" fmla="*/ 2716537 w 7081020"/>
                  <a:gd name="connsiteY45" fmla="*/ 17665526 h 17665526"/>
                  <a:gd name="connsiteX46" fmla="*/ 1931187 w 7081020"/>
                  <a:gd name="connsiteY46" fmla="*/ 17665526 h 17665526"/>
                  <a:gd name="connsiteX47" fmla="*/ 1216648 w 7081020"/>
                  <a:gd name="connsiteY47" fmla="*/ 17665526 h 17665526"/>
                  <a:gd name="connsiteX48" fmla="*/ 643729 w 7081020"/>
                  <a:gd name="connsiteY48" fmla="*/ 17665526 h 17665526"/>
                  <a:gd name="connsiteX49" fmla="*/ 0 w 7081020"/>
                  <a:gd name="connsiteY49" fmla="*/ 17665526 h 17665526"/>
                  <a:gd name="connsiteX50" fmla="*/ 0 w 7081020"/>
                  <a:gd name="connsiteY50" fmla="*/ 17339393 h 17665526"/>
                  <a:gd name="connsiteX51" fmla="*/ 0 w 7081020"/>
                  <a:gd name="connsiteY51" fmla="*/ 16659950 h 17665526"/>
                  <a:gd name="connsiteX52" fmla="*/ 0 w 7081020"/>
                  <a:gd name="connsiteY52" fmla="*/ 15627196 h 17665526"/>
                  <a:gd name="connsiteX53" fmla="*/ 0 w 7081020"/>
                  <a:gd name="connsiteY53" fmla="*/ 14594442 h 17665526"/>
                  <a:gd name="connsiteX54" fmla="*/ 0 w 7081020"/>
                  <a:gd name="connsiteY54" fmla="*/ 13738344 h 17665526"/>
                  <a:gd name="connsiteX55" fmla="*/ 0 w 7081020"/>
                  <a:gd name="connsiteY55" fmla="*/ 12882245 h 17665526"/>
                  <a:gd name="connsiteX56" fmla="*/ 0 w 7081020"/>
                  <a:gd name="connsiteY56" fmla="*/ 12026147 h 17665526"/>
                  <a:gd name="connsiteX57" fmla="*/ 0 w 7081020"/>
                  <a:gd name="connsiteY57" fmla="*/ 11700014 h 17665526"/>
                  <a:gd name="connsiteX58" fmla="*/ 0 w 7081020"/>
                  <a:gd name="connsiteY58" fmla="*/ 10667260 h 17665526"/>
                  <a:gd name="connsiteX59" fmla="*/ 0 w 7081020"/>
                  <a:gd name="connsiteY59" fmla="*/ 9987817 h 17665526"/>
                  <a:gd name="connsiteX60" fmla="*/ 0 w 7081020"/>
                  <a:gd name="connsiteY60" fmla="*/ 9838339 h 17665526"/>
                  <a:gd name="connsiteX61" fmla="*/ 0 w 7081020"/>
                  <a:gd name="connsiteY61" fmla="*/ 9158896 h 17665526"/>
                  <a:gd name="connsiteX62" fmla="*/ 0 w 7081020"/>
                  <a:gd name="connsiteY62" fmla="*/ 8656108 h 17665526"/>
                  <a:gd name="connsiteX63" fmla="*/ 0 w 7081020"/>
                  <a:gd name="connsiteY63" fmla="*/ 8153320 h 17665526"/>
                  <a:gd name="connsiteX64" fmla="*/ 0 w 7081020"/>
                  <a:gd name="connsiteY64" fmla="*/ 7650532 h 17665526"/>
                  <a:gd name="connsiteX65" fmla="*/ 0 w 7081020"/>
                  <a:gd name="connsiteY65" fmla="*/ 7147744 h 17665526"/>
                  <a:gd name="connsiteX66" fmla="*/ 0 w 7081020"/>
                  <a:gd name="connsiteY66" fmla="*/ 6291645 h 17665526"/>
                  <a:gd name="connsiteX67" fmla="*/ 0 w 7081020"/>
                  <a:gd name="connsiteY67" fmla="*/ 5612202 h 17665526"/>
                  <a:gd name="connsiteX68" fmla="*/ 0 w 7081020"/>
                  <a:gd name="connsiteY68" fmla="*/ 5462724 h 17665526"/>
                  <a:gd name="connsiteX69" fmla="*/ 0 w 7081020"/>
                  <a:gd name="connsiteY69" fmla="*/ 4959936 h 17665526"/>
                  <a:gd name="connsiteX70" fmla="*/ 0 w 7081020"/>
                  <a:gd name="connsiteY70" fmla="*/ 4103838 h 17665526"/>
                  <a:gd name="connsiteX71" fmla="*/ 0 w 7081020"/>
                  <a:gd name="connsiteY71" fmla="*/ 3777705 h 17665526"/>
                  <a:gd name="connsiteX72" fmla="*/ 0 w 7081020"/>
                  <a:gd name="connsiteY72" fmla="*/ 2744951 h 17665526"/>
                  <a:gd name="connsiteX73" fmla="*/ 0 w 7081020"/>
                  <a:gd name="connsiteY73" fmla="*/ 1712197 h 17665526"/>
                  <a:gd name="connsiteX74" fmla="*/ 0 w 7081020"/>
                  <a:gd name="connsiteY74" fmla="*/ 1032754 h 17665526"/>
                  <a:gd name="connsiteX75" fmla="*/ 0 w 7081020"/>
                  <a:gd name="connsiteY75" fmla="*/ 0 h 1766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7081020" h="17665526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100832" y="108164"/>
                      <a:pt x="7057385" y="321588"/>
                      <a:pt x="7081020" y="502788"/>
                    </a:cubicBezTo>
                    <a:cubicBezTo>
                      <a:pt x="7104655" y="683988"/>
                      <a:pt x="7074944" y="594359"/>
                      <a:pt x="7081020" y="652266"/>
                    </a:cubicBezTo>
                    <a:cubicBezTo>
                      <a:pt x="7087096" y="710173"/>
                      <a:pt x="7071331" y="1124531"/>
                      <a:pt x="7081020" y="1331709"/>
                    </a:cubicBezTo>
                    <a:cubicBezTo>
                      <a:pt x="7090709" y="1538887"/>
                      <a:pt x="7095254" y="1751940"/>
                      <a:pt x="7081020" y="2011152"/>
                    </a:cubicBezTo>
                    <a:cubicBezTo>
                      <a:pt x="7066786" y="2270364"/>
                      <a:pt x="7111549" y="2456167"/>
                      <a:pt x="7081020" y="2690595"/>
                    </a:cubicBezTo>
                    <a:cubicBezTo>
                      <a:pt x="7050491" y="2925023"/>
                      <a:pt x="7055198" y="3335882"/>
                      <a:pt x="7081020" y="3546694"/>
                    </a:cubicBezTo>
                    <a:cubicBezTo>
                      <a:pt x="7106842" y="3757506"/>
                      <a:pt x="7043214" y="4091647"/>
                      <a:pt x="7081020" y="4402793"/>
                    </a:cubicBezTo>
                    <a:cubicBezTo>
                      <a:pt x="7118826" y="4713939"/>
                      <a:pt x="7042940" y="5017212"/>
                      <a:pt x="7081020" y="5258891"/>
                    </a:cubicBezTo>
                    <a:cubicBezTo>
                      <a:pt x="7119100" y="5500570"/>
                      <a:pt x="7082600" y="5348327"/>
                      <a:pt x="7081020" y="5408369"/>
                    </a:cubicBezTo>
                    <a:cubicBezTo>
                      <a:pt x="7079440" y="5468411"/>
                      <a:pt x="7076160" y="5622414"/>
                      <a:pt x="7081020" y="5734502"/>
                    </a:cubicBezTo>
                    <a:cubicBezTo>
                      <a:pt x="7085880" y="5846590"/>
                      <a:pt x="7055589" y="6343117"/>
                      <a:pt x="7081020" y="6590600"/>
                    </a:cubicBezTo>
                    <a:cubicBezTo>
                      <a:pt x="7106451" y="6838083"/>
                      <a:pt x="7064932" y="6919086"/>
                      <a:pt x="7081020" y="7093388"/>
                    </a:cubicBezTo>
                    <a:cubicBezTo>
                      <a:pt x="7097108" y="7267690"/>
                      <a:pt x="7071074" y="7278916"/>
                      <a:pt x="7081020" y="7419521"/>
                    </a:cubicBezTo>
                    <a:cubicBezTo>
                      <a:pt x="7090966" y="7560126"/>
                      <a:pt x="7120110" y="7904094"/>
                      <a:pt x="7081020" y="8275619"/>
                    </a:cubicBezTo>
                    <a:cubicBezTo>
                      <a:pt x="7041930" y="8647144"/>
                      <a:pt x="7100901" y="8791714"/>
                      <a:pt x="7081020" y="8955063"/>
                    </a:cubicBezTo>
                    <a:cubicBezTo>
                      <a:pt x="7061139" y="9118412"/>
                      <a:pt x="7080048" y="9410600"/>
                      <a:pt x="7081020" y="9634506"/>
                    </a:cubicBezTo>
                    <a:cubicBezTo>
                      <a:pt x="7081992" y="9858412"/>
                      <a:pt x="7056429" y="10179593"/>
                      <a:pt x="7081020" y="10667260"/>
                    </a:cubicBezTo>
                    <a:cubicBezTo>
                      <a:pt x="7105611" y="11154927"/>
                      <a:pt x="7086258" y="11134728"/>
                      <a:pt x="7081020" y="11523358"/>
                    </a:cubicBezTo>
                    <a:cubicBezTo>
                      <a:pt x="7075782" y="11911988"/>
                      <a:pt x="7083879" y="11616018"/>
                      <a:pt x="7081020" y="11672836"/>
                    </a:cubicBezTo>
                    <a:cubicBezTo>
                      <a:pt x="7078161" y="11729654"/>
                      <a:pt x="7069060" y="12062112"/>
                      <a:pt x="7081020" y="12175624"/>
                    </a:cubicBezTo>
                    <a:cubicBezTo>
                      <a:pt x="7092980" y="12289136"/>
                      <a:pt x="7057516" y="12830786"/>
                      <a:pt x="7081020" y="13208378"/>
                    </a:cubicBezTo>
                    <a:cubicBezTo>
                      <a:pt x="7104524" y="13585970"/>
                      <a:pt x="7096594" y="13651019"/>
                      <a:pt x="7081020" y="13887821"/>
                    </a:cubicBezTo>
                    <a:cubicBezTo>
                      <a:pt x="7065446" y="14124623"/>
                      <a:pt x="7089301" y="14390624"/>
                      <a:pt x="7081020" y="14743920"/>
                    </a:cubicBezTo>
                    <a:cubicBezTo>
                      <a:pt x="7072739" y="15097216"/>
                      <a:pt x="7084831" y="15097833"/>
                      <a:pt x="7081020" y="15246708"/>
                    </a:cubicBezTo>
                    <a:cubicBezTo>
                      <a:pt x="7077209" y="15395583"/>
                      <a:pt x="7112538" y="15693352"/>
                      <a:pt x="7081020" y="15926151"/>
                    </a:cubicBezTo>
                    <a:cubicBezTo>
                      <a:pt x="7049502" y="16158950"/>
                      <a:pt x="7073344" y="16522099"/>
                      <a:pt x="7081020" y="16958905"/>
                    </a:cubicBezTo>
                    <a:cubicBezTo>
                      <a:pt x="7088696" y="17395711"/>
                      <a:pt x="7073539" y="17412167"/>
                      <a:pt x="7081020" y="17665526"/>
                    </a:cubicBezTo>
                    <a:cubicBezTo>
                      <a:pt x="6760052" y="17647751"/>
                      <a:pt x="6583302" y="17652115"/>
                      <a:pt x="6366481" y="17665526"/>
                    </a:cubicBezTo>
                    <a:cubicBezTo>
                      <a:pt x="6149660" y="17678937"/>
                      <a:pt x="5975266" y="17684352"/>
                      <a:pt x="5864372" y="17665526"/>
                    </a:cubicBezTo>
                    <a:cubicBezTo>
                      <a:pt x="5753478" y="17646700"/>
                      <a:pt x="5475686" y="17655873"/>
                      <a:pt x="5291453" y="17665526"/>
                    </a:cubicBezTo>
                    <a:cubicBezTo>
                      <a:pt x="5107220" y="17675179"/>
                      <a:pt x="4911086" y="17655582"/>
                      <a:pt x="4647724" y="17665526"/>
                    </a:cubicBezTo>
                    <a:cubicBezTo>
                      <a:pt x="4384362" y="17675470"/>
                      <a:pt x="4287585" y="17678813"/>
                      <a:pt x="4145615" y="17665526"/>
                    </a:cubicBezTo>
                    <a:cubicBezTo>
                      <a:pt x="4003645" y="17652239"/>
                      <a:pt x="3557406" y="17649347"/>
                      <a:pt x="3360266" y="17665526"/>
                    </a:cubicBezTo>
                    <a:cubicBezTo>
                      <a:pt x="3163126" y="17681705"/>
                      <a:pt x="2898771" y="17647520"/>
                      <a:pt x="2716537" y="17665526"/>
                    </a:cubicBezTo>
                    <a:cubicBezTo>
                      <a:pt x="2534303" y="17683532"/>
                      <a:pt x="2190738" y="17687451"/>
                      <a:pt x="1931187" y="17665526"/>
                    </a:cubicBezTo>
                    <a:cubicBezTo>
                      <a:pt x="1671636" y="17643602"/>
                      <a:pt x="1569918" y="17634092"/>
                      <a:pt x="1216648" y="17665526"/>
                    </a:cubicBezTo>
                    <a:cubicBezTo>
                      <a:pt x="863378" y="17696960"/>
                      <a:pt x="922159" y="17689706"/>
                      <a:pt x="643729" y="17665526"/>
                    </a:cubicBezTo>
                    <a:cubicBezTo>
                      <a:pt x="365299" y="17641346"/>
                      <a:pt x="222350" y="17673629"/>
                      <a:pt x="0" y="17665526"/>
                    </a:cubicBezTo>
                    <a:cubicBezTo>
                      <a:pt x="-2012" y="17511573"/>
                      <a:pt x="3680" y="17486588"/>
                      <a:pt x="0" y="17339393"/>
                    </a:cubicBezTo>
                    <a:cubicBezTo>
                      <a:pt x="-3680" y="17192198"/>
                      <a:pt x="27623" y="16856962"/>
                      <a:pt x="0" y="16659950"/>
                    </a:cubicBezTo>
                    <a:cubicBezTo>
                      <a:pt x="-27623" y="16462938"/>
                      <a:pt x="44050" y="16046250"/>
                      <a:pt x="0" y="15627196"/>
                    </a:cubicBezTo>
                    <a:cubicBezTo>
                      <a:pt x="-44050" y="15208142"/>
                      <a:pt x="10969" y="15075419"/>
                      <a:pt x="0" y="14594442"/>
                    </a:cubicBezTo>
                    <a:cubicBezTo>
                      <a:pt x="-10969" y="14113465"/>
                      <a:pt x="2285" y="13943832"/>
                      <a:pt x="0" y="13738344"/>
                    </a:cubicBezTo>
                    <a:cubicBezTo>
                      <a:pt x="-2285" y="13532856"/>
                      <a:pt x="-24361" y="13055136"/>
                      <a:pt x="0" y="12882245"/>
                    </a:cubicBezTo>
                    <a:cubicBezTo>
                      <a:pt x="24361" y="12709354"/>
                      <a:pt x="2857" y="12389422"/>
                      <a:pt x="0" y="12026147"/>
                    </a:cubicBezTo>
                    <a:cubicBezTo>
                      <a:pt x="-2857" y="11662872"/>
                      <a:pt x="8105" y="11805321"/>
                      <a:pt x="0" y="11700014"/>
                    </a:cubicBezTo>
                    <a:cubicBezTo>
                      <a:pt x="-8105" y="11594707"/>
                      <a:pt x="-35775" y="10947609"/>
                      <a:pt x="0" y="10667260"/>
                    </a:cubicBezTo>
                    <a:cubicBezTo>
                      <a:pt x="35775" y="10386911"/>
                      <a:pt x="-19969" y="10285592"/>
                      <a:pt x="0" y="9987817"/>
                    </a:cubicBezTo>
                    <a:cubicBezTo>
                      <a:pt x="19969" y="9690042"/>
                      <a:pt x="4632" y="9906775"/>
                      <a:pt x="0" y="9838339"/>
                    </a:cubicBezTo>
                    <a:cubicBezTo>
                      <a:pt x="-4632" y="9769903"/>
                      <a:pt x="19759" y="9390344"/>
                      <a:pt x="0" y="9158896"/>
                    </a:cubicBezTo>
                    <a:cubicBezTo>
                      <a:pt x="-19759" y="8927448"/>
                      <a:pt x="15545" y="8834169"/>
                      <a:pt x="0" y="8656108"/>
                    </a:cubicBezTo>
                    <a:cubicBezTo>
                      <a:pt x="-15545" y="8478047"/>
                      <a:pt x="1852" y="8366374"/>
                      <a:pt x="0" y="8153320"/>
                    </a:cubicBezTo>
                    <a:cubicBezTo>
                      <a:pt x="-1852" y="7940266"/>
                      <a:pt x="16369" y="7816903"/>
                      <a:pt x="0" y="7650532"/>
                    </a:cubicBezTo>
                    <a:cubicBezTo>
                      <a:pt x="-16369" y="7484161"/>
                      <a:pt x="871" y="7399063"/>
                      <a:pt x="0" y="7147744"/>
                    </a:cubicBezTo>
                    <a:cubicBezTo>
                      <a:pt x="-871" y="6896425"/>
                      <a:pt x="18187" y="6555888"/>
                      <a:pt x="0" y="6291645"/>
                    </a:cubicBezTo>
                    <a:cubicBezTo>
                      <a:pt x="-18187" y="6027402"/>
                      <a:pt x="-11548" y="5869860"/>
                      <a:pt x="0" y="5612202"/>
                    </a:cubicBezTo>
                    <a:cubicBezTo>
                      <a:pt x="11548" y="5354544"/>
                      <a:pt x="-6898" y="5512211"/>
                      <a:pt x="0" y="5462724"/>
                    </a:cubicBezTo>
                    <a:cubicBezTo>
                      <a:pt x="6898" y="5413237"/>
                      <a:pt x="-16478" y="5070378"/>
                      <a:pt x="0" y="4959936"/>
                    </a:cubicBezTo>
                    <a:cubicBezTo>
                      <a:pt x="16478" y="4849494"/>
                      <a:pt x="-28957" y="4415240"/>
                      <a:pt x="0" y="4103838"/>
                    </a:cubicBezTo>
                    <a:cubicBezTo>
                      <a:pt x="28957" y="3792436"/>
                      <a:pt x="1617" y="3897451"/>
                      <a:pt x="0" y="3777705"/>
                    </a:cubicBezTo>
                    <a:cubicBezTo>
                      <a:pt x="-1617" y="3657959"/>
                      <a:pt x="-26182" y="3051579"/>
                      <a:pt x="0" y="2744951"/>
                    </a:cubicBezTo>
                    <a:cubicBezTo>
                      <a:pt x="26182" y="2438323"/>
                      <a:pt x="-47864" y="2178926"/>
                      <a:pt x="0" y="1712197"/>
                    </a:cubicBezTo>
                    <a:cubicBezTo>
                      <a:pt x="47864" y="1245468"/>
                      <a:pt x="32143" y="1316060"/>
                      <a:pt x="0" y="1032754"/>
                    </a:cubicBezTo>
                    <a:cubicBezTo>
                      <a:pt x="-32143" y="749448"/>
                      <a:pt x="-41291" y="27154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4ED094D-80D7-04E4-7C59-9285D1216C19}"/>
                </a:ext>
              </a:extLst>
            </p:cNvPr>
            <p:cNvGrpSpPr/>
            <p:nvPr/>
          </p:nvGrpSpPr>
          <p:grpSpPr>
            <a:xfrm>
              <a:off x="3336640" y="1709201"/>
              <a:ext cx="3996218" cy="1533003"/>
              <a:chOff x="4993885" y="6300643"/>
              <a:chExt cx="6705679" cy="187644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49FDED5-8D9D-8387-A882-746710A1A43D}"/>
                  </a:ext>
                </a:extLst>
              </p:cNvPr>
              <p:cNvSpPr/>
              <p:nvPr/>
            </p:nvSpPr>
            <p:spPr>
              <a:xfrm>
                <a:off x="4993887" y="6361587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0BF6E72-B5B1-4C25-7A5A-A22B1626F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6670641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DE7D8A-EF49-F424-1E4E-372E57B72663}"/>
                  </a:ext>
                </a:extLst>
              </p:cNvPr>
              <p:cNvSpPr txBox="1"/>
              <p:nvPr/>
            </p:nvSpPr>
            <p:spPr>
              <a:xfrm>
                <a:off x="5830910" y="630064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B14308-EEC0-4567-C7CD-C1F2DE97B0E6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9517625-99A2-48F9-9334-D0B169B3B883}"/>
                </a:ext>
              </a:extLst>
            </p:cNvPr>
            <p:cNvGrpSpPr/>
            <p:nvPr/>
          </p:nvGrpSpPr>
          <p:grpSpPr>
            <a:xfrm>
              <a:off x="263759" y="1839417"/>
              <a:ext cx="1649202" cy="523220"/>
              <a:chOff x="-406735" y="5039792"/>
              <a:chExt cx="1649202" cy="52322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E69BB9C-A37A-DD48-0BBF-F50592E55B0E}"/>
                  </a:ext>
                </a:extLst>
              </p:cNvPr>
              <p:cNvSpPr txBox="1"/>
              <p:nvPr/>
            </p:nvSpPr>
            <p:spPr>
              <a:xfrm>
                <a:off x="-406735" y="5039792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7CFBE31-0F8F-6597-F1FD-470D1F0362DB}"/>
                  </a:ext>
                </a:extLst>
              </p:cNvPr>
              <p:cNvSpPr/>
              <p:nvPr/>
            </p:nvSpPr>
            <p:spPr>
              <a:xfrm>
                <a:off x="388173" y="51247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CA701B-C133-5912-6B8C-3EBC43F8921D}"/>
                </a:ext>
              </a:extLst>
            </p:cNvPr>
            <p:cNvSpPr/>
            <p:nvPr/>
          </p:nvSpPr>
          <p:spPr>
            <a:xfrm>
              <a:off x="243333" y="178039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AAA281B-EA2C-4051-886A-AB103482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1823173"/>
              <a:ext cx="426016" cy="1524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9EFF956-7DFC-1DFD-F859-04C1891FCCDE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F4A4860-89C4-6F14-0B56-21F3F2A13952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</p:grp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00F4DD9A-F49D-2278-9B16-906940712C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88686" y="7340863"/>
            <a:ext cx="239708" cy="179449"/>
          </a:xfrm>
          <a:prstGeom prst="curvedConnector4">
            <a:avLst>
              <a:gd name="adj1" fmla="val -56286"/>
              <a:gd name="adj2" fmla="val 22739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953A926-2387-C21B-7A2F-EA6DAE92534F}"/>
              </a:ext>
            </a:extLst>
          </p:cNvPr>
          <p:cNvSpPr/>
          <p:nvPr/>
        </p:nvSpPr>
        <p:spPr>
          <a:xfrm>
            <a:off x="1649573" y="7803656"/>
            <a:ext cx="570551" cy="173105"/>
          </a:xfrm>
          <a:custGeom>
            <a:avLst/>
            <a:gdLst>
              <a:gd name="connsiteX0" fmla="*/ 0 w 570551"/>
              <a:gd name="connsiteY0" fmla="*/ 0 h 173105"/>
              <a:gd name="connsiteX1" fmla="*/ 570551 w 570551"/>
              <a:gd name="connsiteY1" fmla="*/ 0 h 173105"/>
              <a:gd name="connsiteX2" fmla="*/ 570551 w 570551"/>
              <a:gd name="connsiteY2" fmla="*/ 173105 h 173105"/>
              <a:gd name="connsiteX3" fmla="*/ 0 w 570551"/>
              <a:gd name="connsiteY3" fmla="*/ 173105 h 173105"/>
              <a:gd name="connsiteX4" fmla="*/ 0 w 570551"/>
              <a:gd name="connsiteY4" fmla="*/ 0 h 17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551" h="173105" fill="none" extrusionOk="0">
                <a:moveTo>
                  <a:pt x="0" y="0"/>
                </a:moveTo>
                <a:cubicBezTo>
                  <a:pt x="248542" y="9575"/>
                  <a:pt x="291115" y="20839"/>
                  <a:pt x="570551" y="0"/>
                </a:cubicBezTo>
                <a:cubicBezTo>
                  <a:pt x="562419" y="80679"/>
                  <a:pt x="562601" y="118843"/>
                  <a:pt x="570551" y="173105"/>
                </a:cubicBezTo>
                <a:cubicBezTo>
                  <a:pt x="411325" y="183031"/>
                  <a:pt x="267804" y="198371"/>
                  <a:pt x="0" y="173105"/>
                </a:cubicBezTo>
                <a:cubicBezTo>
                  <a:pt x="7798" y="87268"/>
                  <a:pt x="5069" y="76564"/>
                  <a:pt x="0" y="0"/>
                </a:cubicBezTo>
                <a:close/>
              </a:path>
              <a:path w="570551" h="173105" stroke="0" extrusionOk="0">
                <a:moveTo>
                  <a:pt x="0" y="0"/>
                </a:moveTo>
                <a:cubicBezTo>
                  <a:pt x="231595" y="-27533"/>
                  <a:pt x="425087" y="-24505"/>
                  <a:pt x="570551" y="0"/>
                </a:cubicBezTo>
                <a:cubicBezTo>
                  <a:pt x="566276" y="38527"/>
                  <a:pt x="562079" y="106399"/>
                  <a:pt x="570551" y="173105"/>
                </a:cubicBezTo>
                <a:cubicBezTo>
                  <a:pt x="422122" y="196113"/>
                  <a:pt x="207773" y="173884"/>
                  <a:pt x="0" y="173105"/>
                </a:cubicBezTo>
                <a:cubicBezTo>
                  <a:pt x="-8363" y="88899"/>
                  <a:pt x="-5224" y="4720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Loop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32FC2-4315-83A9-100F-7EBEE3CC294B}"/>
              </a:ext>
            </a:extLst>
          </p:cNvPr>
          <p:cNvSpPr/>
          <p:nvPr/>
        </p:nvSpPr>
        <p:spPr>
          <a:xfrm>
            <a:off x="2000448" y="6926028"/>
            <a:ext cx="846427" cy="190505"/>
          </a:xfrm>
          <a:custGeom>
            <a:avLst/>
            <a:gdLst>
              <a:gd name="connsiteX0" fmla="*/ 0 w 846427"/>
              <a:gd name="connsiteY0" fmla="*/ 0 h 190505"/>
              <a:gd name="connsiteX1" fmla="*/ 440142 w 846427"/>
              <a:gd name="connsiteY1" fmla="*/ 0 h 190505"/>
              <a:gd name="connsiteX2" fmla="*/ 846427 w 846427"/>
              <a:gd name="connsiteY2" fmla="*/ 0 h 190505"/>
              <a:gd name="connsiteX3" fmla="*/ 846427 w 846427"/>
              <a:gd name="connsiteY3" fmla="*/ 190505 h 190505"/>
              <a:gd name="connsiteX4" fmla="*/ 431678 w 846427"/>
              <a:gd name="connsiteY4" fmla="*/ 190505 h 190505"/>
              <a:gd name="connsiteX5" fmla="*/ 0 w 846427"/>
              <a:gd name="connsiteY5" fmla="*/ 190505 h 190505"/>
              <a:gd name="connsiteX6" fmla="*/ 0 w 846427"/>
              <a:gd name="connsiteY6" fmla="*/ 0 h 19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27" h="190505" fill="none" extrusionOk="0">
                <a:moveTo>
                  <a:pt x="0" y="0"/>
                </a:moveTo>
                <a:cubicBezTo>
                  <a:pt x="215230" y="10595"/>
                  <a:pt x="284050" y="-6411"/>
                  <a:pt x="440142" y="0"/>
                </a:cubicBezTo>
                <a:cubicBezTo>
                  <a:pt x="596234" y="6411"/>
                  <a:pt x="735121" y="16861"/>
                  <a:pt x="846427" y="0"/>
                </a:cubicBezTo>
                <a:cubicBezTo>
                  <a:pt x="840682" y="85252"/>
                  <a:pt x="839021" y="138252"/>
                  <a:pt x="846427" y="190505"/>
                </a:cubicBezTo>
                <a:cubicBezTo>
                  <a:pt x="651536" y="205749"/>
                  <a:pt x="534113" y="185419"/>
                  <a:pt x="431678" y="190505"/>
                </a:cubicBezTo>
                <a:cubicBezTo>
                  <a:pt x="329243" y="195591"/>
                  <a:pt x="154748" y="182446"/>
                  <a:pt x="0" y="190505"/>
                </a:cubicBezTo>
                <a:cubicBezTo>
                  <a:pt x="5981" y="108820"/>
                  <a:pt x="-556" y="53419"/>
                  <a:pt x="0" y="0"/>
                </a:cubicBezTo>
                <a:close/>
              </a:path>
              <a:path w="846427" h="190505" stroke="0" extrusionOk="0">
                <a:moveTo>
                  <a:pt x="0" y="0"/>
                </a:moveTo>
                <a:cubicBezTo>
                  <a:pt x="90675" y="19415"/>
                  <a:pt x="272732" y="16700"/>
                  <a:pt x="414749" y="0"/>
                </a:cubicBezTo>
                <a:cubicBezTo>
                  <a:pt x="556766" y="-16700"/>
                  <a:pt x="663381" y="-12831"/>
                  <a:pt x="846427" y="0"/>
                </a:cubicBezTo>
                <a:cubicBezTo>
                  <a:pt x="847035" y="95246"/>
                  <a:pt x="837682" y="100946"/>
                  <a:pt x="846427" y="190505"/>
                </a:cubicBezTo>
                <a:cubicBezTo>
                  <a:pt x="729456" y="174079"/>
                  <a:pt x="556185" y="178403"/>
                  <a:pt x="423214" y="190505"/>
                </a:cubicBezTo>
                <a:cubicBezTo>
                  <a:pt x="290243" y="202607"/>
                  <a:pt x="93032" y="186497"/>
                  <a:pt x="0" y="190505"/>
                </a:cubicBezTo>
                <a:cubicBezTo>
                  <a:pt x="-4972" y="144560"/>
                  <a:pt x="5928" y="8361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aegu" pitchFamily="2" charset="0"/>
                <a:ea typeface="Gaegu" pitchFamily="2" charset="0"/>
              </a:rPr>
              <a:t>Loop end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5C8B79-A179-976D-E26A-34AFAB706C6E}"/>
              </a:ext>
            </a:extLst>
          </p:cNvPr>
          <p:cNvSpPr txBox="1"/>
          <p:nvPr/>
        </p:nvSpPr>
        <p:spPr>
          <a:xfrm>
            <a:off x="3328282" y="7302763"/>
            <a:ext cx="22510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p[0] = 1</a:t>
            </a:r>
          </a:p>
          <a:p>
            <a:r>
              <a:rPr lang="en-US" sz="1400" dirty="0"/>
              <a:t>p[1] = 0</a:t>
            </a:r>
          </a:p>
          <a:p>
            <a:r>
              <a:rPr lang="en-US" sz="1400" dirty="0"/>
              <a:t>p[2] = 1059</a:t>
            </a:r>
          </a:p>
          <a:p>
            <a:r>
              <a:rPr lang="en-US" sz="1400" dirty="0"/>
              <a:t>p[3] = 9</a:t>
            </a:r>
          </a:p>
          <a:p>
            <a:r>
              <a:rPr lang="en-US" sz="1400" dirty="0"/>
              <a:t>p[4] = 942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75776F5-8EAA-7CD4-27A6-D82192E1E979}"/>
              </a:ext>
            </a:extLst>
          </p:cNvPr>
          <p:cNvSpPr/>
          <p:nvPr/>
        </p:nvSpPr>
        <p:spPr>
          <a:xfrm>
            <a:off x="5881448" y="1136919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031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49917</TotalTime>
  <Words>2449</Words>
  <Application>Microsoft Macintosh PowerPoint</Application>
  <PresentationFormat>Custom</PresentationFormat>
  <Paragraphs>593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297</cp:revision>
  <dcterms:created xsi:type="dcterms:W3CDTF">2023-09-06T05:00:29Z</dcterms:created>
  <dcterms:modified xsi:type="dcterms:W3CDTF">2024-01-16T20:49:25Z</dcterms:modified>
  <cp:category/>
</cp:coreProperties>
</file>