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82" r:id="rId2"/>
    <p:sldId id="308" r:id="rId3"/>
    <p:sldId id="311" r:id="rId4"/>
    <p:sldId id="312" r:id="rId5"/>
    <p:sldId id="310" r:id="rId6"/>
    <p:sldId id="309" r:id="rId7"/>
  </p:sldIdLst>
  <p:sldSz cx="7559675" cy="10691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003B"/>
    <a:srgbClr val="C37050"/>
    <a:srgbClr val="FF7500"/>
    <a:srgbClr val="C1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57"/>
    <p:restoredTop sz="94689"/>
  </p:normalViewPr>
  <p:slideViewPr>
    <p:cSldViewPr snapToGrid="0">
      <p:cViewPr varScale="1">
        <p:scale>
          <a:sx n="112" d="100"/>
          <a:sy n="112" d="100"/>
        </p:scale>
        <p:origin x="344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2/8/24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715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2/8/24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812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2/8/24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472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2/8/24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281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2/8/24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731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2/8/24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758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2/8/24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568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2/8/24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844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2/8/24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236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2/8/24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307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2/8/24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436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302DC-9F53-934F-AE4D-0F1F197008C1}" type="datetimeFigureOut">
              <a:rPr lang="en-US" smtClean="0"/>
              <a:t>2/8/24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027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2857DAE-FB80-A97E-FF80-30E8C8DD856E}"/>
              </a:ext>
            </a:extLst>
          </p:cNvPr>
          <p:cNvSpPr txBox="1"/>
          <p:nvPr/>
        </p:nvSpPr>
        <p:spPr>
          <a:xfrm>
            <a:off x="-4716449" y="485806"/>
            <a:ext cx="184731" cy="4353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29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DBCA10F-924D-E145-7FF6-9A1953DEE281}"/>
              </a:ext>
            </a:extLst>
          </p:cNvPr>
          <p:cNvGrpSpPr/>
          <p:nvPr/>
        </p:nvGrpSpPr>
        <p:grpSpPr>
          <a:xfrm>
            <a:off x="889135" y="5221347"/>
            <a:ext cx="681335" cy="1006507"/>
            <a:chOff x="2019687" y="4812858"/>
            <a:chExt cx="681335" cy="1006507"/>
          </a:xfrm>
        </p:grpSpPr>
        <p:pic>
          <p:nvPicPr>
            <p:cNvPr id="13" name="Picture 12" descr="A black square with white lines&#10;&#10;Description automatically generated">
              <a:extLst>
                <a:ext uri="{FF2B5EF4-FFF2-40B4-BE49-F238E27FC236}">
                  <a16:creationId xmlns:a16="http://schemas.microsoft.com/office/drawing/2014/main" id="{9975BC6B-61F7-6B1E-178A-EB5A5CF841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0000"/>
            </a:blip>
            <a:stretch>
              <a:fillRect/>
            </a:stretch>
          </p:blipFill>
          <p:spPr>
            <a:xfrm>
              <a:off x="2019687" y="4812858"/>
              <a:ext cx="681335" cy="625877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1E6B770-730F-7A2F-0BCC-DFD2371C6F55}"/>
                </a:ext>
              </a:extLst>
            </p:cNvPr>
            <p:cNvSpPr txBox="1"/>
            <p:nvPr/>
          </p:nvSpPr>
          <p:spPr>
            <a:xfrm>
              <a:off x="2036926" y="5450033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</a:rPr>
                <a:t>CPU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1F76148-6180-4659-D4A7-BBA4F34A68D0}"/>
              </a:ext>
            </a:extLst>
          </p:cNvPr>
          <p:cNvGrpSpPr/>
          <p:nvPr/>
        </p:nvGrpSpPr>
        <p:grpSpPr>
          <a:xfrm>
            <a:off x="239327" y="636513"/>
            <a:ext cx="7081020" cy="3749365"/>
            <a:chOff x="239327" y="704652"/>
            <a:chExt cx="7081020" cy="712837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4E695AC-7393-02EF-35F2-A6C76AC72756}"/>
                </a:ext>
              </a:extLst>
            </p:cNvPr>
            <p:cNvCxnSpPr>
              <a:cxnSpLocks/>
            </p:cNvCxnSpPr>
            <p:nvPr/>
          </p:nvCxnSpPr>
          <p:spPr>
            <a:xfrm>
              <a:off x="2023217" y="789175"/>
              <a:ext cx="0" cy="6842284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9972E63-2ADF-1620-345A-182BFBAF91AF}"/>
                </a:ext>
              </a:extLst>
            </p:cNvPr>
            <p:cNvSpPr/>
            <p:nvPr/>
          </p:nvSpPr>
          <p:spPr>
            <a:xfrm>
              <a:off x="239327" y="704652"/>
              <a:ext cx="7081020" cy="7128375"/>
            </a:xfrm>
            <a:custGeom>
              <a:avLst/>
              <a:gdLst>
                <a:gd name="connsiteX0" fmla="*/ 0 w 7081020"/>
                <a:gd name="connsiteY0" fmla="*/ 0 h 7128375"/>
                <a:gd name="connsiteX1" fmla="*/ 572919 w 7081020"/>
                <a:gd name="connsiteY1" fmla="*/ 0 h 7128375"/>
                <a:gd name="connsiteX2" fmla="*/ 1004217 w 7081020"/>
                <a:gd name="connsiteY2" fmla="*/ 0 h 7128375"/>
                <a:gd name="connsiteX3" fmla="*/ 1789567 w 7081020"/>
                <a:gd name="connsiteY3" fmla="*/ 0 h 7128375"/>
                <a:gd name="connsiteX4" fmla="*/ 2362486 w 7081020"/>
                <a:gd name="connsiteY4" fmla="*/ 0 h 7128375"/>
                <a:gd name="connsiteX5" fmla="*/ 2935405 w 7081020"/>
                <a:gd name="connsiteY5" fmla="*/ 0 h 7128375"/>
                <a:gd name="connsiteX6" fmla="*/ 3720754 w 7081020"/>
                <a:gd name="connsiteY6" fmla="*/ 0 h 7128375"/>
                <a:gd name="connsiteX7" fmla="*/ 4222863 w 7081020"/>
                <a:gd name="connsiteY7" fmla="*/ 0 h 7128375"/>
                <a:gd name="connsiteX8" fmla="*/ 5008212 w 7081020"/>
                <a:gd name="connsiteY8" fmla="*/ 0 h 7128375"/>
                <a:gd name="connsiteX9" fmla="*/ 5793562 w 7081020"/>
                <a:gd name="connsiteY9" fmla="*/ 0 h 7128375"/>
                <a:gd name="connsiteX10" fmla="*/ 6437291 w 7081020"/>
                <a:gd name="connsiteY10" fmla="*/ 0 h 7128375"/>
                <a:gd name="connsiteX11" fmla="*/ 7081020 w 7081020"/>
                <a:gd name="connsiteY11" fmla="*/ 0 h 7128375"/>
                <a:gd name="connsiteX12" fmla="*/ 7081020 w 7081020"/>
                <a:gd name="connsiteY12" fmla="*/ 576750 h 7128375"/>
                <a:gd name="connsiteX13" fmla="*/ 7081020 w 7081020"/>
                <a:gd name="connsiteY13" fmla="*/ 1010933 h 7128375"/>
                <a:gd name="connsiteX14" fmla="*/ 7081020 w 7081020"/>
                <a:gd name="connsiteY14" fmla="*/ 1658967 h 7128375"/>
                <a:gd name="connsiteX15" fmla="*/ 7081020 w 7081020"/>
                <a:gd name="connsiteY15" fmla="*/ 2307001 h 7128375"/>
                <a:gd name="connsiteX16" fmla="*/ 7081020 w 7081020"/>
                <a:gd name="connsiteY16" fmla="*/ 2955035 h 7128375"/>
                <a:gd name="connsiteX17" fmla="*/ 7081020 w 7081020"/>
                <a:gd name="connsiteY17" fmla="*/ 3674353 h 7128375"/>
                <a:gd name="connsiteX18" fmla="*/ 7081020 w 7081020"/>
                <a:gd name="connsiteY18" fmla="*/ 4393671 h 7128375"/>
                <a:gd name="connsiteX19" fmla="*/ 7081020 w 7081020"/>
                <a:gd name="connsiteY19" fmla="*/ 5112989 h 7128375"/>
                <a:gd name="connsiteX20" fmla="*/ 7081020 w 7081020"/>
                <a:gd name="connsiteY20" fmla="*/ 5547172 h 7128375"/>
                <a:gd name="connsiteX21" fmla="*/ 7081020 w 7081020"/>
                <a:gd name="connsiteY21" fmla="*/ 6052638 h 7128375"/>
                <a:gd name="connsiteX22" fmla="*/ 7081020 w 7081020"/>
                <a:gd name="connsiteY22" fmla="*/ 7128375 h 7128375"/>
                <a:gd name="connsiteX23" fmla="*/ 6508101 w 7081020"/>
                <a:gd name="connsiteY23" fmla="*/ 7128375 h 7128375"/>
                <a:gd name="connsiteX24" fmla="*/ 5864372 w 7081020"/>
                <a:gd name="connsiteY24" fmla="*/ 7128375 h 7128375"/>
                <a:gd name="connsiteX25" fmla="*/ 5433074 w 7081020"/>
                <a:gd name="connsiteY25" fmla="*/ 7128375 h 7128375"/>
                <a:gd name="connsiteX26" fmla="*/ 5001775 w 7081020"/>
                <a:gd name="connsiteY26" fmla="*/ 7128375 h 7128375"/>
                <a:gd name="connsiteX27" fmla="*/ 4358046 w 7081020"/>
                <a:gd name="connsiteY27" fmla="*/ 7128375 h 7128375"/>
                <a:gd name="connsiteX28" fmla="*/ 3855937 w 7081020"/>
                <a:gd name="connsiteY28" fmla="*/ 7128375 h 7128375"/>
                <a:gd name="connsiteX29" fmla="*/ 3141398 w 7081020"/>
                <a:gd name="connsiteY29" fmla="*/ 7128375 h 7128375"/>
                <a:gd name="connsiteX30" fmla="*/ 2639289 w 7081020"/>
                <a:gd name="connsiteY30" fmla="*/ 7128375 h 7128375"/>
                <a:gd name="connsiteX31" fmla="*/ 1924750 w 7081020"/>
                <a:gd name="connsiteY31" fmla="*/ 7128375 h 7128375"/>
                <a:gd name="connsiteX32" fmla="*/ 1493451 w 7081020"/>
                <a:gd name="connsiteY32" fmla="*/ 7128375 h 7128375"/>
                <a:gd name="connsiteX33" fmla="*/ 778912 w 7081020"/>
                <a:gd name="connsiteY33" fmla="*/ 7128375 h 7128375"/>
                <a:gd name="connsiteX34" fmla="*/ 0 w 7081020"/>
                <a:gd name="connsiteY34" fmla="*/ 7128375 h 7128375"/>
                <a:gd name="connsiteX35" fmla="*/ 0 w 7081020"/>
                <a:gd name="connsiteY35" fmla="*/ 6694192 h 7128375"/>
                <a:gd name="connsiteX36" fmla="*/ 0 w 7081020"/>
                <a:gd name="connsiteY36" fmla="*/ 6117442 h 7128375"/>
                <a:gd name="connsiteX37" fmla="*/ 0 w 7081020"/>
                <a:gd name="connsiteY37" fmla="*/ 5326840 h 7128375"/>
                <a:gd name="connsiteX38" fmla="*/ 0 w 7081020"/>
                <a:gd name="connsiteY38" fmla="*/ 4821374 h 7128375"/>
                <a:gd name="connsiteX39" fmla="*/ 0 w 7081020"/>
                <a:gd name="connsiteY39" fmla="*/ 4387191 h 7128375"/>
                <a:gd name="connsiteX40" fmla="*/ 0 w 7081020"/>
                <a:gd name="connsiteY40" fmla="*/ 3953008 h 7128375"/>
                <a:gd name="connsiteX41" fmla="*/ 0 w 7081020"/>
                <a:gd name="connsiteY41" fmla="*/ 3233690 h 7128375"/>
                <a:gd name="connsiteX42" fmla="*/ 0 w 7081020"/>
                <a:gd name="connsiteY42" fmla="*/ 2799507 h 7128375"/>
                <a:gd name="connsiteX43" fmla="*/ 0 w 7081020"/>
                <a:gd name="connsiteY43" fmla="*/ 2151473 h 7128375"/>
                <a:gd name="connsiteX44" fmla="*/ 0 w 7081020"/>
                <a:gd name="connsiteY44" fmla="*/ 1646007 h 7128375"/>
                <a:gd name="connsiteX45" fmla="*/ 0 w 7081020"/>
                <a:gd name="connsiteY45" fmla="*/ 997972 h 7128375"/>
                <a:gd name="connsiteX46" fmla="*/ 0 w 7081020"/>
                <a:gd name="connsiteY46" fmla="*/ 0 h 712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081020" h="7128375" extrusionOk="0">
                  <a:moveTo>
                    <a:pt x="0" y="0"/>
                  </a:moveTo>
                  <a:cubicBezTo>
                    <a:pt x="210263" y="22018"/>
                    <a:pt x="413341" y="21500"/>
                    <a:pt x="572919" y="0"/>
                  </a:cubicBezTo>
                  <a:cubicBezTo>
                    <a:pt x="732497" y="-21500"/>
                    <a:pt x="792396" y="690"/>
                    <a:pt x="1004217" y="0"/>
                  </a:cubicBezTo>
                  <a:cubicBezTo>
                    <a:pt x="1216038" y="-690"/>
                    <a:pt x="1615716" y="10174"/>
                    <a:pt x="1789567" y="0"/>
                  </a:cubicBezTo>
                  <a:cubicBezTo>
                    <a:pt x="1963418" y="-10174"/>
                    <a:pt x="2244829" y="4874"/>
                    <a:pt x="2362486" y="0"/>
                  </a:cubicBezTo>
                  <a:cubicBezTo>
                    <a:pt x="2480143" y="-4874"/>
                    <a:pt x="2735114" y="-20363"/>
                    <a:pt x="2935405" y="0"/>
                  </a:cubicBezTo>
                  <a:cubicBezTo>
                    <a:pt x="3135696" y="20363"/>
                    <a:pt x="3436871" y="-29544"/>
                    <a:pt x="3720754" y="0"/>
                  </a:cubicBezTo>
                  <a:cubicBezTo>
                    <a:pt x="4004637" y="29544"/>
                    <a:pt x="4028634" y="1501"/>
                    <a:pt x="4222863" y="0"/>
                  </a:cubicBezTo>
                  <a:cubicBezTo>
                    <a:pt x="4417092" y="-1501"/>
                    <a:pt x="4654536" y="13421"/>
                    <a:pt x="5008212" y="0"/>
                  </a:cubicBezTo>
                  <a:cubicBezTo>
                    <a:pt x="5361888" y="-13421"/>
                    <a:pt x="5558134" y="-3460"/>
                    <a:pt x="5793562" y="0"/>
                  </a:cubicBezTo>
                  <a:cubicBezTo>
                    <a:pt x="6028990" y="3460"/>
                    <a:pt x="6283140" y="-18066"/>
                    <a:pt x="6437291" y="0"/>
                  </a:cubicBezTo>
                  <a:cubicBezTo>
                    <a:pt x="6591442" y="18066"/>
                    <a:pt x="6828068" y="20319"/>
                    <a:pt x="7081020" y="0"/>
                  </a:cubicBezTo>
                  <a:cubicBezTo>
                    <a:pt x="7086679" y="197309"/>
                    <a:pt x="7052409" y="340961"/>
                    <a:pt x="7081020" y="576750"/>
                  </a:cubicBezTo>
                  <a:cubicBezTo>
                    <a:pt x="7109632" y="812539"/>
                    <a:pt x="7078751" y="855081"/>
                    <a:pt x="7081020" y="1010933"/>
                  </a:cubicBezTo>
                  <a:cubicBezTo>
                    <a:pt x="7083289" y="1166785"/>
                    <a:pt x="7071237" y="1407724"/>
                    <a:pt x="7081020" y="1658967"/>
                  </a:cubicBezTo>
                  <a:cubicBezTo>
                    <a:pt x="7090803" y="1910210"/>
                    <a:pt x="7062603" y="2032907"/>
                    <a:pt x="7081020" y="2307001"/>
                  </a:cubicBezTo>
                  <a:cubicBezTo>
                    <a:pt x="7099437" y="2581095"/>
                    <a:pt x="7090470" y="2745162"/>
                    <a:pt x="7081020" y="2955035"/>
                  </a:cubicBezTo>
                  <a:cubicBezTo>
                    <a:pt x="7071570" y="3164908"/>
                    <a:pt x="7066660" y="3460273"/>
                    <a:pt x="7081020" y="3674353"/>
                  </a:cubicBezTo>
                  <a:cubicBezTo>
                    <a:pt x="7095380" y="3888433"/>
                    <a:pt x="7101845" y="4088684"/>
                    <a:pt x="7081020" y="4393671"/>
                  </a:cubicBezTo>
                  <a:cubicBezTo>
                    <a:pt x="7060195" y="4698658"/>
                    <a:pt x="7045749" y="4754912"/>
                    <a:pt x="7081020" y="5112989"/>
                  </a:cubicBezTo>
                  <a:cubicBezTo>
                    <a:pt x="7116291" y="5471066"/>
                    <a:pt x="7081173" y="5404600"/>
                    <a:pt x="7081020" y="5547172"/>
                  </a:cubicBezTo>
                  <a:cubicBezTo>
                    <a:pt x="7080867" y="5689744"/>
                    <a:pt x="7067424" y="5891982"/>
                    <a:pt x="7081020" y="6052638"/>
                  </a:cubicBezTo>
                  <a:cubicBezTo>
                    <a:pt x="7094616" y="6213294"/>
                    <a:pt x="7107647" y="6614038"/>
                    <a:pt x="7081020" y="7128375"/>
                  </a:cubicBezTo>
                  <a:cubicBezTo>
                    <a:pt x="6954770" y="7122103"/>
                    <a:pt x="6779392" y="7110310"/>
                    <a:pt x="6508101" y="7128375"/>
                  </a:cubicBezTo>
                  <a:cubicBezTo>
                    <a:pt x="6236810" y="7146440"/>
                    <a:pt x="6026138" y="7145017"/>
                    <a:pt x="5864372" y="7128375"/>
                  </a:cubicBezTo>
                  <a:cubicBezTo>
                    <a:pt x="5702606" y="7111733"/>
                    <a:pt x="5551602" y="7148973"/>
                    <a:pt x="5433074" y="7128375"/>
                  </a:cubicBezTo>
                  <a:cubicBezTo>
                    <a:pt x="5314546" y="7107777"/>
                    <a:pt x="5146991" y="7129476"/>
                    <a:pt x="5001775" y="7128375"/>
                  </a:cubicBezTo>
                  <a:cubicBezTo>
                    <a:pt x="4856559" y="7127274"/>
                    <a:pt x="4630755" y="7126059"/>
                    <a:pt x="4358046" y="7128375"/>
                  </a:cubicBezTo>
                  <a:cubicBezTo>
                    <a:pt x="4085337" y="7130691"/>
                    <a:pt x="3967138" y="7142143"/>
                    <a:pt x="3855937" y="7128375"/>
                  </a:cubicBezTo>
                  <a:cubicBezTo>
                    <a:pt x="3744736" y="7114607"/>
                    <a:pt x="3452305" y="7132533"/>
                    <a:pt x="3141398" y="7128375"/>
                  </a:cubicBezTo>
                  <a:cubicBezTo>
                    <a:pt x="2830491" y="7124217"/>
                    <a:pt x="2779193" y="7123189"/>
                    <a:pt x="2639289" y="7128375"/>
                  </a:cubicBezTo>
                  <a:cubicBezTo>
                    <a:pt x="2499385" y="7133561"/>
                    <a:pt x="2173760" y="7093547"/>
                    <a:pt x="1924750" y="7128375"/>
                  </a:cubicBezTo>
                  <a:cubicBezTo>
                    <a:pt x="1675740" y="7163203"/>
                    <a:pt x="1667255" y="7133285"/>
                    <a:pt x="1493451" y="7128375"/>
                  </a:cubicBezTo>
                  <a:cubicBezTo>
                    <a:pt x="1319647" y="7123465"/>
                    <a:pt x="928836" y="7162812"/>
                    <a:pt x="778912" y="7128375"/>
                  </a:cubicBezTo>
                  <a:cubicBezTo>
                    <a:pt x="628988" y="7093938"/>
                    <a:pt x="182251" y="7126729"/>
                    <a:pt x="0" y="7128375"/>
                  </a:cubicBezTo>
                  <a:cubicBezTo>
                    <a:pt x="17581" y="6957036"/>
                    <a:pt x="19306" y="6836112"/>
                    <a:pt x="0" y="6694192"/>
                  </a:cubicBezTo>
                  <a:cubicBezTo>
                    <a:pt x="-19306" y="6552272"/>
                    <a:pt x="-27487" y="6330951"/>
                    <a:pt x="0" y="6117442"/>
                  </a:cubicBezTo>
                  <a:cubicBezTo>
                    <a:pt x="27487" y="5903933"/>
                    <a:pt x="34445" y="5603571"/>
                    <a:pt x="0" y="5326840"/>
                  </a:cubicBezTo>
                  <a:cubicBezTo>
                    <a:pt x="-34445" y="5050109"/>
                    <a:pt x="22424" y="5011072"/>
                    <a:pt x="0" y="4821374"/>
                  </a:cubicBezTo>
                  <a:cubicBezTo>
                    <a:pt x="-22424" y="4631676"/>
                    <a:pt x="-9224" y="4579426"/>
                    <a:pt x="0" y="4387191"/>
                  </a:cubicBezTo>
                  <a:cubicBezTo>
                    <a:pt x="9224" y="4194956"/>
                    <a:pt x="12046" y="4059739"/>
                    <a:pt x="0" y="3953008"/>
                  </a:cubicBezTo>
                  <a:cubicBezTo>
                    <a:pt x="-12046" y="3846277"/>
                    <a:pt x="-2171" y="3399792"/>
                    <a:pt x="0" y="3233690"/>
                  </a:cubicBezTo>
                  <a:cubicBezTo>
                    <a:pt x="2171" y="3067588"/>
                    <a:pt x="-5609" y="2974591"/>
                    <a:pt x="0" y="2799507"/>
                  </a:cubicBezTo>
                  <a:cubicBezTo>
                    <a:pt x="5609" y="2624423"/>
                    <a:pt x="-28770" y="2289599"/>
                    <a:pt x="0" y="2151473"/>
                  </a:cubicBezTo>
                  <a:cubicBezTo>
                    <a:pt x="28770" y="2013347"/>
                    <a:pt x="-2451" y="1763400"/>
                    <a:pt x="0" y="1646007"/>
                  </a:cubicBezTo>
                  <a:cubicBezTo>
                    <a:pt x="2451" y="1528614"/>
                    <a:pt x="-5029" y="1223026"/>
                    <a:pt x="0" y="997972"/>
                  </a:cubicBezTo>
                  <a:cubicBezTo>
                    <a:pt x="5029" y="772919"/>
                    <a:pt x="-35205" y="296777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7875C789-083F-056B-D26D-387A90611597}"/>
              </a:ext>
            </a:extLst>
          </p:cNvPr>
          <p:cNvSpPr txBox="1"/>
          <p:nvPr/>
        </p:nvSpPr>
        <p:spPr>
          <a:xfrm>
            <a:off x="2224802" y="1180170"/>
            <a:ext cx="52943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rtl="0">
              <a:buFont typeface="+mj-lt"/>
              <a:buAutoNum type="arabicPeriod"/>
            </a:pPr>
            <a:r>
              <a:rPr lang="en-AU" sz="1600" b="1" dirty="0">
                <a:solidFill>
                  <a:srgbClr val="FF0000"/>
                </a:solidFill>
              </a:rPr>
              <a:t>double</a:t>
            </a:r>
            <a:r>
              <a:rPr lang="en-AU" sz="1600" dirty="0"/>
              <a:t> quotient;</a:t>
            </a:r>
          </a:p>
          <a:p>
            <a:pPr marL="342900" indent="-342900" rtl="0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int dividend, divisor;</a:t>
            </a:r>
            <a:br>
              <a:rPr lang="en-AU" sz="1600" dirty="0"/>
            </a:br>
            <a:r>
              <a:rPr lang="en-AU" sz="1600" dirty="0"/>
              <a:t> </a:t>
            </a:r>
          </a:p>
          <a:p>
            <a:pPr marL="342900" indent="-342900" rtl="0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dividend = 21;</a:t>
            </a:r>
          </a:p>
          <a:p>
            <a:pPr marL="342900" indent="-342900" rtl="0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divisor = 4;</a:t>
            </a:r>
            <a:br>
              <a:rPr lang="en-AU" sz="1600" dirty="0"/>
            </a:br>
            <a:endParaRPr lang="en-AU" sz="1600" dirty="0"/>
          </a:p>
          <a:p>
            <a:pPr marL="342900" indent="-342900" rtl="0">
              <a:buFont typeface="+mj-lt"/>
              <a:buAutoNum type="arabicPeriod"/>
            </a:pPr>
            <a:r>
              <a:rPr lang="en-AU" sz="1600" dirty="0"/>
              <a:t>quotient = dividend / divisor;</a:t>
            </a:r>
            <a:br>
              <a:rPr lang="en-AU" sz="1600" dirty="0"/>
            </a:br>
            <a:endParaRPr lang="en-AU" sz="1600" dirty="0"/>
          </a:p>
          <a:p>
            <a:pPr marL="342900" indent="-342900" rtl="0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WriteLine($"{dividend} / {divisor} = {quotient}");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7041239-5E19-1885-DBBA-360623883237}"/>
              </a:ext>
            </a:extLst>
          </p:cNvPr>
          <p:cNvGrpSpPr/>
          <p:nvPr/>
        </p:nvGrpSpPr>
        <p:grpSpPr>
          <a:xfrm>
            <a:off x="4638779" y="4466012"/>
            <a:ext cx="2668096" cy="1839923"/>
            <a:chOff x="4638779" y="4466012"/>
            <a:chExt cx="2668096" cy="1839923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87659A1-007A-5A1A-3C43-D31914FA600E}"/>
                </a:ext>
              </a:extLst>
            </p:cNvPr>
            <p:cNvSpPr/>
            <p:nvPr/>
          </p:nvSpPr>
          <p:spPr>
            <a:xfrm>
              <a:off x="4638779" y="4490436"/>
              <a:ext cx="2668096" cy="1815499"/>
            </a:xfrm>
            <a:custGeom>
              <a:avLst/>
              <a:gdLst>
                <a:gd name="connsiteX0" fmla="*/ 0 w 2668096"/>
                <a:gd name="connsiteY0" fmla="*/ 0 h 1815499"/>
                <a:gd name="connsiteX1" fmla="*/ 640343 w 2668096"/>
                <a:gd name="connsiteY1" fmla="*/ 0 h 1815499"/>
                <a:gd name="connsiteX2" fmla="*/ 1227324 w 2668096"/>
                <a:gd name="connsiteY2" fmla="*/ 0 h 1815499"/>
                <a:gd name="connsiteX3" fmla="*/ 1947710 w 2668096"/>
                <a:gd name="connsiteY3" fmla="*/ 0 h 1815499"/>
                <a:gd name="connsiteX4" fmla="*/ 2668096 w 2668096"/>
                <a:gd name="connsiteY4" fmla="*/ 0 h 1815499"/>
                <a:gd name="connsiteX5" fmla="*/ 2668096 w 2668096"/>
                <a:gd name="connsiteY5" fmla="*/ 587011 h 1815499"/>
                <a:gd name="connsiteX6" fmla="*/ 2668096 w 2668096"/>
                <a:gd name="connsiteY6" fmla="*/ 1155868 h 1815499"/>
                <a:gd name="connsiteX7" fmla="*/ 2668096 w 2668096"/>
                <a:gd name="connsiteY7" fmla="*/ 1815499 h 1815499"/>
                <a:gd name="connsiteX8" fmla="*/ 2001072 w 2668096"/>
                <a:gd name="connsiteY8" fmla="*/ 1815499 h 1815499"/>
                <a:gd name="connsiteX9" fmla="*/ 1414091 w 2668096"/>
                <a:gd name="connsiteY9" fmla="*/ 1815499 h 1815499"/>
                <a:gd name="connsiteX10" fmla="*/ 747067 w 2668096"/>
                <a:gd name="connsiteY10" fmla="*/ 1815499 h 1815499"/>
                <a:gd name="connsiteX11" fmla="*/ 0 w 2668096"/>
                <a:gd name="connsiteY11" fmla="*/ 1815499 h 1815499"/>
                <a:gd name="connsiteX12" fmla="*/ 0 w 2668096"/>
                <a:gd name="connsiteY12" fmla="*/ 1228488 h 1815499"/>
                <a:gd name="connsiteX13" fmla="*/ 0 w 2668096"/>
                <a:gd name="connsiteY13" fmla="*/ 641476 h 1815499"/>
                <a:gd name="connsiteX14" fmla="*/ 0 w 2668096"/>
                <a:gd name="connsiteY14" fmla="*/ 0 h 1815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668096" h="1815499" extrusionOk="0">
                  <a:moveTo>
                    <a:pt x="0" y="0"/>
                  </a:moveTo>
                  <a:cubicBezTo>
                    <a:pt x="161883" y="29046"/>
                    <a:pt x="382930" y="4998"/>
                    <a:pt x="640343" y="0"/>
                  </a:cubicBezTo>
                  <a:cubicBezTo>
                    <a:pt x="897756" y="-4998"/>
                    <a:pt x="1089204" y="10165"/>
                    <a:pt x="1227324" y="0"/>
                  </a:cubicBezTo>
                  <a:cubicBezTo>
                    <a:pt x="1365444" y="-10165"/>
                    <a:pt x="1763739" y="33338"/>
                    <a:pt x="1947710" y="0"/>
                  </a:cubicBezTo>
                  <a:cubicBezTo>
                    <a:pt x="2131681" y="-33338"/>
                    <a:pt x="2327002" y="-7919"/>
                    <a:pt x="2668096" y="0"/>
                  </a:cubicBezTo>
                  <a:cubicBezTo>
                    <a:pt x="2659015" y="266087"/>
                    <a:pt x="2658100" y="312496"/>
                    <a:pt x="2668096" y="587011"/>
                  </a:cubicBezTo>
                  <a:cubicBezTo>
                    <a:pt x="2678092" y="861526"/>
                    <a:pt x="2669979" y="1026023"/>
                    <a:pt x="2668096" y="1155868"/>
                  </a:cubicBezTo>
                  <a:cubicBezTo>
                    <a:pt x="2666213" y="1285713"/>
                    <a:pt x="2693952" y="1597745"/>
                    <a:pt x="2668096" y="1815499"/>
                  </a:cubicBezTo>
                  <a:cubicBezTo>
                    <a:pt x="2450039" y="1808038"/>
                    <a:pt x="2261506" y="1833244"/>
                    <a:pt x="2001072" y="1815499"/>
                  </a:cubicBezTo>
                  <a:cubicBezTo>
                    <a:pt x="1740638" y="1797754"/>
                    <a:pt x="1539910" y="1804864"/>
                    <a:pt x="1414091" y="1815499"/>
                  </a:cubicBezTo>
                  <a:cubicBezTo>
                    <a:pt x="1288272" y="1826134"/>
                    <a:pt x="1014562" y="1782881"/>
                    <a:pt x="747067" y="1815499"/>
                  </a:cubicBezTo>
                  <a:cubicBezTo>
                    <a:pt x="479572" y="1848117"/>
                    <a:pt x="357146" y="1827980"/>
                    <a:pt x="0" y="1815499"/>
                  </a:cubicBezTo>
                  <a:cubicBezTo>
                    <a:pt x="5263" y="1644844"/>
                    <a:pt x="-28864" y="1380327"/>
                    <a:pt x="0" y="1228488"/>
                  </a:cubicBezTo>
                  <a:cubicBezTo>
                    <a:pt x="28864" y="1076649"/>
                    <a:pt x="-27758" y="821089"/>
                    <a:pt x="0" y="641476"/>
                  </a:cubicBezTo>
                  <a:cubicBezTo>
                    <a:pt x="27758" y="461863"/>
                    <a:pt x="-22611" y="198070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66AC27D-B429-2C64-1CB1-4E16FBF1C2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38779" y="4799489"/>
              <a:ext cx="2668096" cy="0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0525CB72-8240-1D2F-E393-0C249640B7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4724127" y="4574478"/>
              <a:ext cx="426016" cy="152400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3B4A587-7240-6AD2-F254-3221EEE6D709}"/>
                </a:ext>
              </a:extLst>
            </p:cNvPr>
            <p:cNvSpPr txBox="1"/>
            <p:nvPr/>
          </p:nvSpPr>
          <p:spPr>
            <a:xfrm>
              <a:off x="5175454" y="4466012"/>
              <a:ext cx="880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</a:rPr>
                <a:t>Console</a:t>
              </a:r>
            </a:p>
          </p:txBody>
        </p: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66A45FBB-357A-5752-2DFB-F3411E54BC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38007" y="4903139"/>
              <a:ext cx="0" cy="190857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714E454-D957-834E-9C51-8B3299B47976}"/>
              </a:ext>
            </a:extLst>
          </p:cNvPr>
          <p:cNvGrpSpPr/>
          <p:nvPr/>
        </p:nvGrpSpPr>
        <p:grpSpPr>
          <a:xfrm>
            <a:off x="1610664" y="2865826"/>
            <a:ext cx="412279" cy="1752753"/>
            <a:chOff x="1599550" y="-10369235"/>
            <a:chExt cx="412279" cy="18863351"/>
          </a:xfrm>
        </p:grpSpPr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14FB7A44-1CB4-1AB4-EB0B-FCC49FD74F7C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rot="5400000" flipH="1" flipV="1">
              <a:off x="-7655696" y="-1113989"/>
              <a:ext cx="18863351" cy="352860"/>
            </a:xfrm>
            <a:prstGeom prst="bentConnector3">
              <a:avLst>
                <a:gd name="adj1" fmla="val 99930"/>
              </a:avLst>
            </a:prstGeom>
            <a:ln w="19050" cap="rnd" cmpd="sng">
              <a:solidFill>
                <a:schemeClr val="bg1">
                  <a:lumMod val="65000"/>
                </a:schemeClr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F99B1D7-71EB-E496-288D-D8E0582D3C14}"/>
              </a:ext>
            </a:extLst>
          </p:cNvPr>
          <p:cNvGrpSpPr/>
          <p:nvPr/>
        </p:nvGrpSpPr>
        <p:grpSpPr>
          <a:xfrm>
            <a:off x="328146" y="4561740"/>
            <a:ext cx="1721392" cy="523220"/>
            <a:chOff x="-130005" y="3868716"/>
            <a:chExt cx="1721392" cy="52322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26C3E5-5F49-EEF2-7A70-013C462FCF7D}"/>
                </a:ext>
              </a:extLst>
            </p:cNvPr>
            <p:cNvSpPr txBox="1"/>
            <p:nvPr/>
          </p:nvSpPr>
          <p:spPr>
            <a:xfrm>
              <a:off x="-130005" y="3868716"/>
              <a:ext cx="7889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Program</a:t>
              </a: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Counter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B0EE411-0245-D51A-35B4-5FF329DF6E34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256C8B2-FAA4-4876-FCF6-6BCE539AF519}"/>
              </a:ext>
            </a:extLst>
          </p:cNvPr>
          <p:cNvSpPr txBox="1"/>
          <p:nvPr/>
        </p:nvSpPr>
        <p:spPr>
          <a:xfrm>
            <a:off x="1183518" y="4624675"/>
            <a:ext cx="85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5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4C420D6-F08A-AE8E-F6FE-A286EFAA7771}"/>
              </a:ext>
            </a:extLst>
          </p:cNvPr>
          <p:cNvGrpSpPr/>
          <p:nvPr/>
        </p:nvGrpSpPr>
        <p:grpSpPr>
          <a:xfrm>
            <a:off x="1829565" y="5038980"/>
            <a:ext cx="2592260" cy="307778"/>
            <a:chOff x="-196789" y="3976437"/>
            <a:chExt cx="2592260" cy="307778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CB4A504-22C3-EE9D-A4FF-F09E81A98D04}"/>
                </a:ext>
              </a:extLst>
            </p:cNvPr>
            <p:cNvSpPr txBox="1"/>
            <p:nvPr/>
          </p:nvSpPr>
          <p:spPr>
            <a:xfrm>
              <a:off x="-196789" y="3976437"/>
              <a:ext cx="9396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solidFill>
                    <a:schemeClr val="bg1">
                      <a:lumMod val="65000"/>
                    </a:schemeClr>
                  </a:solidFill>
                </a:rPr>
                <a:t>Register 1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F6959E9-90D7-6637-E671-5F7EB093AEF8}"/>
                </a:ext>
              </a:extLst>
            </p:cNvPr>
            <p:cNvSpPr/>
            <p:nvPr/>
          </p:nvSpPr>
          <p:spPr>
            <a:xfrm>
              <a:off x="737092" y="3976438"/>
              <a:ext cx="1658379" cy="307777"/>
            </a:xfrm>
            <a:custGeom>
              <a:avLst/>
              <a:gdLst>
                <a:gd name="connsiteX0" fmla="*/ 0 w 1658379"/>
                <a:gd name="connsiteY0" fmla="*/ 0 h 307777"/>
                <a:gd name="connsiteX1" fmla="*/ 536209 w 1658379"/>
                <a:gd name="connsiteY1" fmla="*/ 0 h 307777"/>
                <a:gd name="connsiteX2" fmla="*/ 1039251 w 1658379"/>
                <a:gd name="connsiteY2" fmla="*/ 0 h 307777"/>
                <a:gd name="connsiteX3" fmla="*/ 1658379 w 1658379"/>
                <a:gd name="connsiteY3" fmla="*/ 0 h 307777"/>
                <a:gd name="connsiteX4" fmla="*/ 1658379 w 1658379"/>
                <a:gd name="connsiteY4" fmla="*/ 307777 h 307777"/>
                <a:gd name="connsiteX5" fmla="*/ 1138754 w 1658379"/>
                <a:gd name="connsiteY5" fmla="*/ 307777 h 307777"/>
                <a:gd name="connsiteX6" fmla="*/ 552793 w 1658379"/>
                <a:gd name="connsiteY6" fmla="*/ 307777 h 307777"/>
                <a:gd name="connsiteX7" fmla="*/ 0 w 1658379"/>
                <a:gd name="connsiteY7" fmla="*/ 307777 h 307777"/>
                <a:gd name="connsiteX8" fmla="*/ 0 w 1658379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8379" h="307777" extrusionOk="0">
                  <a:moveTo>
                    <a:pt x="0" y="0"/>
                  </a:moveTo>
                  <a:cubicBezTo>
                    <a:pt x="197030" y="-22045"/>
                    <a:pt x="325294" y="11235"/>
                    <a:pt x="536209" y="0"/>
                  </a:cubicBezTo>
                  <a:cubicBezTo>
                    <a:pt x="747124" y="-11235"/>
                    <a:pt x="924731" y="16567"/>
                    <a:pt x="1039251" y="0"/>
                  </a:cubicBezTo>
                  <a:cubicBezTo>
                    <a:pt x="1153771" y="-16567"/>
                    <a:pt x="1385820" y="2989"/>
                    <a:pt x="1658379" y="0"/>
                  </a:cubicBezTo>
                  <a:cubicBezTo>
                    <a:pt x="1663817" y="133970"/>
                    <a:pt x="1654222" y="197125"/>
                    <a:pt x="1658379" y="307777"/>
                  </a:cubicBezTo>
                  <a:cubicBezTo>
                    <a:pt x="1453696" y="284358"/>
                    <a:pt x="1273517" y="299943"/>
                    <a:pt x="1138754" y="307777"/>
                  </a:cubicBezTo>
                  <a:cubicBezTo>
                    <a:pt x="1003991" y="315611"/>
                    <a:pt x="713350" y="285201"/>
                    <a:pt x="552793" y="307777"/>
                  </a:cubicBezTo>
                  <a:cubicBezTo>
                    <a:pt x="392236" y="330353"/>
                    <a:pt x="146079" y="29399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2FFA571-C99D-26F5-D79B-4FE7D94BAC28}"/>
              </a:ext>
            </a:extLst>
          </p:cNvPr>
          <p:cNvGrpSpPr/>
          <p:nvPr/>
        </p:nvGrpSpPr>
        <p:grpSpPr>
          <a:xfrm>
            <a:off x="1819388" y="5426436"/>
            <a:ext cx="2592260" cy="307778"/>
            <a:chOff x="-196789" y="3976437"/>
            <a:chExt cx="2592260" cy="307778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C2B6986-1717-BFAB-B8F1-52CBE8D497D2}"/>
                </a:ext>
              </a:extLst>
            </p:cNvPr>
            <p:cNvSpPr txBox="1"/>
            <p:nvPr/>
          </p:nvSpPr>
          <p:spPr>
            <a:xfrm>
              <a:off x="-196789" y="3976437"/>
              <a:ext cx="9589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solidFill>
                    <a:schemeClr val="bg1">
                      <a:lumMod val="65000"/>
                    </a:schemeClr>
                  </a:solidFill>
                </a:rPr>
                <a:t>Register 2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F0DFC8D-88ED-4BFD-84DE-8598AA99EF9B}"/>
                </a:ext>
              </a:extLst>
            </p:cNvPr>
            <p:cNvSpPr/>
            <p:nvPr/>
          </p:nvSpPr>
          <p:spPr>
            <a:xfrm>
              <a:off x="737092" y="3976438"/>
              <a:ext cx="1658379" cy="307777"/>
            </a:xfrm>
            <a:custGeom>
              <a:avLst/>
              <a:gdLst>
                <a:gd name="connsiteX0" fmla="*/ 0 w 1658379"/>
                <a:gd name="connsiteY0" fmla="*/ 0 h 307777"/>
                <a:gd name="connsiteX1" fmla="*/ 536209 w 1658379"/>
                <a:gd name="connsiteY1" fmla="*/ 0 h 307777"/>
                <a:gd name="connsiteX2" fmla="*/ 1039251 w 1658379"/>
                <a:gd name="connsiteY2" fmla="*/ 0 h 307777"/>
                <a:gd name="connsiteX3" fmla="*/ 1658379 w 1658379"/>
                <a:gd name="connsiteY3" fmla="*/ 0 h 307777"/>
                <a:gd name="connsiteX4" fmla="*/ 1658379 w 1658379"/>
                <a:gd name="connsiteY4" fmla="*/ 307777 h 307777"/>
                <a:gd name="connsiteX5" fmla="*/ 1138754 w 1658379"/>
                <a:gd name="connsiteY5" fmla="*/ 307777 h 307777"/>
                <a:gd name="connsiteX6" fmla="*/ 552793 w 1658379"/>
                <a:gd name="connsiteY6" fmla="*/ 307777 h 307777"/>
                <a:gd name="connsiteX7" fmla="*/ 0 w 1658379"/>
                <a:gd name="connsiteY7" fmla="*/ 307777 h 307777"/>
                <a:gd name="connsiteX8" fmla="*/ 0 w 1658379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8379" h="307777" extrusionOk="0">
                  <a:moveTo>
                    <a:pt x="0" y="0"/>
                  </a:moveTo>
                  <a:cubicBezTo>
                    <a:pt x="197030" y="-22045"/>
                    <a:pt x="325294" y="11235"/>
                    <a:pt x="536209" y="0"/>
                  </a:cubicBezTo>
                  <a:cubicBezTo>
                    <a:pt x="747124" y="-11235"/>
                    <a:pt x="924731" y="16567"/>
                    <a:pt x="1039251" y="0"/>
                  </a:cubicBezTo>
                  <a:cubicBezTo>
                    <a:pt x="1153771" y="-16567"/>
                    <a:pt x="1385820" y="2989"/>
                    <a:pt x="1658379" y="0"/>
                  </a:cubicBezTo>
                  <a:cubicBezTo>
                    <a:pt x="1663817" y="133970"/>
                    <a:pt x="1654222" y="197125"/>
                    <a:pt x="1658379" y="307777"/>
                  </a:cubicBezTo>
                  <a:cubicBezTo>
                    <a:pt x="1453696" y="284358"/>
                    <a:pt x="1273517" y="299943"/>
                    <a:pt x="1138754" y="307777"/>
                  </a:cubicBezTo>
                  <a:cubicBezTo>
                    <a:pt x="1003991" y="315611"/>
                    <a:pt x="713350" y="285201"/>
                    <a:pt x="552793" y="307777"/>
                  </a:cubicBezTo>
                  <a:cubicBezTo>
                    <a:pt x="392236" y="330353"/>
                    <a:pt x="146079" y="29399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F4E2D6E-681F-325E-BD84-AA7219D14184}"/>
              </a:ext>
            </a:extLst>
          </p:cNvPr>
          <p:cNvGrpSpPr/>
          <p:nvPr/>
        </p:nvGrpSpPr>
        <p:grpSpPr>
          <a:xfrm>
            <a:off x="1829565" y="5822251"/>
            <a:ext cx="2592260" cy="307778"/>
            <a:chOff x="-196789" y="3976437"/>
            <a:chExt cx="2592260" cy="307778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99B0B8E-6D43-13DC-1D3D-E60E846B0B15}"/>
                </a:ext>
              </a:extLst>
            </p:cNvPr>
            <p:cNvSpPr txBox="1"/>
            <p:nvPr/>
          </p:nvSpPr>
          <p:spPr>
            <a:xfrm>
              <a:off x="-196789" y="3976437"/>
              <a:ext cx="9605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solidFill>
                    <a:schemeClr val="bg1">
                      <a:lumMod val="65000"/>
                    </a:schemeClr>
                  </a:solidFill>
                </a:rPr>
                <a:t>Register 3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B66ECAA-6CCE-9488-AF91-556B04E54E24}"/>
                </a:ext>
              </a:extLst>
            </p:cNvPr>
            <p:cNvSpPr/>
            <p:nvPr/>
          </p:nvSpPr>
          <p:spPr>
            <a:xfrm>
              <a:off x="737092" y="3976438"/>
              <a:ext cx="1658379" cy="307777"/>
            </a:xfrm>
            <a:custGeom>
              <a:avLst/>
              <a:gdLst>
                <a:gd name="connsiteX0" fmla="*/ 0 w 1658379"/>
                <a:gd name="connsiteY0" fmla="*/ 0 h 307777"/>
                <a:gd name="connsiteX1" fmla="*/ 536209 w 1658379"/>
                <a:gd name="connsiteY1" fmla="*/ 0 h 307777"/>
                <a:gd name="connsiteX2" fmla="*/ 1039251 w 1658379"/>
                <a:gd name="connsiteY2" fmla="*/ 0 h 307777"/>
                <a:gd name="connsiteX3" fmla="*/ 1658379 w 1658379"/>
                <a:gd name="connsiteY3" fmla="*/ 0 h 307777"/>
                <a:gd name="connsiteX4" fmla="*/ 1658379 w 1658379"/>
                <a:gd name="connsiteY4" fmla="*/ 307777 h 307777"/>
                <a:gd name="connsiteX5" fmla="*/ 1138754 w 1658379"/>
                <a:gd name="connsiteY5" fmla="*/ 307777 h 307777"/>
                <a:gd name="connsiteX6" fmla="*/ 552793 w 1658379"/>
                <a:gd name="connsiteY6" fmla="*/ 307777 h 307777"/>
                <a:gd name="connsiteX7" fmla="*/ 0 w 1658379"/>
                <a:gd name="connsiteY7" fmla="*/ 307777 h 307777"/>
                <a:gd name="connsiteX8" fmla="*/ 0 w 1658379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8379" h="307777" extrusionOk="0">
                  <a:moveTo>
                    <a:pt x="0" y="0"/>
                  </a:moveTo>
                  <a:cubicBezTo>
                    <a:pt x="197030" y="-22045"/>
                    <a:pt x="325294" y="11235"/>
                    <a:pt x="536209" y="0"/>
                  </a:cubicBezTo>
                  <a:cubicBezTo>
                    <a:pt x="747124" y="-11235"/>
                    <a:pt x="924731" y="16567"/>
                    <a:pt x="1039251" y="0"/>
                  </a:cubicBezTo>
                  <a:cubicBezTo>
                    <a:pt x="1153771" y="-16567"/>
                    <a:pt x="1385820" y="2989"/>
                    <a:pt x="1658379" y="0"/>
                  </a:cubicBezTo>
                  <a:cubicBezTo>
                    <a:pt x="1663817" y="133970"/>
                    <a:pt x="1654222" y="197125"/>
                    <a:pt x="1658379" y="307777"/>
                  </a:cubicBezTo>
                  <a:cubicBezTo>
                    <a:pt x="1453696" y="284358"/>
                    <a:pt x="1273517" y="299943"/>
                    <a:pt x="1138754" y="307777"/>
                  </a:cubicBezTo>
                  <a:cubicBezTo>
                    <a:pt x="1003991" y="315611"/>
                    <a:pt x="713350" y="285201"/>
                    <a:pt x="552793" y="307777"/>
                  </a:cubicBezTo>
                  <a:cubicBezTo>
                    <a:pt x="392236" y="330353"/>
                    <a:pt x="146079" y="29399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EDBBF7B3-5291-3612-28CC-E30BFC7C494F}"/>
              </a:ext>
            </a:extLst>
          </p:cNvPr>
          <p:cNvGrpSpPr/>
          <p:nvPr/>
        </p:nvGrpSpPr>
        <p:grpSpPr>
          <a:xfrm>
            <a:off x="377644" y="3383484"/>
            <a:ext cx="1075593" cy="633551"/>
            <a:chOff x="515794" y="3650664"/>
            <a:chExt cx="1075593" cy="63355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DFFEA24-10B8-A617-947D-C29E5AB26B71}"/>
                </a:ext>
              </a:extLst>
            </p:cNvPr>
            <p:cNvSpPr txBox="1"/>
            <p:nvPr/>
          </p:nvSpPr>
          <p:spPr>
            <a:xfrm>
              <a:off x="515794" y="3650664"/>
              <a:ext cx="7777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quotient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F244664-7F2F-C0CD-7388-F7D8C585C4CA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D4CC70A-EDDC-9552-0913-6867B1CFB202}"/>
              </a:ext>
            </a:extLst>
          </p:cNvPr>
          <p:cNvGrpSpPr/>
          <p:nvPr/>
        </p:nvGrpSpPr>
        <p:grpSpPr>
          <a:xfrm>
            <a:off x="408434" y="2743694"/>
            <a:ext cx="1075593" cy="633551"/>
            <a:chOff x="515794" y="3650664"/>
            <a:chExt cx="1075593" cy="63355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B3CC659-808E-223A-4249-3D0E3854DEFB}"/>
                </a:ext>
              </a:extLst>
            </p:cNvPr>
            <p:cNvSpPr txBox="1"/>
            <p:nvPr/>
          </p:nvSpPr>
          <p:spPr>
            <a:xfrm>
              <a:off x="515794" y="3650664"/>
              <a:ext cx="7922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dividend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8B75A76-CCFB-FBD6-463F-C0DA1244075C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CF0A772-17BD-38BB-E299-71CFC4636497}"/>
              </a:ext>
            </a:extLst>
          </p:cNvPr>
          <p:cNvGrpSpPr/>
          <p:nvPr/>
        </p:nvGrpSpPr>
        <p:grpSpPr>
          <a:xfrm>
            <a:off x="398509" y="2061538"/>
            <a:ext cx="1075593" cy="633551"/>
            <a:chOff x="515794" y="3650664"/>
            <a:chExt cx="1075593" cy="63355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EDDC24D-DFC4-678F-7F41-14A23B0A5189}"/>
                </a:ext>
              </a:extLst>
            </p:cNvPr>
            <p:cNvSpPr txBox="1"/>
            <p:nvPr/>
          </p:nvSpPr>
          <p:spPr>
            <a:xfrm>
              <a:off x="515794" y="3650664"/>
              <a:ext cx="6655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divisor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DD9BDDA-DC43-CDCE-1E22-65939BECDFD8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E9FADF38-3FCB-AA37-5F01-9E88065AC598}"/>
              </a:ext>
            </a:extLst>
          </p:cNvPr>
          <p:cNvSpPr txBox="1"/>
          <p:nvPr/>
        </p:nvSpPr>
        <p:spPr>
          <a:xfrm>
            <a:off x="766532" y="3046789"/>
            <a:ext cx="4975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21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A868E78-CB68-4F7C-D4BE-77571469C76A}"/>
              </a:ext>
            </a:extLst>
          </p:cNvPr>
          <p:cNvSpPr txBox="1"/>
          <p:nvPr/>
        </p:nvSpPr>
        <p:spPr>
          <a:xfrm>
            <a:off x="2842127" y="5395658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810BFDD-A4DF-0AEE-2339-5A2C8CE7DE00}"/>
              </a:ext>
            </a:extLst>
          </p:cNvPr>
          <p:cNvSpPr txBox="1"/>
          <p:nvPr/>
        </p:nvSpPr>
        <p:spPr>
          <a:xfrm>
            <a:off x="2842127" y="5789723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E51DED-2266-BE21-6130-21663161085A}"/>
              </a:ext>
            </a:extLst>
          </p:cNvPr>
          <p:cNvSpPr txBox="1"/>
          <p:nvPr/>
        </p:nvSpPr>
        <p:spPr>
          <a:xfrm flipH="1">
            <a:off x="862965" y="2356921"/>
            <a:ext cx="492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A2EC7D3-0954-BE23-86E7-904DF3E95647}"/>
              </a:ext>
            </a:extLst>
          </p:cNvPr>
          <p:cNvSpPr txBox="1"/>
          <p:nvPr/>
        </p:nvSpPr>
        <p:spPr>
          <a:xfrm>
            <a:off x="2687605" y="663821"/>
            <a:ext cx="737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</a:t>
            </a:r>
          </a:p>
        </p:txBody>
      </p: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EF450720-59BB-6971-F4CF-7D906F4DF502}"/>
              </a:ext>
            </a:extLst>
          </p:cNvPr>
          <p:cNvCxnSpPr>
            <a:cxnSpLocks/>
          </p:cNvCxnSpPr>
          <p:nvPr/>
        </p:nvCxnSpPr>
        <p:spPr>
          <a:xfrm rot="5400000">
            <a:off x="2667547" y="1100409"/>
            <a:ext cx="297120" cy="52041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42F64FB-8C68-E61D-3C09-FA872E255E23}"/>
              </a:ext>
            </a:extLst>
          </p:cNvPr>
          <p:cNvGrpSpPr/>
          <p:nvPr/>
        </p:nvGrpSpPr>
        <p:grpSpPr>
          <a:xfrm>
            <a:off x="2572327" y="2222312"/>
            <a:ext cx="2635320" cy="964629"/>
            <a:chOff x="2572327" y="2222312"/>
            <a:chExt cx="2635320" cy="964629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7D4774BD-4FCC-9F5B-F70E-E49DA2121FD5}"/>
                </a:ext>
              </a:extLst>
            </p:cNvPr>
            <p:cNvSpPr/>
            <p:nvPr/>
          </p:nvSpPr>
          <p:spPr>
            <a:xfrm>
              <a:off x="3601534" y="2569384"/>
              <a:ext cx="735963" cy="598026"/>
            </a:xfrm>
            <a:custGeom>
              <a:avLst/>
              <a:gdLst>
                <a:gd name="connsiteX0" fmla="*/ 0 w 735963"/>
                <a:gd name="connsiteY0" fmla="*/ 299013 h 598026"/>
                <a:gd name="connsiteX1" fmla="*/ 367982 w 735963"/>
                <a:gd name="connsiteY1" fmla="*/ 0 h 598026"/>
                <a:gd name="connsiteX2" fmla="*/ 735964 w 735963"/>
                <a:gd name="connsiteY2" fmla="*/ 299013 h 598026"/>
                <a:gd name="connsiteX3" fmla="*/ 367982 w 735963"/>
                <a:gd name="connsiteY3" fmla="*/ 598026 h 598026"/>
                <a:gd name="connsiteX4" fmla="*/ 0 w 735963"/>
                <a:gd name="connsiteY4" fmla="*/ 299013 h 598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963" h="598026" extrusionOk="0">
                  <a:moveTo>
                    <a:pt x="0" y="299013"/>
                  </a:moveTo>
                  <a:cubicBezTo>
                    <a:pt x="-35565" y="111936"/>
                    <a:pt x="149304" y="5798"/>
                    <a:pt x="367982" y="0"/>
                  </a:cubicBezTo>
                  <a:cubicBezTo>
                    <a:pt x="598081" y="5656"/>
                    <a:pt x="704592" y="134871"/>
                    <a:pt x="735964" y="299013"/>
                  </a:cubicBezTo>
                  <a:cubicBezTo>
                    <a:pt x="702030" y="497291"/>
                    <a:pt x="563520" y="640547"/>
                    <a:pt x="367982" y="598026"/>
                  </a:cubicBezTo>
                  <a:cubicBezTo>
                    <a:pt x="152143" y="591128"/>
                    <a:pt x="8887" y="468399"/>
                    <a:pt x="0" y="299013"/>
                  </a:cubicBezTo>
                  <a:close/>
                </a:path>
              </a:pathLst>
            </a:custGeom>
            <a:noFill/>
            <a:ln w="38100">
              <a:solidFill>
                <a:schemeClr val="accent2">
                  <a:lumMod val="7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C204D7C9-C2EF-586E-07AB-438CA1E7B9F7}"/>
                </a:ext>
              </a:extLst>
            </p:cNvPr>
            <p:cNvSpPr txBox="1"/>
            <p:nvPr/>
          </p:nvSpPr>
          <p:spPr>
            <a:xfrm>
              <a:off x="2807485" y="2301826"/>
              <a:ext cx="5025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000" b="1" dirty="0">
                  <a:solidFill>
                    <a:srgbClr val="C9003B"/>
                  </a:solidFill>
                </a:rPr>
                <a:t>5d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0FCB86B5-3491-A953-8F87-84CAC6D312F0}"/>
                </a:ext>
              </a:extLst>
            </p:cNvPr>
            <p:cNvSpPr txBox="1"/>
            <p:nvPr/>
          </p:nvSpPr>
          <p:spPr>
            <a:xfrm>
              <a:off x="3728916" y="2222312"/>
              <a:ext cx="4315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000" b="1" dirty="0">
                  <a:solidFill>
                    <a:schemeClr val="accent2">
                      <a:lumMod val="75000"/>
                    </a:schemeClr>
                  </a:solidFill>
                </a:rPr>
                <a:t>5a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F41F0CE1-85BF-2C01-1B8B-07773D6A9A28}"/>
                </a:ext>
              </a:extLst>
            </p:cNvPr>
            <p:cNvSpPr txBox="1"/>
            <p:nvPr/>
          </p:nvSpPr>
          <p:spPr>
            <a:xfrm>
              <a:off x="4649243" y="2228890"/>
              <a:ext cx="429926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AU" sz="2000" b="1" dirty="0">
                  <a:solidFill>
                    <a:schemeClr val="accent4">
                      <a:lumMod val="75000"/>
                    </a:schemeClr>
                  </a:solidFill>
                </a:rPr>
                <a:t>5b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79B7A232-4F95-78BD-7924-996B5A57D3F4}"/>
                </a:ext>
              </a:extLst>
            </p:cNvPr>
            <p:cNvSpPr txBox="1"/>
            <p:nvPr/>
          </p:nvSpPr>
          <p:spPr>
            <a:xfrm>
              <a:off x="4212669" y="2245545"/>
              <a:ext cx="4203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000" b="1" dirty="0">
                  <a:solidFill>
                    <a:srgbClr val="FF7500"/>
                  </a:solidFill>
                </a:rPr>
                <a:t>5c</a:t>
              </a: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127DDE9A-2105-4D59-A3F6-856DEB72486B}"/>
                </a:ext>
              </a:extLst>
            </p:cNvPr>
            <p:cNvSpPr/>
            <p:nvPr/>
          </p:nvSpPr>
          <p:spPr>
            <a:xfrm>
              <a:off x="4536310" y="2582354"/>
              <a:ext cx="671337" cy="537099"/>
            </a:xfrm>
            <a:custGeom>
              <a:avLst/>
              <a:gdLst>
                <a:gd name="connsiteX0" fmla="*/ 0 w 671337"/>
                <a:gd name="connsiteY0" fmla="*/ 268550 h 537099"/>
                <a:gd name="connsiteX1" fmla="*/ 335669 w 671337"/>
                <a:gd name="connsiteY1" fmla="*/ 0 h 537099"/>
                <a:gd name="connsiteX2" fmla="*/ 671338 w 671337"/>
                <a:gd name="connsiteY2" fmla="*/ 268550 h 537099"/>
                <a:gd name="connsiteX3" fmla="*/ 335669 w 671337"/>
                <a:gd name="connsiteY3" fmla="*/ 537100 h 537099"/>
                <a:gd name="connsiteX4" fmla="*/ 0 w 671337"/>
                <a:gd name="connsiteY4" fmla="*/ 268550 h 537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1337" h="537099" extrusionOk="0">
                  <a:moveTo>
                    <a:pt x="0" y="268550"/>
                  </a:moveTo>
                  <a:cubicBezTo>
                    <a:pt x="-36417" y="97771"/>
                    <a:pt x="137006" y="4983"/>
                    <a:pt x="335669" y="0"/>
                  </a:cubicBezTo>
                  <a:cubicBezTo>
                    <a:pt x="535386" y="3017"/>
                    <a:pt x="646478" y="121024"/>
                    <a:pt x="671338" y="268550"/>
                  </a:cubicBezTo>
                  <a:cubicBezTo>
                    <a:pt x="646665" y="440960"/>
                    <a:pt x="519688" y="544651"/>
                    <a:pt x="335669" y="537100"/>
                  </a:cubicBezTo>
                  <a:cubicBezTo>
                    <a:pt x="122714" y="522016"/>
                    <a:pt x="30404" y="431393"/>
                    <a:pt x="0" y="268550"/>
                  </a:cubicBezTo>
                  <a:close/>
                </a:path>
              </a:pathLst>
            </a:custGeom>
            <a:noFill/>
            <a:ln w="38100">
              <a:solidFill>
                <a:schemeClr val="accent4">
                  <a:lumMod val="7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648B4D10-8C86-8FA9-4FE6-41310BB4DCC8}"/>
                </a:ext>
              </a:extLst>
            </p:cNvPr>
            <p:cNvSpPr/>
            <p:nvPr/>
          </p:nvSpPr>
          <p:spPr>
            <a:xfrm>
              <a:off x="4279304" y="2592617"/>
              <a:ext cx="326925" cy="594324"/>
            </a:xfrm>
            <a:custGeom>
              <a:avLst/>
              <a:gdLst>
                <a:gd name="connsiteX0" fmla="*/ 0 w 326925"/>
                <a:gd name="connsiteY0" fmla="*/ 297162 h 594324"/>
                <a:gd name="connsiteX1" fmla="*/ 163463 w 326925"/>
                <a:gd name="connsiteY1" fmla="*/ 0 h 594324"/>
                <a:gd name="connsiteX2" fmla="*/ 326926 w 326925"/>
                <a:gd name="connsiteY2" fmla="*/ 297162 h 594324"/>
                <a:gd name="connsiteX3" fmla="*/ 163463 w 326925"/>
                <a:gd name="connsiteY3" fmla="*/ 594324 h 594324"/>
                <a:gd name="connsiteX4" fmla="*/ 0 w 326925"/>
                <a:gd name="connsiteY4" fmla="*/ 297162 h 594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6925" h="594324" extrusionOk="0">
                  <a:moveTo>
                    <a:pt x="0" y="297162"/>
                  </a:moveTo>
                  <a:cubicBezTo>
                    <a:pt x="-4138" y="130492"/>
                    <a:pt x="62905" y="3858"/>
                    <a:pt x="163463" y="0"/>
                  </a:cubicBezTo>
                  <a:cubicBezTo>
                    <a:pt x="284004" y="6371"/>
                    <a:pt x="310810" y="133556"/>
                    <a:pt x="326926" y="297162"/>
                  </a:cubicBezTo>
                  <a:cubicBezTo>
                    <a:pt x="317453" y="470530"/>
                    <a:pt x="252950" y="598697"/>
                    <a:pt x="163463" y="594324"/>
                  </a:cubicBezTo>
                  <a:cubicBezTo>
                    <a:pt x="65602" y="590175"/>
                    <a:pt x="15845" y="468851"/>
                    <a:pt x="0" y="297162"/>
                  </a:cubicBezTo>
                  <a:close/>
                </a:path>
              </a:pathLst>
            </a:custGeom>
            <a:noFill/>
            <a:ln w="38100">
              <a:solidFill>
                <a:srgbClr val="FF7500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0C24E944-0333-D9D8-F2C1-5757DC0200E6}"/>
                </a:ext>
              </a:extLst>
            </p:cNvPr>
            <p:cNvSpPr/>
            <p:nvPr/>
          </p:nvSpPr>
          <p:spPr>
            <a:xfrm>
              <a:off x="2572327" y="2599847"/>
              <a:ext cx="976922" cy="438065"/>
            </a:xfrm>
            <a:custGeom>
              <a:avLst/>
              <a:gdLst>
                <a:gd name="connsiteX0" fmla="*/ 0 w 976922"/>
                <a:gd name="connsiteY0" fmla="*/ 219033 h 438065"/>
                <a:gd name="connsiteX1" fmla="*/ 488461 w 976922"/>
                <a:gd name="connsiteY1" fmla="*/ 0 h 438065"/>
                <a:gd name="connsiteX2" fmla="*/ 976922 w 976922"/>
                <a:gd name="connsiteY2" fmla="*/ 219033 h 438065"/>
                <a:gd name="connsiteX3" fmla="*/ 488461 w 976922"/>
                <a:gd name="connsiteY3" fmla="*/ 438066 h 438065"/>
                <a:gd name="connsiteX4" fmla="*/ 0 w 976922"/>
                <a:gd name="connsiteY4" fmla="*/ 219033 h 438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6922" h="438065" extrusionOk="0">
                  <a:moveTo>
                    <a:pt x="0" y="219033"/>
                  </a:moveTo>
                  <a:cubicBezTo>
                    <a:pt x="-33268" y="77544"/>
                    <a:pt x="202538" y="6063"/>
                    <a:pt x="488461" y="0"/>
                  </a:cubicBezTo>
                  <a:cubicBezTo>
                    <a:pt x="786771" y="6008"/>
                    <a:pt x="954631" y="98773"/>
                    <a:pt x="976922" y="219033"/>
                  </a:cubicBezTo>
                  <a:cubicBezTo>
                    <a:pt x="945901" y="370296"/>
                    <a:pt x="757121" y="444202"/>
                    <a:pt x="488461" y="438066"/>
                  </a:cubicBezTo>
                  <a:cubicBezTo>
                    <a:pt x="212912" y="434904"/>
                    <a:pt x="22217" y="350618"/>
                    <a:pt x="0" y="219033"/>
                  </a:cubicBezTo>
                  <a:close/>
                </a:path>
              </a:pathLst>
            </a:custGeom>
            <a:noFill/>
            <a:ln w="38100">
              <a:solidFill>
                <a:srgbClr val="C9003B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A6064B66-0AE2-BB50-3D9F-9AC965129215}"/>
              </a:ext>
            </a:extLst>
          </p:cNvPr>
          <p:cNvSpPr/>
          <p:nvPr/>
        </p:nvSpPr>
        <p:spPr>
          <a:xfrm>
            <a:off x="239327" y="4500709"/>
            <a:ext cx="4310633" cy="1805226"/>
          </a:xfrm>
          <a:custGeom>
            <a:avLst/>
            <a:gdLst>
              <a:gd name="connsiteX0" fmla="*/ 0 w 4310633"/>
              <a:gd name="connsiteY0" fmla="*/ 0 h 1805226"/>
              <a:gd name="connsiteX1" fmla="*/ 572698 w 4310633"/>
              <a:gd name="connsiteY1" fmla="*/ 0 h 1805226"/>
              <a:gd name="connsiteX2" fmla="*/ 1059184 w 4310633"/>
              <a:gd name="connsiteY2" fmla="*/ 0 h 1805226"/>
              <a:gd name="connsiteX3" fmla="*/ 1761201 w 4310633"/>
              <a:gd name="connsiteY3" fmla="*/ 0 h 1805226"/>
              <a:gd name="connsiteX4" fmla="*/ 2333900 w 4310633"/>
              <a:gd name="connsiteY4" fmla="*/ 0 h 1805226"/>
              <a:gd name="connsiteX5" fmla="*/ 2906598 w 4310633"/>
              <a:gd name="connsiteY5" fmla="*/ 0 h 1805226"/>
              <a:gd name="connsiteX6" fmla="*/ 3608616 w 4310633"/>
              <a:gd name="connsiteY6" fmla="*/ 0 h 1805226"/>
              <a:gd name="connsiteX7" fmla="*/ 4310633 w 4310633"/>
              <a:gd name="connsiteY7" fmla="*/ 0 h 1805226"/>
              <a:gd name="connsiteX8" fmla="*/ 4310633 w 4310633"/>
              <a:gd name="connsiteY8" fmla="*/ 637847 h 1805226"/>
              <a:gd name="connsiteX9" fmla="*/ 4310633 w 4310633"/>
              <a:gd name="connsiteY9" fmla="*/ 1203484 h 1805226"/>
              <a:gd name="connsiteX10" fmla="*/ 4310633 w 4310633"/>
              <a:gd name="connsiteY10" fmla="*/ 1805226 h 1805226"/>
              <a:gd name="connsiteX11" fmla="*/ 3694828 w 4310633"/>
              <a:gd name="connsiteY11" fmla="*/ 1805226 h 1805226"/>
              <a:gd name="connsiteX12" fmla="*/ 3122130 w 4310633"/>
              <a:gd name="connsiteY12" fmla="*/ 1805226 h 1805226"/>
              <a:gd name="connsiteX13" fmla="*/ 2420113 w 4310633"/>
              <a:gd name="connsiteY13" fmla="*/ 1805226 h 1805226"/>
              <a:gd name="connsiteX14" fmla="*/ 1718095 w 4310633"/>
              <a:gd name="connsiteY14" fmla="*/ 1805226 h 1805226"/>
              <a:gd name="connsiteX15" fmla="*/ 1188503 w 4310633"/>
              <a:gd name="connsiteY15" fmla="*/ 1805226 h 1805226"/>
              <a:gd name="connsiteX16" fmla="*/ 572698 w 4310633"/>
              <a:gd name="connsiteY16" fmla="*/ 1805226 h 1805226"/>
              <a:gd name="connsiteX17" fmla="*/ 0 w 4310633"/>
              <a:gd name="connsiteY17" fmla="*/ 1805226 h 1805226"/>
              <a:gd name="connsiteX18" fmla="*/ 0 w 4310633"/>
              <a:gd name="connsiteY18" fmla="*/ 1203484 h 1805226"/>
              <a:gd name="connsiteX19" fmla="*/ 0 w 4310633"/>
              <a:gd name="connsiteY19" fmla="*/ 637847 h 1805226"/>
              <a:gd name="connsiteX20" fmla="*/ 0 w 4310633"/>
              <a:gd name="connsiteY20" fmla="*/ 0 h 1805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310633" h="1805226" extrusionOk="0">
                <a:moveTo>
                  <a:pt x="0" y="0"/>
                </a:moveTo>
                <a:cubicBezTo>
                  <a:pt x="176060" y="19776"/>
                  <a:pt x="350203" y="19365"/>
                  <a:pt x="572698" y="0"/>
                </a:cubicBezTo>
                <a:cubicBezTo>
                  <a:pt x="795193" y="-19365"/>
                  <a:pt x="920213" y="16604"/>
                  <a:pt x="1059184" y="0"/>
                </a:cubicBezTo>
                <a:cubicBezTo>
                  <a:pt x="1198155" y="-16604"/>
                  <a:pt x="1440458" y="-28892"/>
                  <a:pt x="1761201" y="0"/>
                </a:cubicBezTo>
                <a:cubicBezTo>
                  <a:pt x="2081944" y="28892"/>
                  <a:pt x="2080342" y="8977"/>
                  <a:pt x="2333900" y="0"/>
                </a:cubicBezTo>
                <a:cubicBezTo>
                  <a:pt x="2587458" y="-8977"/>
                  <a:pt x="2756751" y="28363"/>
                  <a:pt x="2906598" y="0"/>
                </a:cubicBezTo>
                <a:cubicBezTo>
                  <a:pt x="3056445" y="-28363"/>
                  <a:pt x="3365087" y="34828"/>
                  <a:pt x="3608616" y="0"/>
                </a:cubicBezTo>
                <a:cubicBezTo>
                  <a:pt x="3852145" y="-34828"/>
                  <a:pt x="3968355" y="-9879"/>
                  <a:pt x="4310633" y="0"/>
                </a:cubicBezTo>
                <a:cubicBezTo>
                  <a:pt x="4314559" y="151397"/>
                  <a:pt x="4292633" y="438715"/>
                  <a:pt x="4310633" y="637847"/>
                </a:cubicBezTo>
                <a:cubicBezTo>
                  <a:pt x="4328633" y="836979"/>
                  <a:pt x="4290980" y="1075015"/>
                  <a:pt x="4310633" y="1203484"/>
                </a:cubicBezTo>
                <a:cubicBezTo>
                  <a:pt x="4330286" y="1331953"/>
                  <a:pt x="4328122" y="1582725"/>
                  <a:pt x="4310633" y="1805226"/>
                </a:cubicBezTo>
                <a:cubicBezTo>
                  <a:pt x="4090257" y="1817933"/>
                  <a:pt x="3971144" y="1809795"/>
                  <a:pt x="3694828" y="1805226"/>
                </a:cubicBezTo>
                <a:cubicBezTo>
                  <a:pt x="3418512" y="1800657"/>
                  <a:pt x="3346650" y="1792719"/>
                  <a:pt x="3122130" y="1805226"/>
                </a:cubicBezTo>
                <a:cubicBezTo>
                  <a:pt x="2897610" y="1817733"/>
                  <a:pt x="2642459" y="1813268"/>
                  <a:pt x="2420113" y="1805226"/>
                </a:cubicBezTo>
                <a:cubicBezTo>
                  <a:pt x="2197767" y="1797184"/>
                  <a:pt x="1936039" y="1782670"/>
                  <a:pt x="1718095" y="1805226"/>
                </a:cubicBezTo>
                <a:cubicBezTo>
                  <a:pt x="1500151" y="1827782"/>
                  <a:pt x="1323682" y="1797135"/>
                  <a:pt x="1188503" y="1805226"/>
                </a:cubicBezTo>
                <a:cubicBezTo>
                  <a:pt x="1053324" y="1813317"/>
                  <a:pt x="706536" y="1809419"/>
                  <a:pt x="572698" y="1805226"/>
                </a:cubicBezTo>
                <a:cubicBezTo>
                  <a:pt x="438861" y="1801033"/>
                  <a:pt x="279661" y="1826228"/>
                  <a:pt x="0" y="1805226"/>
                </a:cubicBezTo>
                <a:cubicBezTo>
                  <a:pt x="5146" y="1682304"/>
                  <a:pt x="-4186" y="1488788"/>
                  <a:pt x="0" y="1203484"/>
                </a:cubicBezTo>
                <a:cubicBezTo>
                  <a:pt x="4186" y="918180"/>
                  <a:pt x="15502" y="829862"/>
                  <a:pt x="0" y="637847"/>
                </a:cubicBezTo>
                <a:cubicBezTo>
                  <a:pt x="-15502" y="445832"/>
                  <a:pt x="-6360" y="208051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bg1">
                <a:lumMod val="6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29" dirty="0"/>
          </a:p>
        </p:txBody>
      </p:sp>
      <p:cxnSp>
        <p:nvCxnSpPr>
          <p:cNvPr id="48" name="Curved Connector 47">
            <a:extLst>
              <a:ext uri="{FF2B5EF4-FFF2-40B4-BE49-F238E27FC236}">
                <a16:creationId xmlns:a16="http://schemas.microsoft.com/office/drawing/2014/main" id="{7C890891-22E6-B128-D4C8-0524A639F215}"/>
              </a:ext>
            </a:extLst>
          </p:cNvPr>
          <p:cNvCxnSpPr>
            <a:cxnSpLocks/>
          </p:cNvCxnSpPr>
          <p:nvPr/>
        </p:nvCxnSpPr>
        <p:spPr>
          <a:xfrm flipV="1">
            <a:off x="2677244" y="867280"/>
            <a:ext cx="420698" cy="27861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8743150-8838-60FB-EBD3-966CEF2AF3FE}"/>
              </a:ext>
            </a:extLst>
          </p:cNvPr>
          <p:cNvSpPr txBox="1"/>
          <p:nvPr/>
        </p:nvSpPr>
        <p:spPr>
          <a:xfrm>
            <a:off x="6318654" y="213481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Memory</a:t>
            </a:r>
          </a:p>
        </p:txBody>
      </p:sp>
    </p:spTree>
    <p:extLst>
      <p:ext uri="{BB962C8B-B14F-4D97-AF65-F5344CB8AC3E}">
        <p14:creationId xmlns:p14="http://schemas.microsoft.com/office/powerpoint/2010/main" val="94239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2857DAE-FB80-A97E-FF80-30E8C8DD856E}"/>
              </a:ext>
            </a:extLst>
          </p:cNvPr>
          <p:cNvSpPr txBox="1"/>
          <p:nvPr/>
        </p:nvSpPr>
        <p:spPr>
          <a:xfrm>
            <a:off x="-4716449" y="485806"/>
            <a:ext cx="184731" cy="4353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29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1F76148-6180-4659-D4A7-BBA4F34A68D0}"/>
              </a:ext>
            </a:extLst>
          </p:cNvPr>
          <p:cNvGrpSpPr/>
          <p:nvPr/>
        </p:nvGrpSpPr>
        <p:grpSpPr>
          <a:xfrm>
            <a:off x="239324" y="640911"/>
            <a:ext cx="7081020" cy="3749365"/>
            <a:chOff x="239327" y="704652"/>
            <a:chExt cx="7081020" cy="712837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4E695AC-7393-02EF-35F2-A6C76AC72756}"/>
                </a:ext>
              </a:extLst>
            </p:cNvPr>
            <p:cNvCxnSpPr>
              <a:cxnSpLocks/>
            </p:cNvCxnSpPr>
            <p:nvPr/>
          </p:nvCxnSpPr>
          <p:spPr>
            <a:xfrm>
              <a:off x="2023217" y="789175"/>
              <a:ext cx="0" cy="6842284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9972E63-2ADF-1620-345A-182BFBAF91AF}"/>
                </a:ext>
              </a:extLst>
            </p:cNvPr>
            <p:cNvSpPr/>
            <p:nvPr/>
          </p:nvSpPr>
          <p:spPr>
            <a:xfrm>
              <a:off x="239327" y="704652"/>
              <a:ext cx="7081020" cy="7128375"/>
            </a:xfrm>
            <a:custGeom>
              <a:avLst/>
              <a:gdLst>
                <a:gd name="connsiteX0" fmla="*/ 0 w 7081020"/>
                <a:gd name="connsiteY0" fmla="*/ 0 h 7128375"/>
                <a:gd name="connsiteX1" fmla="*/ 572919 w 7081020"/>
                <a:gd name="connsiteY1" fmla="*/ 0 h 7128375"/>
                <a:gd name="connsiteX2" fmla="*/ 1004217 w 7081020"/>
                <a:gd name="connsiteY2" fmla="*/ 0 h 7128375"/>
                <a:gd name="connsiteX3" fmla="*/ 1789567 w 7081020"/>
                <a:gd name="connsiteY3" fmla="*/ 0 h 7128375"/>
                <a:gd name="connsiteX4" fmla="*/ 2362486 w 7081020"/>
                <a:gd name="connsiteY4" fmla="*/ 0 h 7128375"/>
                <a:gd name="connsiteX5" fmla="*/ 2935405 w 7081020"/>
                <a:gd name="connsiteY5" fmla="*/ 0 h 7128375"/>
                <a:gd name="connsiteX6" fmla="*/ 3720754 w 7081020"/>
                <a:gd name="connsiteY6" fmla="*/ 0 h 7128375"/>
                <a:gd name="connsiteX7" fmla="*/ 4222863 w 7081020"/>
                <a:gd name="connsiteY7" fmla="*/ 0 h 7128375"/>
                <a:gd name="connsiteX8" fmla="*/ 5008212 w 7081020"/>
                <a:gd name="connsiteY8" fmla="*/ 0 h 7128375"/>
                <a:gd name="connsiteX9" fmla="*/ 5793562 w 7081020"/>
                <a:gd name="connsiteY9" fmla="*/ 0 h 7128375"/>
                <a:gd name="connsiteX10" fmla="*/ 6437291 w 7081020"/>
                <a:gd name="connsiteY10" fmla="*/ 0 h 7128375"/>
                <a:gd name="connsiteX11" fmla="*/ 7081020 w 7081020"/>
                <a:gd name="connsiteY11" fmla="*/ 0 h 7128375"/>
                <a:gd name="connsiteX12" fmla="*/ 7081020 w 7081020"/>
                <a:gd name="connsiteY12" fmla="*/ 576750 h 7128375"/>
                <a:gd name="connsiteX13" fmla="*/ 7081020 w 7081020"/>
                <a:gd name="connsiteY13" fmla="*/ 1010933 h 7128375"/>
                <a:gd name="connsiteX14" fmla="*/ 7081020 w 7081020"/>
                <a:gd name="connsiteY14" fmla="*/ 1658967 h 7128375"/>
                <a:gd name="connsiteX15" fmla="*/ 7081020 w 7081020"/>
                <a:gd name="connsiteY15" fmla="*/ 2307001 h 7128375"/>
                <a:gd name="connsiteX16" fmla="*/ 7081020 w 7081020"/>
                <a:gd name="connsiteY16" fmla="*/ 2955035 h 7128375"/>
                <a:gd name="connsiteX17" fmla="*/ 7081020 w 7081020"/>
                <a:gd name="connsiteY17" fmla="*/ 3674353 h 7128375"/>
                <a:gd name="connsiteX18" fmla="*/ 7081020 w 7081020"/>
                <a:gd name="connsiteY18" fmla="*/ 4393671 h 7128375"/>
                <a:gd name="connsiteX19" fmla="*/ 7081020 w 7081020"/>
                <a:gd name="connsiteY19" fmla="*/ 5112989 h 7128375"/>
                <a:gd name="connsiteX20" fmla="*/ 7081020 w 7081020"/>
                <a:gd name="connsiteY20" fmla="*/ 5547172 h 7128375"/>
                <a:gd name="connsiteX21" fmla="*/ 7081020 w 7081020"/>
                <a:gd name="connsiteY21" fmla="*/ 6052638 h 7128375"/>
                <a:gd name="connsiteX22" fmla="*/ 7081020 w 7081020"/>
                <a:gd name="connsiteY22" fmla="*/ 7128375 h 7128375"/>
                <a:gd name="connsiteX23" fmla="*/ 6508101 w 7081020"/>
                <a:gd name="connsiteY23" fmla="*/ 7128375 h 7128375"/>
                <a:gd name="connsiteX24" fmla="*/ 5864372 w 7081020"/>
                <a:gd name="connsiteY24" fmla="*/ 7128375 h 7128375"/>
                <a:gd name="connsiteX25" fmla="*/ 5433074 w 7081020"/>
                <a:gd name="connsiteY25" fmla="*/ 7128375 h 7128375"/>
                <a:gd name="connsiteX26" fmla="*/ 5001775 w 7081020"/>
                <a:gd name="connsiteY26" fmla="*/ 7128375 h 7128375"/>
                <a:gd name="connsiteX27" fmla="*/ 4358046 w 7081020"/>
                <a:gd name="connsiteY27" fmla="*/ 7128375 h 7128375"/>
                <a:gd name="connsiteX28" fmla="*/ 3855937 w 7081020"/>
                <a:gd name="connsiteY28" fmla="*/ 7128375 h 7128375"/>
                <a:gd name="connsiteX29" fmla="*/ 3141398 w 7081020"/>
                <a:gd name="connsiteY29" fmla="*/ 7128375 h 7128375"/>
                <a:gd name="connsiteX30" fmla="*/ 2639289 w 7081020"/>
                <a:gd name="connsiteY30" fmla="*/ 7128375 h 7128375"/>
                <a:gd name="connsiteX31" fmla="*/ 1924750 w 7081020"/>
                <a:gd name="connsiteY31" fmla="*/ 7128375 h 7128375"/>
                <a:gd name="connsiteX32" fmla="*/ 1493451 w 7081020"/>
                <a:gd name="connsiteY32" fmla="*/ 7128375 h 7128375"/>
                <a:gd name="connsiteX33" fmla="*/ 778912 w 7081020"/>
                <a:gd name="connsiteY33" fmla="*/ 7128375 h 7128375"/>
                <a:gd name="connsiteX34" fmla="*/ 0 w 7081020"/>
                <a:gd name="connsiteY34" fmla="*/ 7128375 h 7128375"/>
                <a:gd name="connsiteX35" fmla="*/ 0 w 7081020"/>
                <a:gd name="connsiteY35" fmla="*/ 6694192 h 7128375"/>
                <a:gd name="connsiteX36" fmla="*/ 0 w 7081020"/>
                <a:gd name="connsiteY36" fmla="*/ 6117442 h 7128375"/>
                <a:gd name="connsiteX37" fmla="*/ 0 w 7081020"/>
                <a:gd name="connsiteY37" fmla="*/ 5326840 h 7128375"/>
                <a:gd name="connsiteX38" fmla="*/ 0 w 7081020"/>
                <a:gd name="connsiteY38" fmla="*/ 4821374 h 7128375"/>
                <a:gd name="connsiteX39" fmla="*/ 0 w 7081020"/>
                <a:gd name="connsiteY39" fmla="*/ 4387191 h 7128375"/>
                <a:gd name="connsiteX40" fmla="*/ 0 w 7081020"/>
                <a:gd name="connsiteY40" fmla="*/ 3953008 h 7128375"/>
                <a:gd name="connsiteX41" fmla="*/ 0 w 7081020"/>
                <a:gd name="connsiteY41" fmla="*/ 3233690 h 7128375"/>
                <a:gd name="connsiteX42" fmla="*/ 0 w 7081020"/>
                <a:gd name="connsiteY42" fmla="*/ 2799507 h 7128375"/>
                <a:gd name="connsiteX43" fmla="*/ 0 w 7081020"/>
                <a:gd name="connsiteY43" fmla="*/ 2151473 h 7128375"/>
                <a:gd name="connsiteX44" fmla="*/ 0 w 7081020"/>
                <a:gd name="connsiteY44" fmla="*/ 1646007 h 7128375"/>
                <a:gd name="connsiteX45" fmla="*/ 0 w 7081020"/>
                <a:gd name="connsiteY45" fmla="*/ 997972 h 7128375"/>
                <a:gd name="connsiteX46" fmla="*/ 0 w 7081020"/>
                <a:gd name="connsiteY46" fmla="*/ 0 h 712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081020" h="7128375" extrusionOk="0">
                  <a:moveTo>
                    <a:pt x="0" y="0"/>
                  </a:moveTo>
                  <a:cubicBezTo>
                    <a:pt x="210263" y="22018"/>
                    <a:pt x="413341" y="21500"/>
                    <a:pt x="572919" y="0"/>
                  </a:cubicBezTo>
                  <a:cubicBezTo>
                    <a:pt x="732497" y="-21500"/>
                    <a:pt x="792396" y="690"/>
                    <a:pt x="1004217" y="0"/>
                  </a:cubicBezTo>
                  <a:cubicBezTo>
                    <a:pt x="1216038" y="-690"/>
                    <a:pt x="1615716" y="10174"/>
                    <a:pt x="1789567" y="0"/>
                  </a:cubicBezTo>
                  <a:cubicBezTo>
                    <a:pt x="1963418" y="-10174"/>
                    <a:pt x="2244829" y="4874"/>
                    <a:pt x="2362486" y="0"/>
                  </a:cubicBezTo>
                  <a:cubicBezTo>
                    <a:pt x="2480143" y="-4874"/>
                    <a:pt x="2735114" y="-20363"/>
                    <a:pt x="2935405" y="0"/>
                  </a:cubicBezTo>
                  <a:cubicBezTo>
                    <a:pt x="3135696" y="20363"/>
                    <a:pt x="3436871" y="-29544"/>
                    <a:pt x="3720754" y="0"/>
                  </a:cubicBezTo>
                  <a:cubicBezTo>
                    <a:pt x="4004637" y="29544"/>
                    <a:pt x="4028634" y="1501"/>
                    <a:pt x="4222863" y="0"/>
                  </a:cubicBezTo>
                  <a:cubicBezTo>
                    <a:pt x="4417092" y="-1501"/>
                    <a:pt x="4654536" y="13421"/>
                    <a:pt x="5008212" y="0"/>
                  </a:cubicBezTo>
                  <a:cubicBezTo>
                    <a:pt x="5361888" y="-13421"/>
                    <a:pt x="5558134" y="-3460"/>
                    <a:pt x="5793562" y="0"/>
                  </a:cubicBezTo>
                  <a:cubicBezTo>
                    <a:pt x="6028990" y="3460"/>
                    <a:pt x="6283140" y="-18066"/>
                    <a:pt x="6437291" y="0"/>
                  </a:cubicBezTo>
                  <a:cubicBezTo>
                    <a:pt x="6591442" y="18066"/>
                    <a:pt x="6828068" y="20319"/>
                    <a:pt x="7081020" y="0"/>
                  </a:cubicBezTo>
                  <a:cubicBezTo>
                    <a:pt x="7086679" y="197309"/>
                    <a:pt x="7052409" y="340961"/>
                    <a:pt x="7081020" y="576750"/>
                  </a:cubicBezTo>
                  <a:cubicBezTo>
                    <a:pt x="7109632" y="812539"/>
                    <a:pt x="7078751" y="855081"/>
                    <a:pt x="7081020" y="1010933"/>
                  </a:cubicBezTo>
                  <a:cubicBezTo>
                    <a:pt x="7083289" y="1166785"/>
                    <a:pt x="7071237" y="1407724"/>
                    <a:pt x="7081020" y="1658967"/>
                  </a:cubicBezTo>
                  <a:cubicBezTo>
                    <a:pt x="7090803" y="1910210"/>
                    <a:pt x="7062603" y="2032907"/>
                    <a:pt x="7081020" y="2307001"/>
                  </a:cubicBezTo>
                  <a:cubicBezTo>
                    <a:pt x="7099437" y="2581095"/>
                    <a:pt x="7090470" y="2745162"/>
                    <a:pt x="7081020" y="2955035"/>
                  </a:cubicBezTo>
                  <a:cubicBezTo>
                    <a:pt x="7071570" y="3164908"/>
                    <a:pt x="7066660" y="3460273"/>
                    <a:pt x="7081020" y="3674353"/>
                  </a:cubicBezTo>
                  <a:cubicBezTo>
                    <a:pt x="7095380" y="3888433"/>
                    <a:pt x="7101845" y="4088684"/>
                    <a:pt x="7081020" y="4393671"/>
                  </a:cubicBezTo>
                  <a:cubicBezTo>
                    <a:pt x="7060195" y="4698658"/>
                    <a:pt x="7045749" y="4754912"/>
                    <a:pt x="7081020" y="5112989"/>
                  </a:cubicBezTo>
                  <a:cubicBezTo>
                    <a:pt x="7116291" y="5471066"/>
                    <a:pt x="7081173" y="5404600"/>
                    <a:pt x="7081020" y="5547172"/>
                  </a:cubicBezTo>
                  <a:cubicBezTo>
                    <a:pt x="7080867" y="5689744"/>
                    <a:pt x="7067424" y="5891982"/>
                    <a:pt x="7081020" y="6052638"/>
                  </a:cubicBezTo>
                  <a:cubicBezTo>
                    <a:pt x="7094616" y="6213294"/>
                    <a:pt x="7107647" y="6614038"/>
                    <a:pt x="7081020" y="7128375"/>
                  </a:cubicBezTo>
                  <a:cubicBezTo>
                    <a:pt x="6954770" y="7122103"/>
                    <a:pt x="6779392" y="7110310"/>
                    <a:pt x="6508101" y="7128375"/>
                  </a:cubicBezTo>
                  <a:cubicBezTo>
                    <a:pt x="6236810" y="7146440"/>
                    <a:pt x="6026138" y="7145017"/>
                    <a:pt x="5864372" y="7128375"/>
                  </a:cubicBezTo>
                  <a:cubicBezTo>
                    <a:pt x="5702606" y="7111733"/>
                    <a:pt x="5551602" y="7148973"/>
                    <a:pt x="5433074" y="7128375"/>
                  </a:cubicBezTo>
                  <a:cubicBezTo>
                    <a:pt x="5314546" y="7107777"/>
                    <a:pt x="5146991" y="7129476"/>
                    <a:pt x="5001775" y="7128375"/>
                  </a:cubicBezTo>
                  <a:cubicBezTo>
                    <a:pt x="4856559" y="7127274"/>
                    <a:pt x="4630755" y="7126059"/>
                    <a:pt x="4358046" y="7128375"/>
                  </a:cubicBezTo>
                  <a:cubicBezTo>
                    <a:pt x="4085337" y="7130691"/>
                    <a:pt x="3967138" y="7142143"/>
                    <a:pt x="3855937" y="7128375"/>
                  </a:cubicBezTo>
                  <a:cubicBezTo>
                    <a:pt x="3744736" y="7114607"/>
                    <a:pt x="3452305" y="7132533"/>
                    <a:pt x="3141398" y="7128375"/>
                  </a:cubicBezTo>
                  <a:cubicBezTo>
                    <a:pt x="2830491" y="7124217"/>
                    <a:pt x="2779193" y="7123189"/>
                    <a:pt x="2639289" y="7128375"/>
                  </a:cubicBezTo>
                  <a:cubicBezTo>
                    <a:pt x="2499385" y="7133561"/>
                    <a:pt x="2173760" y="7093547"/>
                    <a:pt x="1924750" y="7128375"/>
                  </a:cubicBezTo>
                  <a:cubicBezTo>
                    <a:pt x="1675740" y="7163203"/>
                    <a:pt x="1667255" y="7133285"/>
                    <a:pt x="1493451" y="7128375"/>
                  </a:cubicBezTo>
                  <a:cubicBezTo>
                    <a:pt x="1319647" y="7123465"/>
                    <a:pt x="928836" y="7162812"/>
                    <a:pt x="778912" y="7128375"/>
                  </a:cubicBezTo>
                  <a:cubicBezTo>
                    <a:pt x="628988" y="7093938"/>
                    <a:pt x="182251" y="7126729"/>
                    <a:pt x="0" y="7128375"/>
                  </a:cubicBezTo>
                  <a:cubicBezTo>
                    <a:pt x="17581" y="6957036"/>
                    <a:pt x="19306" y="6836112"/>
                    <a:pt x="0" y="6694192"/>
                  </a:cubicBezTo>
                  <a:cubicBezTo>
                    <a:pt x="-19306" y="6552272"/>
                    <a:pt x="-27487" y="6330951"/>
                    <a:pt x="0" y="6117442"/>
                  </a:cubicBezTo>
                  <a:cubicBezTo>
                    <a:pt x="27487" y="5903933"/>
                    <a:pt x="34445" y="5603571"/>
                    <a:pt x="0" y="5326840"/>
                  </a:cubicBezTo>
                  <a:cubicBezTo>
                    <a:pt x="-34445" y="5050109"/>
                    <a:pt x="22424" y="5011072"/>
                    <a:pt x="0" y="4821374"/>
                  </a:cubicBezTo>
                  <a:cubicBezTo>
                    <a:pt x="-22424" y="4631676"/>
                    <a:pt x="-9224" y="4579426"/>
                    <a:pt x="0" y="4387191"/>
                  </a:cubicBezTo>
                  <a:cubicBezTo>
                    <a:pt x="9224" y="4194956"/>
                    <a:pt x="12046" y="4059739"/>
                    <a:pt x="0" y="3953008"/>
                  </a:cubicBezTo>
                  <a:cubicBezTo>
                    <a:pt x="-12046" y="3846277"/>
                    <a:pt x="-2171" y="3399792"/>
                    <a:pt x="0" y="3233690"/>
                  </a:cubicBezTo>
                  <a:cubicBezTo>
                    <a:pt x="2171" y="3067588"/>
                    <a:pt x="-5609" y="2974591"/>
                    <a:pt x="0" y="2799507"/>
                  </a:cubicBezTo>
                  <a:cubicBezTo>
                    <a:pt x="5609" y="2624423"/>
                    <a:pt x="-28770" y="2289599"/>
                    <a:pt x="0" y="2151473"/>
                  </a:cubicBezTo>
                  <a:cubicBezTo>
                    <a:pt x="28770" y="2013347"/>
                    <a:pt x="-2451" y="1763400"/>
                    <a:pt x="0" y="1646007"/>
                  </a:cubicBezTo>
                  <a:cubicBezTo>
                    <a:pt x="2451" y="1528614"/>
                    <a:pt x="-5029" y="1223026"/>
                    <a:pt x="0" y="997972"/>
                  </a:cubicBezTo>
                  <a:cubicBezTo>
                    <a:pt x="5029" y="772919"/>
                    <a:pt x="-35205" y="296777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7875C789-083F-056B-D26D-387A90611597}"/>
              </a:ext>
            </a:extLst>
          </p:cNvPr>
          <p:cNvSpPr txBox="1"/>
          <p:nvPr/>
        </p:nvSpPr>
        <p:spPr>
          <a:xfrm>
            <a:off x="2224802" y="1180170"/>
            <a:ext cx="52943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rtl="0">
              <a:buFont typeface="+mj-lt"/>
              <a:buAutoNum type="arabicPeriod"/>
            </a:pPr>
            <a:r>
              <a:rPr lang="en-AU" sz="1600" b="1" dirty="0">
                <a:solidFill>
                  <a:schemeClr val="bg1">
                    <a:lumMod val="65000"/>
                  </a:schemeClr>
                </a:solidFill>
              </a:rPr>
              <a:t>double</a:t>
            </a: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 quotient;</a:t>
            </a:r>
          </a:p>
          <a:p>
            <a:pPr marL="342900" indent="-342900" rtl="0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int dividend, divisor;</a:t>
            </a:r>
            <a:br>
              <a:rPr lang="en-AU" sz="16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 </a:t>
            </a:r>
          </a:p>
          <a:p>
            <a:pPr marL="342900" indent="-342900" rtl="0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dividend = 21;</a:t>
            </a:r>
          </a:p>
          <a:p>
            <a:pPr marL="342900" indent="-342900" rtl="0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divisor = 4</a:t>
            </a:r>
            <a:r>
              <a:rPr lang="en-AU" sz="1600" dirty="0"/>
              <a:t>;</a:t>
            </a:r>
            <a:br>
              <a:rPr lang="en-AU" sz="1600" dirty="0"/>
            </a:br>
            <a:endParaRPr lang="en-AU" sz="1600" dirty="0"/>
          </a:p>
          <a:p>
            <a:pPr marL="342900" indent="-342900" rtl="0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quotient = </a:t>
            </a:r>
            <a:r>
              <a:rPr lang="en-AU" sz="1600" dirty="0"/>
              <a:t>dividend / divisor;</a:t>
            </a:r>
            <a:br>
              <a:rPr lang="en-AU" sz="1600" dirty="0"/>
            </a:br>
            <a:endParaRPr lang="en-AU" sz="1600" dirty="0"/>
          </a:p>
          <a:p>
            <a:pPr marL="342900" indent="-342900" rtl="0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WriteLine($"{dividend} / {divisor} = {quotient}");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DBBF7B3-5291-3612-28CC-E30BFC7C494F}"/>
              </a:ext>
            </a:extLst>
          </p:cNvPr>
          <p:cNvGrpSpPr/>
          <p:nvPr/>
        </p:nvGrpSpPr>
        <p:grpSpPr>
          <a:xfrm>
            <a:off x="377644" y="3383484"/>
            <a:ext cx="1075593" cy="633551"/>
            <a:chOff x="515794" y="3650664"/>
            <a:chExt cx="1075593" cy="63355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DFFEA24-10B8-A617-947D-C29E5AB26B71}"/>
                </a:ext>
              </a:extLst>
            </p:cNvPr>
            <p:cNvSpPr txBox="1"/>
            <p:nvPr/>
          </p:nvSpPr>
          <p:spPr>
            <a:xfrm>
              <a:off x="515794" y="3650664"/>
              <a:ext cx="7777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quotient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F244664-7F2F-C0CD-7388-F7D8C585C4CA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D4CC70A-EDDC-9552-0913-6867B1CFB202}"/>
              </a:ext>
            </a:extLst>
          </p:cNvPr>
          <p:cNvGrpSpPr/>
          <p:nvPr/>
        </p:nvGrpSpPr>
        <p:grpSpPr>
          <a:xfrm>
            <a:off x="408434" y="2743694"/>
            <a:ext cx="1075593" cy="633551"/>
            <a:chOff x="515794" y="3650664"/>
            <a:chExt cx="1075593" cy="63355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B3CC659-808E-223A-4249-3D0E3854DEFB}"/>
                </a:ext>
              </a:extLst>
            </p:cNvPr>
            <p:cNvSpPr txBox="1"/>
            <p:nvPr/>
          </p:nvSpPr>
          <p:spPr>
            <a:xfrm>
              <a:off x="515794" y="3650664"/>
              <a:ext cx="7922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dividend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8B75A76-CCFB-FBD6-463F-C0DA1244075C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CF0A772-17BD-38BB-E299-71CFC4636497}"/>
              </a:ext>
            </a:extLst>
          </p:cNvPr>
          <p:cNvGrpSpPr/>
          <p:nvPr/>
        </p:nvGrpSpPr>
        <p:grpSpPr>
          <a:xfrm>
            <a:off x="398509" y="2061538"/>
            <a:ext cx="1075593" cy="633551"/>
            <a:chOff x="515794" y="3650664"/>
            <a:chExt cx="1075593" cy="63355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EDDC24D-DFC4-678F-7F41-14A23B0A5189}"/>
                </a:ext>
              </a:extLst>
            </p:cNvPr>
            <p:cNvSpPr txBox="1"/>
            <p:nvPr/>
          </p:nvSpPr>
          <p:spPr>
            <a:xfrm>
              <a:off x="515794" y="3650664"/>
              <a:ext cx="6655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divisor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DD9BDDA-DC43-CDCE-1E22-65939BECDFD8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A96A6B1B-1734-4AAA-2707-C8E90A5CDAB6}"/>
              </a:ext>
            </a:extLst>
          </p:cNvPr>
          <p:cNvSpPr txBox="1"/>
          <p:nvPr/>
        </p:nvSpPr>
        <p:spPr>
          <a:xfrm>
            <a:off x="2835611" y="5001593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FADF38-3FCB-AA37-5F01-9E88065AC598}"/>
              </a:ext>
            </a:extLst>
          </p:cNvPr>
          <p:cNvSpPr txBox="1"/>
          <p:nvPr/>
        </p:nvSpPr>
        <p:spPr>
          <a:xfrm>
            <a:off x="766532" y="3046789"/>
            <a:ext cx="4975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/>
              <a:t>21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A868E78-CB68-4F7C-D4BE-77571469C76A}"/>
              </a:ext>
            </a:extLst>
          </p:cNvPr>
          <p:cNvSpPr txBox="1"/>
          <p:nvPr/>
        </p:nvSpPr>
        <p:spPr>
          <a:xfrm>
            <a:off x="2842127" y="539565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4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810BFDD-A4DF-0AEE-2339-5A2C8CE7DE00}"/>
              </a:ext>
            </a:extLst>
          </p:cNvPr>
          <p:cNvSpPr txBox="1"/>
          <p:nvPr/>
        </p:nvSpPr>
        <p:spPr>
          <a:xfrm>
            <a:off x="2842127" y="5789723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E51DED-2266-BE21-6130-21663161085A}"/>
              </a:ext>
            </a:extLst>
          </p:cNvPr>
          <p:cNvSpPr txBox="1"/>
          <p:nvPr/>
        </p:nvSpPr>
        <p:spPr>
          <a:xfrm flipH="1">
            <a:off x="862965" y="2356921"/>
            <a:ext cx="492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4</a:t>
            </a:r>
          </a:p>
        </p:txBody>
      </p:sp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A748E212-8114-3CB5-F66B-8A9518F2FE2E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1264073" y="3231455"/>
            <a:ext cx="1505173" cy="1961414"/>
          </a:xfrm>
          <a:prstGeom prst="curvedConnector3">
            <a:avLst>
              <a:gd name="adj1" fmla="val 43392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urved Connector 54">
            <a:extLst>
              <a:ext uri="{FF2B5EF4-FFF2-40B4-BE49-F238E27FC236}">
                <a16:creationId xmlns:a16="http://schemas.microsoft.com/office/drawing/2014/main" id="{D763959E-703F-8006-CABF-16A1C7969BF8}"/>
              </a:ext>
            </a:extLst>
          </p:cNvPr>
          <p:cNvCxnSpPr>
            <a:cxnSpLocks/>
          </p:cNvCxnSpPr>
          <p:nvPr/>
        </p:nvCxnSpPr>
        <p:spPr>
          <a:xfrm rot="16200000" flipH="1">
            <a:off x="336371" y="3163428"/>
            <a:ext cx="2874448" cy="1959348"/>
          </a:xfrm>
          <a:prstGeom prst="curvedConnector2">
            <a:avLst/>
          </a:prstGeom>
          <a:ln w="38100">
            <a:solidFill>
              <a:schemeClr val="accent4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urved Connector 59">
            <a:extLst>
              <a:ext uri="{FF2B5EF4-FFF2-40B4-BE49-F238E27FC236}">
                <a16:creationId xmlns:a16="http://schemas.microsoft.com/office/drawing/2014/main" id="{16E5CD1D-F77A-EF9C-BD49-68C8214F08C8}"/>
              </a:ext>
            </a:extLst>
          </p:cNvPr>
          <p:cNvCxnSpPr>
            <a:cxnSpLocks/>
          </p:cNvCxnSpPr>
          <p:nvPr/>
        </p:nvCxnSpPr>
        <p:spPr>
          <a:xfrm flipH="1">
            <a:off x="4411648" y="5192870"/>
            <a:ext cx="10177" cy="387456"/>
          </a:xfrm>
          <a:prstGeom prst="curvedConnector3">
            <a:avLst>
              <a:gd name="adj1" fmla="val -2246242"/>
            </a:avLst>
          </a:prstGeom>
          <a:ln w="38100">
            <a:solidFill>
              <a:srgbClr val="FF75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urved Connector 66">
            <a:extLst>
              <a:ext uri="{FF2B5EF4-FFF2-40B4-BE49-F238E27FC236}">
                <a16:creationId xmlns:a16="http://schemas.microsoft.com/office/drawing/2014/main" id="{0A0DA69F-02EF-60B3-DC08-D5946F2C09DC}"/>
              </a:ext>
            </a:extLst>
          </p:cNvPr>
          <p:cNvCxnSpPr>
            <a:cxnSpLocks/>
          </p:cNvCxnSpPr>
          <p:nvPr/>
        </p:nvCxnSpPr>
        <p:spPr>
          <a:xfrm flipH="1">
            <a:off x="4416736" y="5660005"/>
            <a:ext cx="10177" cy="387456"/>
          </a:xfrm>
          <a:prstGeom prst="curvedConnector3">
            <a:avLst>
              <a:gd name="adj1" fmla="val -2495824"/>
            </a:avLst>
          </a:prstGeom>
          <a:ln w="38100">
            <a:solidFill>
              <a:srgbClr val="FF75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F6CA7970-489D-7EA7-63A3-A14933B79F8E}"/>
              </a:ext>
            </a:extLst>
          </p:cNvPr>
          <p:cNvSpPr txBox="1"/>
          <p:nvPr/>
        </p:nvSpPr>
        <p:spPr>
          <a:xfrm>
            <a:off x="2830033" y="5776289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5.25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CF8E4A06-BAC9-FD32-EFBE-69F9144A33F2}"/>
              </a:ext>
            </a:extLst>
          </p:cNvPr>
          <p:cNvGrpSpPr/>
          <p:nvPr/>
        </p:nvGrpSpPr>
        <p:grpSpPr>
          <a:xfrm>
            <a:off x="2572327" y="2222312"/>
            <a:ext cx="2635320" cy="964629"/>
            <a:chOff x="2572327" y="2222312"/>
            <a:chExt cx="2635320" cy="964629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0257D423-7DBD-DF20-9A04-4AA97EB7FD6F}"/>
                </a:ext>
              </a:extLst>
            </p:cNvPr>
            <p:cNvSpPr/>
            <p:nvPr/>
          </p:nvSpPr>
          <p:spPr>
            <a:xfrm>
              <a:off x="3601534" y="2569384"/>
              <a:ext cx="735963" cy="598026"/>
            </a:xfrm>
            <a:custGeom>
              <a:avLst/>
              <a:gdLst>
                <a:gd name="connsiteX0" fmla="*/ 0 w 735963"/>
                <a:gd name="connsiteY0" fmla="*/ 299013 h 598026"/>
                <a:gd name="connsiteX1" fmla="*/ 367982 w 735963"/>
                <a:gd name="connsiteY1" fmla="*/ 0 h 598026"/>
                <a:gd name="connsiteX2" fmla="*/ 735964 w 735963"/>
                <a:gd name="connsiteY2" fmla="*/ 299013 h 598026"/>
                <a:gd name="connsiteX3" fmla="*/ 367982 w 735963"/>
                <a:gd name="connsiteY3" fmla="*/ 598026 h 598026"/>
                <a:gd name="connsiteX4" fmla="*/ 0 w 735963"/>
                <a:gd name="connsiteY4" fmla="*/ 299013 h 598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963" h="598026" extrusionOk="0">
                  <a:moveTo>
                    <a:pt x="0" y="299013"/>
                  </a:moveTo>
                  <a:cubicBezTo>
                    <a:pt x="-35565" y="111936"/>
                    <a:pt x="149304" y="5798"/>
                    <a:pt x="367982" y="0"/>
                  </a:cubicBezTo>
                  <a:cubicBezTo>
                    <a:pt x="598081" y="5656"/>
                    <a:pt x="704592" y="134871"/>
                    <a:pt x="735964" y="299013"/>
                  </a:cubicBezTo>
                  <a:cubicBezTo>
                    <a:pt x="702030" y="497291"/>
                    <a:pt x="563520" y="640547"/>
                    <a:pt x="367982" y="598026"/>
                  </a:cubicBezTo>
                  <a:cubicBezTo>
                    <a:pt x="152143" y="591128"/>
                    <a:pt x="8887" y="468399"/>
                    <a:pt x="0" y="299013"/>
                  </a:cubicBezTo>
                  <a:close/>
                </a:path>
              </a:pathLst>
            </a:custGeom>
            <a:noFill/>
            <a:ln w="38100">
              <a:solidFill>
                <a:schemeClr val="accent2">
                  <a:lumMod val="7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2DD09A1C-E786-8015-0820-4F1EE4873132}"/>
                </a:ext>
              </a:extLst>
            </p:cNvPr>
            <p:cNvSpPr txBox="1"/>
            <p:nvPr/>
          </p:nvSpPr>
          <p:spPr>
            <a:xfrm>
              <a:off x="2807485" y="2301826"/>
              <a:ext cx="5025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000" b="1" dirty="0">
                  <a:solidFill>
                    <a:schemeClr val="bg1">
                      <a:lumMod val="65000"/>
                    </a:schemeClr>
                  </a:solidFill>
                </a:rPr>
                <a:t>5d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5A545274-947B-8B19-E38A-8173791424EC}"/>
                </a:ext>
              </a:extLst>
            </p:cNvPr>
            <p:cNvSpPr txBox="1"/>
            <p:nvPr/>
          </p:nvSpPr>
          <p:spPr>
            <a:xfrm>
              <a:off x="3728916" y="2222312"/>
              <a:ext cx="4315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000" b="1" dirty="0">
                  <a:solidFill>
                    <a:schemeClr val="accent2">
                      <a:lumMod val="75000"/>
                    </a:schemeClr>
                  </a:solidFill>
                </a:rPr>
                <a:t>5a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183CCBC4-B6DF-A2CF-8C68-F144C0BD76D2}"/>
                </a:ext>
              </a:extLst>
            </p:cNvPr>
            <p:cNvSpPr txBox="1"/>
            <p:nvPr/>
          </p:nvSpPr>
          <p:spPr>
            <a:xfrm>
              <a:off x="4649243" y="2228890"/>
              <a:ext cx="429926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AU" sz="2000" b="1" dirty="0">
                  <a:solidFill>
                    <a:schemeClr val="accent4">
                      <a:lumMod val="75000"/>
                    </a:schemeClr>
                  </a:solidFill>
                </a:rPr>
                <a:t>5b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73DF7658-B4D7-6992-8AC8-297A24B20972}"/>
                </a:ext>
              </a:extLst>
            </p:cNvPr>
            <p:cNvSpPr txBox="1"/>
            <p:nvPr/>
          </p:nvSpPr>
          <p:spPr>
            <a:xfrm>
              <a:off x="4212669" y="2245545"/>
              <a:ext cx="4203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000" b="1" dirty="0">
                  <a:solidFill>
                    <a:srgbClr val="FF7500"/>
                  </a:solidFill>
                </a:rPr>
                <a:t>5c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3434CFE9-2EEE-E32F-F662-3B69B7F8DD0E}"/>
                </a:ext>
              </a:extLst>
            </p:cNvPr>
            <p:cNvSpPr/>
            <p:nvPr/>
          </p:nvSpPr>
          <p:spPr>
            <a:xfrm>
              <a:off x="4536310" y="2582354"/>
              <a:ext cx="671337" cy="537099"/>
            </a:xfrm>
            <a:custGeom>
              <a:avLst/>
              <a:gdLst>
                <a:gd name="connsiteX0" fmla="*/ 0 w 671337"/>
                <a:gd name="connsiteY0" fmla="*/ 268550 h 537099"/>
                <a:gd name="connsiteX1" fmla="*/ 335669 w 671337"/>
                <a:gd name="connsiteY1" fmla="*/ 0 h 537099"/>
                <a:gd name="connsiteX2" fmla="*/ 671338 w 671337"/>
                <a:gd name="connsiteY2" fmla="*/ 268550 h 537099"/>
                <a:gd name="connsiteX3" fmla="*/ 335669 w 671337"/>
                <a:gd name="connsiteY3" fmla="*/ 537100 h 537099"/>
                <a:gd name="connsiteX4" fmla="*/ 0 w 671337"/>
                <a:gd name="connsiteY4" fmla="*/ 268550 h 537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1337" h="537099" extrusionOk="0">
                  <a:moveTo>
                    <a:pt x="0" y="268550"/>
                  </a:moveTo>
                  <a:cubicBezTo>
                    <a:pt x="-36417" y="97771"/>
                    <a:pt x="137006" y="4983"/>
                    <a:pt x="335669" y="0"/>
                  </a:cubicBezTo>
                  <a:cubicBezTo>
                    <a:pt x="535386" y="3017"/>
                    <a:pt x="646478" y="121024"/>
                    <a:pt x="671338" y="268550"/>
                  </a:cubicBezTo>
                  <a:cubicBezTo>
                    <a:pt x="646665" y="440960"/>
                    <a:pt x="519688" y="544651"/>
                    <a:pt x="335669" y="537100"/>
                  </a:cubicBezTo>
                  <a:cubicBezTo>
                    <a:pt x="122714" y="522016"/>
                    <a:pt x="30404" y="431393"/>
                    <a:pt x="0" y="268550"/>
                  </a:cubicBezTo>
                  <a:close/>
                </a:path>
              </a:pathLst>
            </a:custGeom>
            <a:noFill/>
            <a:ln w="38100">
              <a:solidFill>
                <a:schemeClr val="accent4">
                  <a:lumMod val="7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B609F176-E2A9-BF32-7DA2-4A8F25BB5F94}"/>
                </a:ext>
              </a:extLst>
            </p:cNvPr>
            <p:cNvSpPr/>
            <p:nvPr/>
          </p:nvSpPr>
          <p:spPr>
            <a:xfrm>
              <a:off x="4279304" y="2592617"/>
              <a:ext cx="326925" cy="594324"/>
            </a:xfrm>
            <a:custGeom>
              <a:avLst/>
              <a:gdLst>
                <a:gd name="connsiteX0" fmla="*/ 0 w 326925"/>
                <a:gd name="connsiteY0" fmla="*/ 297162 h 594324"/>
                <a:gd name="connsiteX1" fmla="*/ 163463 w 326925"/>
                <a:gd name="connsiteY1" fmla="*/ 0 h 594324"/>
                <a:gd name="connsiteX2" fmla="*/ 326926 w 326925"/>
                <a:gd name="connsiteY2" fmla="*/ 297162 h 594324"/>
                <a:gd name="connsiteX3" fmla="*/ 163463 w 326925"/>
                <a:gd name="connsiteY3" fmla="*/ 594324 h 594324"/>
                <a:gd name="connsiteX4" fmla="*/ 0 w 326925"/>
                <a:gd name="connsiteY4" fmla="*/ 297162 h 594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6925" h="594324" extrusionOk="0">
                  <a:moveTo>
                    <a:pt x="0" y="297162"/>
                  </a:moveTo>
                  <a:cubicBezTo>
                    <a:pt x="-4138" y="130492"/>
                    <a:pt x="62905" y="3858"/>
                    <a:pt x="163463" y="0"/>
                  </a:cubicBezTo>
                  <a:cubicBezTo>
                    <a:pt x="284004" y="6371"/>
                    <a:pt x="310810" y="133556"/>
                    <a:pt x="326926" y="297162"/>
                  </a:cubicBezTo>
                  <a:cubicBezTo>
                    <a:pt x="317453" y="470530"/>
                    <a:pt x="252950" y="598697"/>
                    <a:pt x="163463" y="594324"/>
                  </a:cubicBezTo>
                  <a:cubicBezTo>
                    <a:pt x="65602" y="590175"/>
                    <a:pt x="15845" y="468851"/>
                    <a:pt x="0" y="297162"/>
                  </a:cubicBezTo>
                  <a:close/>
                </a:path>
              </a:pathLst>
            </a:custGeom>
            <a:noFill/>
            <a:ln w="38100">
              <a:solidFill>
                <a:srgbClr val="FF7500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C95DFD58-39A1-DDD2-7BD2-418DD2B77860}"/>
                </a:ext>
              </a:extLst>
            </p:cNvPr>
            <p:cNvSpPr/>
            <p:nvPr/>
          </p:nvSpPr>
          <p:spPr>
            <a:xfrm>
              <a:off x="2572327" y="2599847"/>
              <a:ext cx="976922" cy="438065"/>
            </a:xfrm>
            <a:custGeom>
              <a:avLst/>
              <a:gdLst>
                <a:gd name="connsiteX0" fmla="*/ 0 w 976922"/>
                <a:gd name="connsiteY0" fmla="*/ 219033 h 438065"/>
                <a:gd name="connsiteX1" fmla="*/ 488461 w 976922"/>
                <a:gd name="connsiteY1" fmla="*/ 0 h 438065"/>
                <a:gd name="connsiteX2" fmla="*/ 976922 w 976922"/>
                <a:gd name="connsiteY2" fmla="*/ 219033 h 438065"/>
                <a:gd name="connsiteX3" fmla="*/ 488461 w 976922"/>
                <a:gd name="connsiteY3" fmla="*/ 438066 h 438065"/>
                <a:gd name="connsiteX4" fmla="*/ 0 w 976922"/>
                <a:gd name="connsiteY4" fmla="*/ 219033 h 438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6922" h="438065" extrusionOk="0">
                  <a:moveTo>
                    <a:pt x="0" y="219033"/>
                  </a:moveTo>
                  <a:cubicBezTo>
                    <a:pt x="-33268" y="77544"/>
                    <a:pt x="202538" y="6063"/>
                    <a:pt x="488461" y="0"/>
                  </a:cubicBezTo>
                  <a:cubicBezTo>
                    <a:pt x="786771" y="6008"/>
                    <a:pt x="954631" y="98773"/>
                    <a:pt x="976922" y="219033"/>
                  </a:cubicBezTo>
                  <a:cubicBezTo>
                    <a:pt x="945901" y="370296"/>
                    <a:pt x="757121" y="444202"/>
                    <a:pt x="488461" y="438066"/>
                  </a:cubicBezTo>
                  <a:cubicBezTo>
                    <a:pt x="212912" y="434904"/>
                    <a:pt x="22217" y="350618"/>
                    <a:pt x="0" y="219033"/>
                  </a:cubicBezTo>
                  <a:close/>
                </a:path>
              </a:pathLst>
            </a:custGeom>
            <a:noFill/>
            <a:ln w="381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094D8263-29D1-5E1B-8A64-C5A7233BE6BA}"/>
              </a:ext>
            </a:extLst>
          </p:cNvPr>
          <p:cNvSpPr txBox="1"/>
          <p:nvPr/>
        </p:nvSpPr>
        <p:spPr>
          <a:xfrm>
            <a:off x="1566878" y="5170967"/>
            <a:ext cx="42992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sz="2000" b="1" dirty="0">
                <a:solidFill>
                  <a:schemeClr val="accent4">
                    <a:lumMod val="75000"/>
                  </a:schemeClr>
                </a:solidFill>
              </a:rPr>
              <a:t>5b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2340B85-EDCE-23D3-9806-051FCA523E76}"/>
              </a:ext>
            </a:extLst>
          </p:cNvPr>
          <p:cNvSpPr txBox="1"/>
          <p:nvPr/>
        </p:nvSpPr>
        <p:spPr>
          <a:xfrm>
            <a:off x="2227255" y="4660775"/>
            <a:ext cx="4315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>
                <a:solidFill>
                  <a:schemeClr val="accent2">
                    <a:lumMod val="75000"/>
                  </a:schemeClr>
                </a:solidFill>
              </a:rPr>
              <a:t>5a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8AD85DE-F353-D504-624C-499B062FE960}"/>
              </a:ext>
            </a:extLst>
          </p:cNvPr>
          <p:cNvSpPr txBox="1"/>
          <p:nvPr/>
        </p:nvSpPr>
        <p:spPr>
          <a:xfrm>
            <a:off x="4645903" y="5661547"/>
            <a:ext cx="4203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>
                <a:solidFill>
                  <a:srgbClr val="FF7500"/>
                </a:solidFill>
              </a:rPr>
              <a:t>5c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E5E8A8B-4515-7B5F-0E5E-9D3C3B39EC36}"/>
              </a:ext>
            </a:extLst>
          </p:cNvPr>
          <p:cNvGrpSpPr/>
          <p:nvPr/>
        </p:nvGrpSpPr>
        <p:grpSpPr>
          <a:xfrm>
            <a:off x="1654733" y="2853247"/>
            <a:ext cx="368210" cy="1816214"/>
            <a:chOff x="1643619" y="-9562444"/>
            <a:chExt cx="368210" cy="18863360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A6C47A11-B0A6-C69D-BE62-7DA35D8FACF1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611631" y="-307194"/>
              <a:ext cx="18863360" cy="352860"/>
            </a:xfrm>
            <a:prstGeom prst="bentConnector3">
              <a:avLst>
                <a:gd name="adj1" fmla="val 99930"/>
              </a:avLst>
            </a:prstGeom>
            <a:ln w="19050" cap="rnd" cmpd="sng">
              <a:solidFill>
                <a:schemeClr val="tx1">
                  <a:lumMod val="75000"/>
                  <a:lumOff val="25000"/>
                </a:schemeClr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49BEE1B-0E58-9E95-ECA4-1B1EFB2FF91A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5741380-944B-FFB3-07A7-B5D20A909FE3}"/>
              </a:ext>
            </a:extLst>
          </p:cNvPr>
          <p:cNvGrpSpPr/>
          <p:nvPr/>
        </p:nvGrpSpPr>
        <p:grpSpPr>
          <a:xfrm>
            <a:off x="1829565" y="5038980"/>
            <a:ext cx="2592260" cy="307778"/>
            <a:chOff x="-196789" y="3976437"/>
            <a:chExt cx="2592260" cy="307778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968BC1F-1B37-12C9-38C7-DD86DB217D0B}"/>
                </a:ext>
              </a:extLst>
            </p:cNvPr>
            <p:cNvSpPr txBox="1"/>
            <p:nvPr/>
          </p:nvSpPr>
          <p:spPr>
            <a:xfrm>
              <a:off x="-196789" y="3976437"/>
              <a:ext cx="9396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Register 1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9A82F4A5-4CE2-DDA9-E8F2-42B5B5A39F09}"/>
                </a:ext>
              </a:extLst>
            </p:cNvPr>
            <p:cNvSpPr/>
            <p:nvPr/>
          </p:nvSpPr>
          <p:spPr>
            <a:xfrm>
              <a:off x="737092" y="3976438"/>
              <a:ext cx="1658379" cy="307777"/>
            </a:xfrm>
            <a:custGeom>
              <a:avLst/>
              <a:gdLst>
                <a:gd name="connsiteX0" fmla="*/ 0 w 1658379"/>
                <a:gd name="connsiteY0" fmla="*/ 0 h 307777"/>
                <a:gd name="connsiteX1" fmla="*/ 536209 w 1658379"/>
                <a:gd name="connsiteY1" fmla="*/ 0 h 307777"/>
                <a:gd name="connsiteX2" fmla="*/ 1039251 w 1658379"/>
                <a:gd name="connsiteY2" fmla="*/ 0 h 307777"/>
                <a:gd name="connsiteX3" fmla="*/ 1658379 w 1658379"/>
                <a:gd name="connsiteY3" fmla="*/ 0 h 307777"/>
                <a:gd name="connsiteX4" fmla="*/ 1658379 w 1658379"/>
                <a:gd name="connsiteY4" fmla="*/ 307777 h 307777"/>
                <a:gd name="connsiteX5" fmla="*/ 1138754 w 1658379"/>
                <a:gd name="connsiteY5" fmla="*/ 307777 h 307777"/>
                <a:gd name="connsiteX6" fmla="*/ 552793 w 1658379"/>
                <a:gd name="connsiteY6" fmla="*/ 307777 h 307777"/>
                <a:gd name="connsiteX7" fmla="*/ 0 w 1658379"/>
                <a:gd name="connsiteY7" fmla="*/ 307777 h 307777"/>
                <a:gd name="connsiteX8" fmla="*/ 0 w 1658379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8379" h="307777" extrusionOk="0">
                  <a:moveTo>
                    <a:pt x="0" y="0"/>
                  </a:moveTo>
                  <a:cubicBezTo>
                    <a:pt x="197030" y="-22045"/>
                    <a:pt x="325294" y="11235"/>
                    <a:pt x="536209" y="0"/>
                  </a:cubicBezTo>
                  <a:cubicBezTo>
                    <a:pt x="747124" y="-11235"/>
                    <a:pt x="924731" y="16567"/>
                    <a:pt x="1039251" y="0"/>
                  </a:cubicBezTo>
                  <a:cubicBezTo>
                    <a:pt x="1153771" y="-16567"/>
                    <a:pt x="1385820" y="2989"/>
                    <a:pt x="1658379" y="0"/>
                  </a:cubicBezTo>
                  <a:cubicBezTo>
                    <a:pt x="1663817" y="133970"/>
                    <a:pt x="1654222" y="197125"/>
                    <a:pt x="1658379" y="307777"/>
                  </a:cubicBezTo>
                  <a:cubicBezTo>
                    <a:pt x="1453696" y="284358"/>
                    <a:pt x="1273517" y="299943"/>
                    <a:pt x="1138754" y="307777"/>
                  </a:cubicBezTo>
                  <a:cubicBezTo>
                    <a:pt x="1003991" y="315611"/>
                    <a:pt x="713350" y="285201"/>
                    <a:pt x="552793" y="307777"/>
                  </a:cubicBezTo>
                  <a:cubicBezTo>
                    <a:pt x="392236" y="330353"/>
                    <a:pt x="146079" y="29399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4B89B6A2-00F5-9FE4-E72C-B9DCEB1AD4CA}"/>
              </a:ext>
            </a:extLst>
          </p:cNvPr>
          <p:cNvGrpSpPr/>
          <p:nvPr/>
        </p:nvGrpSpPr>
        <p:grpSpPr>
          <a:xfrm>
            <a:off x="1819388" y="5426436"/>
            <a:ext cx="2592260" cy="307778"/>
            <a:chOff x="-196789" y="3976437"/>
            <a:chExt cx="2592260" cy="307778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5FF7E26-B057-4BA3-585A-BB6EE62504E4}"/>
                </a:ext>
              </a:extLst>
            </p:cNvPr>
            <p:cNvSpPr txBox="1"/>
            <p:nvPr/>
          </p:nvSpPr>
          <p:spPr>
            <a:xfrm>
              <a:off x="-196789" y="3976437"/>
              <a:ext cx="9589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Register 2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C7996C8-48A3-2517-60E7-02EF37735CBB}"/>
                </a:ext>
              </a:extLst>
            </p:cNvPr>
            <p:cNvSpPr/>
            <p:nvPr/>
          </p:nvSpPr>
          <p:spPr>
            <a:xfrm>
              <a:off x="737092" y="3976438"/>
              <a:ext cx="1658379" cy="307777"/>
            </a:xfrm>
            <a:custGeom>
              <a:avLst/>
              <a:gdLst>
                <a:gd name="connsiteX0" fmla="*/ 0 w 1658379"/>
                <a:gd name="connsiteY0" fmla="*/ 0 h 307777"/>
                <a:gd name="connsiteX1" fmla="*/ 536209 w 1658379"/>
                <a:gd name="connsiteY1" fmla="*/ 0 h 307777"/>
                <a:gd name="connsiteX2" fmla="*/ 1039251 w 1658379"/>
                <a:gd name="connsiteY2" fmla="*/ 0 h 307777"/>
                <a:gd name="connsiteX3" fmla="*/ 1658379 w 1658379"/>
                <a:gd name="connsiteY3" fmla="*/ 0 h 307777"/>
                <a:gd name="connsiteX4" fmla="*/ 1658379 w 1658379"/>
                <a:gd name="connsiteY4" fmla="*/ 307777 h 307777"/>
                <a:gd name="connsiteX5" fmla="*/ 1138754 w 1658379"/>
                <a:gd name="connsiteY5" fmla="*/ 307777 h 307777"/>
                <a:gd name="connsiteX6" fmla="*/ 552793 w 1658379"/>
                <a:gd name="connsiteY6" fmla="*/ 307777 h 307777"/>
                <a:gd name="connsiteX7" fmla="*/ 0 w 1658379"/>
                <a:gd name="connsiteY7" fmla="*/ 307777 h 307777"/>
                <a:gd name="connsiteX8" fmla="*/ 0 w 1658379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8379" h="307777" extrusionOk="0">
                  <a:moveTo>
                    <a:pt x="0" y="0"/>
                  </a:moveTo>
                  <a:cubicBezTo>
                    <a:pt x="197030" y="-22045"/>
                    <a:pt x="325294" y="11235"/>
                    <a:pt x="536209" y="0"/>
                  </a:cubicBezTo>
                  <a:cubicBezTo>
                    <a:pt x="747124" y="-11235"/>
                    <a:pt x="924731" y="16567"/>
                    <a:pt x="1039251" y="0"/>
                  </a:cubicBezTo>
                  <a:cubicBezTo>
                    <a:pt x="1153771" y="-16567"/>
                    <a:pt x="1385820" y="2989"/>
                    <a:pt x="1658379" y="0"/>
                  </a:cubicBezTo>
                  <a:cubicBezTo>
                    <a:pt x="1663817" y="133970"/>
                    <a:pt x="1654222" y="197125"/>
                    <a:pt x="1658379" y="307777"/>
                  </a:cubicBezTo>
                  <a:cubicBezTo>
                    <a:pt x="1453696" y="284358"/>
                    <a:pt x="1273517" y="299943"/>
                    <a:pt x="1138754" y="307777"/>
                  </a:cubicBezTo>
                  <a:cubicBezTo>
                    <a:pt x="1003991" y="315611"/>
                    <a:pt x="713350" y="285201"/>
                    <a:pt x="552793" y="307777"/>
                  </a:cubicBezTo>
                  <a:cubicBezTo>
                    <a:pt x="392236" y="330353"/>
                    <a:pt x="146079" y="29399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BBBC2FAB-24F1-0F41-AB2E-6C275F647ECA}"/>
              </a:ext>
            </a:extLst>
          </p:cNvPr>
          <p:cNvGrpSpPr/>
          <p:nvPr/>
        </p:nvGrpSpPr>
        <p:grpSpPr>
          <a:xfrm>
            <a:off x="1829565" y="5822251"/>
            <a:ext cx="2592260" cy="307778"/>
            <a:chOff x="-196789" y="3976437"/>
            <a:chExt cx="2592260" cy="307778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66F292A4-A882-48C2-A537-78AA307F28D2}"/>
                </a:ext>
              </a:extLst>
            </p:cNvPr>
            <p:cNvSpPr txBox="1"/>
            <p:nvPr/>
          </p:nvSpPr>
          <p:spPr>
            <a:xfrm>
              <a:off x="-196789" y="3976437"/>
              <a:ext cx="9605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Register 3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74FC29D-1336-6CC3-1A22-1BFFDD6767EB}"/>
                </a:ext>
              </a:extLst>
            </p:cNvPr>
            <p:cNvSpPr/>
            <p:nvPr/>
          </p:nvSpPr>
          <p:spPr>
            <a:xfrm>
              <a:off x="737092" y="3976438"/>
              <a:ext cx="1658379" cy="307777"/>
            </a:xfrm>
            <a:custGeom>
              <a:avLst/>
              <a:gdLst>
                <a:gd name="connsiteX0" fmla="*/ 0 w 1658379"/>
                <a:gd name="connsiteY0" fmla="*/ 0 h 307777"/>
                <a:gd name="connsiteX1" fmla="*/ 536209 w 1658379"/>
                <a:gd name="connsiteY1" fmla="*/ 0 h 307777"/>
                <a:gd name="connsiteX2" fmla="*/ 1039251 w 1658379"/>
                <a:gd name="connsiteY2" fmla="*/ 0 h 307777"/>
                <a:gd name="connsiteX3" fmla="*/ 1658379 w 1658379"/>
                <a:gd name="connsiteY3" fmla="*/ 0 h 307777"/>
                <a:gd name="connsiteX4" fmla="*/ 1658379 w 1658379"/>
                <a:gd name="connsiteY4" fmla="*/ 307777 h 307777"/>
                <a:gd name="connsiteX5" fmla="*/ 1138754 w 1658379"/>
                <a:gd name="connsiteY5" fmla="*/ 307777 h 307777"/>
                <a:gd name="connsiteX6" fmla="*/ 552793 w 1658379"/>
                <a:gd name="connsiteY6" fmla="*/ 307777 h 307777"/>
                <a:gd name="connsiteX7" fmla="*/ 0 w 1658379"/>
                <a:gd name="connsiteY7" fmla="*/ 307777 h 307777"/>
                <a:gd name="connsiteX8" fmla="*/ 0 w 1658379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8379" h="307777" extrusionOk="0">
                  <a:moveTo>
                    <a:pt x="0" y="0"/>
                  </a:moveTo>
                  <a:cubicBezTo>
                    <a:pt x="197030" y="-22045"/>
                    <a:pt x="325294" y="11235"/>
                    <a:pt x="536209" y="0"/>
                  </a:cubicBezTo>
                  <a:cubicBezTo>
                    <a:pt x="747124" y="-11235"/>
                    <a:pt x="924731" y="16567"/>
                    <a:pt x="1039251" y="0"/>
                  </a:cubicBezTo>
                  <a:cubicBezTo>
                    <a:pt x="1153771" y="-16567"/>
                    <a:pt x="1385820" y="2989"/>
                    <a:pt x="1658379" y="0"/>
                  </a:cubicBezTo>
                  <a:cubicBezTo>
                    <a:pt x="1663817" y="133970"/>
                    <a:pt x="1654222" y="197125"/>
                    <a:pt x="1658379" y="307777"/>
                  </a:cubicBezTo>
                  <a:cubicBezTo>
                    <a:pt x="1453696" y="284358"/>
                    <a:pt x="1273517" y="299943"/>
                    <a:pt x="1138754" y="307777"/>
                  </a:cubicBezTo>
                  <a:cubicBezTo>
                    <a:pt x="1003991" y="315611"/>
                    <a:pt x="713350" y="285201"/>
                    <a:pt x="552793" y="307777"/>
                  </a:cubicBezTo>
                  <a:cubicBezTo>
                    <a:pt x="392236" y="330353"/>
                    <a:pt x="146079" y="29399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DE8C0FD4-6FCA-0123-D36D-C6A48DA8B9B1}"/>
              </a:ext>
            </a:extLst>
          </p:cNvPr>
          <p:cNvSpPr txBox="1"/>
          <p:nvPr/>
        </p:nvSpPr>
        <p:spPr>
          <a:xfrm>
            <a:off x="2835611" y="5001593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DE1AAB5-738F-8871-0528-0AC512491234}"/>
              </a:ext>
            </a:extLst>
          </p:cNvPr>
          <p:cNvSpPr txBox="1"/>
          <p:nvPr/>
        </p:nvSpPr>
        <p:spPr>
          <a:xfrm>
            <a:off x="2842127" y="539565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4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9A5F5C9-D74D-1958-7143-764226979541}"/>
              </a:ext>
            </a:extLst>
          </p:cNvPr>
          <p:cNvSpPr/>
          <p:nvPr/>
        </p:nvSpPr>
        <p:spPr>
          <a:xfrm>
            <a:off x="239327" y="4500709"/>
            <a:ext cx="4310633" cy="1805226"/>
          </a:xfrm>
          <a:custGeom>
            <a:avLst/>
            <a:gdLst>
              <a:gd name="connsiteX0" fmla="*/ 0 w 4310633"/>
              <a:gd name="connsiteY0" fmla="*/ 0 h 1805226"/>
              <a:gd name="connsiteX1" fmla="*/ 572698 w 4310633"/>
              <a:gd name="connsiteY1" fmla="*/ 0 h 1805226"/>
              <a:gd name="connsiteX2" fmla="*/ 1059184 w 4310633"/>
              <a:gd name="connsiteY2" fmla="*/ 0 h 1805226"/>
              <a:gd name="connsiteX3" fmla="*/ 1761201 w 4310633"/>
              <a:gd name="connsiteY3" fmla="*/ 0 h 1805226"/>
              <a:gd name="connsiteX4" fmla="*/ 2333900 w 4310633"/>
              <a:gd name="connsiteY4" fmla="*/ 0 h 1805226"/>
              <a:gd name="connsiteX5" fmla="*/ 2906598 w 4310633"/>
              <a:gd name="connsiteY5" fmla="*/ 0 h 1805226"/>
              <a:gd name="connsiteX6" fmla="*/ 3608616 w 4310633"/>
              <a:gd name="connsiteY6" fmla="*/ 0 h 1805226"/>
              <a:gd name="connsiteX7" fmla="*/ 4310633 w 4310633"/>
              <a:gd name="connsiteY7" fmla="*/ 0 h 1805226"/>
              <a:gd name="connsiteX8" fmla="*/ 4310633 w 4310633"/>
              <a:gd name="connsiteY8" fmla="*/ 637847 h 1805226"/>
              <a:gd name="connsiteX9" fmla="*/ 4310633 w 4310633"/>
              <a:gd name="connsiteY9" fmla="*/ 1203484 h 1805226"/>
              <a:gd name="connsiteX10" fmla="*/ 4310633 w 4310633"/>
              <a:gd name="connsiteY10" fmla="*/ 1805226 h 1805226"/>
              <a:gd name="connsiteX11" fmla="*/ 3694828 w 4310633"/>
              <a:gd name="connsiteY11" fmla="*/ 1805226 h 1805226"/>
              <a:gd name="connsiteX12" fmla="*/ 3122130 w 4310633"/>
              <a:gd name="connsiteY12" fmla="*/ 1805226 h 1805226"/>
              <a:gd name="connsiteX13" fmla="*/ 2420113 w 4310633"/>
              <a:gd name="connsiteY13" fmla="*/ 1805226 h 1805226"/>
              <a:gd name="connsiteX14" fmla="*/ 1718095 w 4310633"/>
              <a:gd name="connsiteY14" fmla="*/ 1805226 h 1805226"/>
              <a:gd name="connsiteX15" fmla="*/ 1188503 w 4310633"/>
              <a:gd name="connsiteY15" fmla="*/ 1805226 h 1805226"/>
              <a:gd name="connsiteX16" fmla="*/ 572698 w 4310633"/>
              <a:gd name="connsiteY16" fmla="*/ 1805226 h 1805226"/>
              <a:gd name="connsiteX17" fmla="*/ 0 w 4310633"/>
              <a:gd name="connsiteY17" fmla="*/ 1805226 h 1805226"/>
              <a:gd name="connsiteX18" fmla="*/ 0 w 4310633"/>
              <a:gd name="connsiteY18" fmla="*/ 1203484 h 1805226"/>
              <a:gd name="connsiteX19" fmla="*/ 0 w 4310633"/>
              <a:gd name="connsiteY19" fmla="*/ 637847 h 1805226"/>
              <a:gd name="connsiteX20" fmla="*/ 0 w 4310633"/>
              <a:gd name="connsiteY20" fmla="*/ 0 h 1805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310633" h="1805226" extrusionOk="0">
                <a:moveTo>
                  <a:pt x="0" y="0"/>
                </a:moveTo>
                <a:cubicBezTo>
                  <a:pt x="176060" y="19776"/>
                  <a:pt x="350203" y="19365"/>
                  <a:pt x="572698" y="0"/>
                </a:cubicBezTo>
                <a:cubicBezTo>
                  <a:pt x="795193" y="-19365"/>
                  <a:pt x="920213" y="16604"/>
                  <a:pt x="1059184" y="0"/>
                </a:cubicBezTo>
                <a:cubicBezTo>
                  <a:pt x="1198155" y="-16604"/>
                  <a:pt x="1440458" y="-28892"/>
                  <a:pt x="1761201" y="0"/>
                </a:cubicBezTo>
                <a:cubicBezTo>
                  <a:pt x="2081944" y="28892"/>
                  <a:pt x="2080342" y="8977"/>
                  <a:pt x="2333900" y="0"/>
                </a:cubicBezTo>
                <a:cubicBezTo>
                  <a:pt x="2587458" y="-8977"/>
                  <a:pt x="2756751" y="28363"/>
                  <a:pt x="2906598" y="0"/>
                </a:cubicBezTo>
                <a:cubicBezTo>
                  <a:pt x="3056445" y="-28363"/>
                  <a:pt x="3365087" y="34828"/>
                  <a:pt x="3608616" y="0"/>
                </a:cubicBezTo>
                <a:cubicBezTo>
                  <a:pt x="3852145" y="-34828"/>
                  <a:pt x="3968355" y="-9879"/>
                  <a:pt x="4310633" y="0"/>
                </a:cubicBezTo>
                <a:cubicBezTo>
                  <a:pt x="4314559" y="151397"/>
                  <a:pt x="4292633" y="438715"/>
                  <a:pt x="4310633" y="637847"/>
                </a:cubicBezTo>
                <a:cubicBezTo>
                  <a:pt x="4328633" y="836979"/>
                  <a:pt x="4290980" y="1075015"/>
                  <a:pt x="4310633" y="1203484"/>
                </a:cubicBezTo>
                <a:cubicBezTo>
                  <a:pt x="4330286" y="1331953"/>
                  <a:pt x="4328122" y="1582725"/>
                  <a:pt x="4310633" y="1805226"/>
                </a:cubicBezTo>
                <a:cubicBezTo>
                  <a:pt x="4090257" y="1817933"/>
                  <a:pt x="3971144" y="1809795"/>
                  <a:pt x="3694828" y="1805226"/>
                </a:cubicBezTo>
                <a:cubicBezTo>
                  <a:pt x="3418512" y="1800657"/>
                  <a:pt x="3346650" y="1792719"/>
                  <a:pt x="3122130" y="1805226"/>
                </a:cubicBezTo>
                <a:cubicBezTo>
                  <a:pt x="2897610" y="1817733"/>
                  <a:pt x="2642459" y="1813268"/>
                  <a:pt x="2420113" y="1805226"/>
                </a:cubicBezTo>
                <a:cubicBezTo>
                  <a:pt x="2197767" y="1797184"/>
                  <a:pt x="1936039" y="1782670"/>
                  <a:pt x="1718095" y="1805226"/>
                </a:cubicBezTo>
                <a:cubicBezTo>
                  <a:pt x="1500151" y="1827782"/>
                  <a:pt x="1323682" y="1797135"/>
                  <a:pt x="1188503" y="1805226"/>
                </a:cubicBezTo>
                <a:cubicBezTo>
                  <a:pt x="1053324" y="1813317"/>
                  <a:pt x="706536" y="1809419"/>
                  <a:pt x="572698" y="1805226"/>
                </a:cubicBezTo>
                <a:cubicBezTo>
                  <a:pt x="438861" y="1801033"/>
                  <a:pt x="279661" y="1826228"/>
                  <a:pt x="0" y="1805226"/>
                </a:cubicBezTo>
                <a:cubicBezTo>
                  <a:pt x="5146" y="1682304"/>
                  <a:pt x="-4186" y="1488788"/>
                  <a:pt x="0" y="1203484"/>
                </a:cubicBezTo>
                <a:cubicBezTo>
                  <a:pt x="4186" y="918180"/>
                  <a:pt x="15502" y="829862"/>
                  <a:pt x="0" y="637847"/>
                </a:cubicBezTo>
                <a:cubicBezTo>
                  <a:pt x="-15502" y="445832"/>
                  <a:pt x="-6360" y="208051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29" dirty="0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4AE1A64E-B4E1-179B-5E7B-37CE47E4AEC5}"/>
              </a:ext>
            </a:extLst>
          </p:cNvPr>
          <p:cNvGrpSpPr/>
          <p:nvPr/>
        </p:nvGrpSpPr>
        <p:grpSpPr>
          <a:xfrm>
            <a:off x="889135" y="5221347"/>
            <a:ext cx="681335" cy="1006507"/>
            <a:chOff x="2019687" y="4812858"/>
            <a:chExt cx="681335" cy="1006507"/>
          </a:xfrm>
        </p:grpSpPr>
        <p:pic>
          <p:nvPicPr>
            <p:cNvPr id="87" name="Picture 86" descr="A black square with white lines&#10;&#10;Description automatically generated">
              <a:extLst>
                <a:ext uri="{FF2B5EF4-FFF2-40B4-BE49-F238E27FC236}">
                  <a16:creationId xmlns:a16="http://schemas.microsoft.com/office/drawing/2014/main" id="{B9F27720-1543-CD74-7E07-97A5C72FD7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019687" y="4812858"/>
              <a:ext cx="681335" cy="625877"/>
            </a:xfrm>
            <a:prstGeom prst="rect">
              <a:avLst/>
            </a:prstGeom>
          </p:spPr>
        </p:pic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5A27C738-BC17-91A5-CDA8-57F523ECFEA8}"/>
                </a:ext>
              </a:extLst>
            </p:cNvPr>
            <p:cNvSpPr txBox="1"/>
            <p:nvPr/>
          </p:nvSpPr>
          <p:spPr>
            <a:xfrm>
              <a:off x="2036926" y="5450033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CPU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8E5AA10B-11BA-44C5-1B14-77ED4DE704D1}"/>
              </a:ext>
            </a:extLst>
          </p:cNvPr>
          <p:cNvGrpSpPr/>
          <p:nvPr/>
        </p:nvGrpSpPr>
        <p:grpSpPr>
          <a:xfrm>
            <a:off x="328146" y="4561740"/>
            <a:ext cx="1721392" cy="523220"/>
            <a:chOff x="-130005" y="3868716"/>
            <a:chExt cx="1721392" cy="523220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1EADC6F2-6949-47BA-E752-952AC42B688F}"/>
                </a:ext>
              </a:extLst>
            </p:cNvPr>
            <p:cNvSpPr txBox="1"/>
            <p:nvPr/>
          </p:nvSpPr>
          <p:spPr>
            <a:xfrm>
              <a:off x="-130005" y="3868716"/>
              <a:ext cx="7889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Program</a:t>
              </a:r>
            </a:p>
            <a:p>
              <a:r>
                <a:rPr lang="en-US" sz="1400" dirty="0"/>
                <a:t>Counter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24136D32-2289-D620-64D8-F673975961A7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3EABA9F6-C9AE-1871-5203-22977E083C35}"/>
              </a:ext>
            </a:extLst>
          </p:cNvPr>
          <p:cNvSpPr txBox="1"/>
          <p:nvPr/>
        </p:nvSpPr>
        <p:spPr>
          <a:xfrm>
            <a:off x="1227586" y="4636840"/>
            <a:ext cx="85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5a,b,c</a:t>
            </a: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8EBDD79C-688B-F7E9-A26E-5173BDAEA5C7}"/>
              </a:ext>
            </a:extLst>
          </p:cNvPr>
          <p:cNvGrpSpPr/>
          <p:nvPr/>
        </p:nvGrpSpPr>
        <p:grpSpPr>
          <a:xfrm>
            <a:off x="4638779" y="4466012"/>
            <a:ext cx="2668096" cy="1839923"/>
            <a:chOff x="4638779" y="4466012"/>
            <a:chExt cx="2668096" cy="1839923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309F8881-3959-FDA4-7626-99A23AFBCE8B}"/>
                </a:ext>
              </a:extLst>
            </p:cNvPr>
            <p:cNvSpPr/>
            <p:nvPr/>
          </p:nvSpPr>
          <p:spPr>
            <a:xfrm>
              <a:off x="4638779" y="4490436"/>
              <a:ext cx="2668096" cy="1815499"/>
            </a:xfrm>
            <a:custGeom>
              <a:avLst/>
              <a:gdLst>
                <a:gd name="connsiteX0" fmla="*/ 0 w 2668096"/>
                <a:gd name="connsiteY0" fmla="*/ 0 h 1815499"/>
                <a:gd name="connsiteX1" fmla="*/ 640343 w 2668096"/>
                <a:gd name="connsiteY1" fmla="*/ 0 h 1815499"/>
                <a:gd name="connsiteX2" fmla="*/ 1227324 w 2668096"/>
                <a:gd name="connsiteY2" fmla="*/ 0 h 1815499"/>
                <a:gd name="connsiteX3" fmla="*/ 1947710 w 2668096"/>
                <a:gd name="connsiteY3" fmla="*/ 0 h 1815499"/>
                <a:gd name="connsiteX4" fmla="*/ 2668096 w 2668096"/>
                <a:gd name="connsiteY4" fmla="*/ 0 h 1815499"/>
                <a:gd name="connsiteX5" fmla="*/ 2668096 w 2668096"/>
                <a:gd name="connsiteY5" fmla="*/ 587011 h 1815499"/>
                <a:gd name="connsiteX6" fmla="*/ 2668096 w 2668096"/>
                <a:gd name="connsiteY6" fmla="*/ 1155868 h 1815499"/>
                <a:gd name="connsiteX7" fmla="*/ 2668096 w 2668096"/>
                <a:gd name="connsiteY7" fmla="*/ 1815499 h 1815499"/>
                <a:gd name="connsiteX8" fmla="*/ 2001072 w 2668096"/>
                <a:gd name="connsiteY8" fmla="*/ 1815499 h 1815499"/>
                <a:gd name="connsiteX9" fmla="*/ 1414091 w 2668096"/>
                <a:gd name="connsiteY9" fmla="*/ 1815499 h 1815499"/>
                <a:gd name="connsiteX10" fmla="*/ 747067 w 2668096"/>
                <a:gd name="connsiteY10" fmla="*/ 1815499 h 1815499"/>
                <a:gd name="connsiteX11" fmla="*/ 0 w 2668096"/>
                <a:gd name="connsiteY11" fmla="*/ 1815499 h 1815499"/>
                <a:gd name="connsiteX12" fmla="*/ 0 w 2668096"/>
                <a:gd name="connsiteY12" fmla="*/ 1228488 h 1815499"/>
                <a:gd name="connsiteX13" fmla="*/ 0 w 2668096"/>
                <a:gd name="connsiteY13" fmla="*/ 641476 h 1815499"/>
                <a:gd name="connsiteX14" fmla="*/ 0 w 2668096"/>
                <a:gd name="connsiteY14" fmla="*/ 0 h 1815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668096" h="1815499" extrusionOk="0">
                  <a:moveTo>
                    <a:pt x="0" y="0"/>
                  </a:moveTo>
                  <a:cubicBezTo>
                    <a:pt x="161883" y="29046"/>
                    <a:pt x="382930" y="4998"/>
                    <a:pt x="640343" y="0"/>
                  </a:cubicBezTo>
                  <a:cubicBezTo>
                    <a:pt x="897756" y="-4998"/>
                    <a:pt x="1089204" y="10165"/>
                    <a:pt x="1227324" y="0"/>
                  </a:cubicBezTo>
                  <a:cubicBezTo>
                    <a:pt x="1365444" y="-10165"/>
                    <a:pt x="1763739" y="33338"/>
                    <a:pt x="1947710" y="0"/>
                  </a:cubicBezTo>
                  <a:cubicBezTo>
                    <a:pt x="2131681" y="-33338"/>
                    <a:pt x="2327002" y="-7919"/>
                    <a:pt x="2668096" y="0"/>
                  </a:cubicBezTo>
                  <a:cubicBezTo>
                    <a:pt x="2659015" y="266087"/>
                    <a:pt x="2658100" y="312496"/>
                    <a:pt x="2668096" y="587011"/>
                  </a:cubicBezTo>
                  <a:cubicBezTo>
                    <a:pt x="2678092" y="861526"/>
                    <a:pt x="2669979" y="1026023"/>
                    <a:pt x="2668096" y="1155868"/>
                  </a:cubicBezTo>
                  <a:cubicBezTo>
                    <a:pt x="2666213" y="1285713"/>
                    <a:pt x="2693952" y="1597745"/>
                    <a:pt x="2668096" y="1815499"/>
                  </a:cubicBezTo>
                  <a:cubicBezTo>
                    <a:pt x="2450039" y="1808038"/>
                    <a:pt x="2261506" y="1833244"/>
                    <a:pt x="2001072" y="1815499"/>
                  </a:cubicBezTo>
                  <a:cubicBezTo>
                    <a:pt x="1740638" y="1797754"/>
                    <a:pt x="1539910" y="1804864"/>
                    <a:pt x="1414091" y="1815499"/>
                  </a:cubicBezTo>
                  <a:cubicBezTo>
                    <a:pt x="1288272" y="1826134"/>
                    <a:pt x="1014562" y="1782881"/>
                    <a:pt x="747067" y="1815499"/>
                  </a:cubicBezTo>
                  <a:cubicBezTo>
                    <a:pt x="479572" y="1848117"/>
                    <a:pt x="357146" y="1827980"/>
                    <a:pt x="0" y="1815499"/>
                  </a:cubicBezTo>
                  <a:cubicBezTo>
                    <a:pt x="5263" y="1644844"/>
                    <a:pt x="-28864" y="1380327"/>
                    <a:pt x="0" y="1228488"/>
                  </a:cubicBezTo>
                  <a:cubicBezTo>
                    <a:pt x="28864" y="1076649"/>
                    <a:pt x="-27758" y="821089"/>
                    <a:pt x="0" y="641476"/>
                  </a:cubicBezTo>
                  <a:cubicBezTo>
                    <a:pt x="27758" y="461863"/>
                    <a:pt x="-22611" y="198070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43E27758-D9E1-8E58-20C0-036B53CFCF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38779" y="4799489"/>
              <a:ext cx="2668096" cy="0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2" name="Picture 101">
              <a:extLst>
                <a:ext uri="{FF2B5EF4-FFF2-40B4-BE49-F238E27FC236}">
                  <a16:creationId xmlns:a16="http://schemas.microsoft.com/office/drawing/2014/main" id="{05B4F5EF-13A2-17E0-CFDC-43AEB9812A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4724127" y="4574478"/>
              <a:ext cx="426016" cy="152400"/>
            </a:xfrm>
            <a:prstGeom prst="rect">
              <a:avLst/>
            </a:prstGeom>
          </p:spPr>
        </p:pic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6A45D1CC-7993-1960-14C1-5FAFE9EA6905}"/>
                </a:ext>
              </a:extLst>
            </p:cNvPr>
            <p:cNvSpPr txBox="1"/>
            <p:nvPr/>
          </p:nvSpPr>
          <p:spPr>
            <a:xfrm>
              <a:off x="5175454" y="4466012"/>
              <a:ext cx="880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</a:rPr>
                <a:t>Console</a:t>
              </a:r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5B3FE63E-90A6-70DA-CF88-E53583CA3F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38007" y="4903139"/>
              <a:ext cx="0" cy="190857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E976702-12F3-A350-5BBB-CBE22F869EB3}"/>
              </a:ext>
            </a:extLst>
          </p:cNvPr>
          <p:cNvSpPr txBox="1"/>
          <p:nvPr/>
        </p:nvSpPr>
        <p:spPr>
          <a:xfrm>
            <a:off x="6318654" y="213481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Memory</a:t>
            </a:r>
          </a:p>
        </p:txBody>
      </p:sp>
    </p:spTree>
    <p:extLst>
      <p:ext uri="{BB962C8B-B14F-4D97-AF65-F5344CB8AC3E}">
        <p14:creationId xmlns:p14="http://schemas.microsoft.com/office/powerpoint/2010/main" val="3998109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2857DAE-FB80-A97E-FF80-30E8C8DD856E}"/>
              </a:ext>
            </a:extLst>
          </p:cNvPr>
          <p:cNvSpPr txBox="1"/>
          <p:nvPr/>
        </p:nvSpPr>
        <p:spPr>
          <a:xfrm>
            <a:off x="-4716449" y="485806"/>
            <a:ext cx="184731" cy="4353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29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1F76148-6180-4659-D4A7-BBA4F34A68D0}"/>
              </a:ext>
            </a:extLst>
          </p:cNvPr>
          <p:cNvGrpSpPr/>
          <p:nvPr/>
        </p:nvGrpSpPr>
        <p:grpSpPr>
          <a:xfrm>
            <a:off x="239324" y="640911"/>
            <a:ext cx="7081020" cy="3749365"/>
            <a:chOff x="239327" y="704652"/>
            <a:chExt cx="7081020" cy="712837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4E695AC-7393-02EF-35F2-A6C76AC72756}"/>
                </a:ext>
              </a:extLst>
            </p:cNvPr>
            <p:cNvCxnSpPr>
              <a:cxnSpLocks/>
            </p:cNvCxnSpPr>
            <p:nvPr/>
          </p:nvCxnSpPr>
          <p:spPr>
            <a:xfrm>
              <a:off x="2023217" y="789175"/>
              <a:ext cx="0" cy="6842284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9972E63-2ADF-1620-345A-182BFBAF91AF}"/>
                </a:ext>
              </a:extLst>
            </p:cNvPr>
            <p:cNvSpPr/>
            <p:nvPr/>
          </p:nvSpPr>
          <p:spPr>
            <a:xfrm>
              <a:off x="239327" y="704652"/>
              <a:ext cx="7081020" cy="7128375"/>
            </a:xfrm>
            <a:custGeom>
              <a:avLst/>
              <a:gdLst>
                <a:gd name="connsiteX0" fmla="*/ 0 w 7081020"/>
                <a:gd name="connsiteY0" fmla="*/ 0 h 7128375"/>
                <a:gd name="connsiteX1" fmla="*/ 572919 w 7081020"/>
                <a:gd name="connsiteY1" fmla="*/ 0 h 7128375"/>
                <a:gd name="connsiteX2" fmla="*/ 1004217 w 7081020"/>
                <a:gd name="connsiteY2" fmla="*/ 0 h 7128375"/>
                <a:gd name="connsiteX3" fmla="*/ 1789567 w 7081020"/>
                <a:gd name="connsiteY3" fmla="*/ 0 h 7128375"/>
                <a:gd name="connsiteX4" fmla="*/ 2362486 w 7081020"/>
                <a:gd name="connsiteY4" fmla="*/ 0 h 7128375"/>
                <a:gd name="connsiteX5" fmla="*/ 2935405 w 7081020"/>
                <a:gd name="connsiteY5" fmla="*/ 0 h 7128375"/>
                <a:gd name="connsiteX6" fmla="*/ 3720754 w 7081020"/>
                <a:gd name="connsiteY6" fmla="*/ 0 h 7128375"/>
                <a:gd name="connsiteX7" fmla="*/ 4222863 w 7081020"/>
                <a:gd name="connsiteY7" fmla="*/ 0 h 7128375"/>
                <a:gd name="connsiteX8" fmla="*/ 5008212 w 7081020"/>
                <a:gd name="connsiteY8" fmla="*/ 0 h 7128375"/>
                <a:gd name="connsiteX9" fmla="*/ 5793562 w 7081020"/>
                <a:gd name="connsiteY9" fmla="*/ 0 h 7128375"/>
                <a:gd name="connsiteX10" fmla="*/ 6437291 w 7081020"/>
                <a:gd name="connsiteY10" fmla="*/ 0 h 7128375"/>
                <a:gd name="connsiteX11" fmla="*/ 7081020 w 7081020"/>
                <a:gd name="connsiteY11" fmla="*/ 0 h 7128375"/>
                <a:gd name="connsiteX12" fmla="*/ 7081020 w 7081020"/>
                <a:gd name="connsiteY12" fmla="*/ 576750 h 7128375"/>
                <a:gd name="connsiteX13" fmla="*/ 7081020 w 7081020"/>
                <a:gd name="connsiteY13" fmla="*/ 1010933 h 7128375"/>
                <a:gd name="connsiteX14" fmla="*/ 7081020 w 7081020"/>
                <a:gd name="connsiteY14" fmla="*/ 1658967 h 7128375"/>
                <a:gd name="connsiteX15" fmla="*/ 7081020 w 7081020"/>
                <a:gd name="connsiteY15" fmla="*/ 2307001 h 7128375"/>
                <a:gd name="connsiteX16" fmla="*/ 7081020 w 7081020"/>
                <a:gd name="connsiteY16" fmla="*/ 2955035 h 7128375"/>
                <a:gd name="connsiteX17" fmla="*/ 7081020 w 7081020"/>
                <a:gd name="connsiteY17" fmla="*/ 3674353 h 7128375"/>
                <a:gd name="connsiteX18" fmla="*/ 7081020 w 7081020"/>
                <a:gd name="connsiteY18" fmla="*/ 4393671 h 7128375"/>
                <a:gd name="connsiteX19" fmla="*/ 7081020 w 7081020"/>
                <a:gd name="connsiteY19" fmla="*/ 5112989 h 7128375"/>
                <a:gd name="connsiteX20" fmla="*/ 7081020 w 7081020"/>
                <a:gd name="connsiteY20" fmla="*/ 5547172 h 7128375"/>
                <a:gd name="connsiteX21" fmla="*/ 7081020 w 7081020"/>
                <a:gd name="connsiteY21" fmla="*/ 6052638 h 7128375"/>
                <a:gd name="connsiteX22" fmla="*/ 7081020 w 7081020"/>
                <a:gd name="connsiteY22" fmla="*/ 7128375 h 7128375"/>
                <a:gd name="connsiteX23" fmla="*/ 6508101 w 7081020"/>
                <a:gd name="connsiteY23" fmla="*/ 7128375 h 7128375"/>
                <a:gd name="connsiteX24" fmla="*/ 5864372 w 7081020"/>
                <a:gd name="connsiteY24" fmla="*/ 7128375 h 7128375"/>
                <a:gd name="connsiteX25" fmla="*/ 5433074 w 7081020"/>
                <a:gd name="connsiteY25" fmla="*/ 7128375 h 7128375"/>
                <a:gd name="connsiteX26" fmla="*/ 5001775 w 7081020"/>
                <a:gd name="connsiteY26" fmla="*/ 7128375 h 7128375"/>
                <a:gd name="connsiteX27" fmla="*/ 4358046 w 7081020"/>
                <a:gd name="connsiteY27" fmla="*/ 7128375 h 7128375"/>
                <a:gd name="connsiteX28" fmla="*/ 3855937 w 7081020"/>
                <a:gd name="connsiteY28" fmla="*/ 7128375 h 7128375"/>
                <a:gd name="connsiteX29" fmla="*/ 3141398 w 7081020"/>
                <a:gd name="connsiteY29" fmla="*/ 7128375 h 7128375"/>
                <a:gd name="connsiteX30" fmla="*/ 2639289 w 7081020"/>
                <a:gd name="connsiteY30" fmla="*/ 7128375 h 7128375"/>
                <a:gd name="connsiteX31" fmla="*/ 1924750 w 7081020"/>
                <a:gd name="connsiteY31" fmla="*/ 7128375 h 7128375"/>
                <a:gd name="connsiteX32" fmla="*/ 1493451 w 7081020"/>
                <a:gd name="connsiteY32" fmla="*/ 7128375 h 7128375"/>
                <a:gd name="connsiteX33" fmla="*/ 778912 w 7081020"/>
                <a:gd name="connsiteY33" fmla="*/ 7128375 h 7128375"/>
                <a:gd name="connsiteX34" fmla="*/ 0 w 7081020"/>
                <a:gd name="connsiteY34" fmla="*/ 7128375 h 7128375"/>
                <a:gd name="connsiteX35" fmla="*/ 0 w 7081020"/>
                <a:gd name="connsiteY35" fmla="*/ 6694192 h 7128375"/>
                <a:gd name="connsiteX36" fmla="*/ 0 w 7081020"/>
                <a:gd name="connsiteY36" fmla="*/ 6117442 h 7128375"/>
                <a:gd name="connsiteX37" fmla="*/ 0 w 7081020"/>
                <a:gd name="connsiteY37" fmla="*/ 5326840 h 7128375"/>
                <a:gd name="connsiteX38" fmla="*/ 0 w 7081020"/>
                <a:gd name="connsiteY38" fmla="*/ 4821374 h 7128375"/>
                <a:gd name="connsiteX39" fmla="*/ 0 w 7081020"/>
                <a:gd name="connsiteY39" fmla="*/ 4387191 h 7128375"/>
                <a:gd name="connsiteX40" fmla="*/ 0 w 7081020"/>
                <a:gd name="connsiteY40" fmla="*/ 3953008 h 7128375"/>
                <a:gd name="connsiteX41" fmla="*/ 0 w 7081020"/>
                <a:gd name="connsiteY41" fmla="*/ 3233690 h 7128375"/>
                <a:gd name="connsiteX42" fmla="*/ 0 w 7081020"/>
                <a:gd name="connsiteY42" fmla="*/ 2799507 h 7128375"/>
                <a:gd name="connsiteX43" fmla="*/ 0 w 7081020"/>
                <a:gd name="connsiteY43" fmla="*/ 2151473 h 7128375"/>
                <a:gd name="connsiteX44" fmla="*/ 0 w 7081020"/>
                <a:gd name="connsiteY44" fmla="*/ 1646007 h 7128375"/>
                <a:gd name="connsiteX45" fmla="*/ 0 w 7081020"/>
                <a:gd name="connsiteY45" fmla="*/ 997972 h 7128375"/>
                <a:gd name="connsiteX46" fmla="*/ 0 w 7081020"/>
                <a:gd name="connsiteY46" fmla="*/ 0 h 712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081020" h="7128375" extrusionOk="0">
                  <a:moveTo>
                    <a:pt x="0" y="0"/>
                  </a:moveTo>
                  <a:cubicBezTo>
                    <a:pt x="210263" y="22018"/>
                    <a:pt x="413341" y="21500"/>
                    <a:pt x="572919" y="0"/>
                  </a:cubicBezTo>
                  <a:cubicBezTo>
                    <a:pt x="732497" y="-21500"/>
                    <a:pt x="792396" y="690"/>
                    <a:pt x="1004217" y="0"/>
                  </a:cubicBezTo>
                  <a:cubicBezTo>
                    <a:pt x="1216038" y="-690"/>
                    <a:pt x="1615716" y="10174"/>
                    <a:pt x="1789567" y="0"/>
                  </a:cubicBezTo>
                  <a:cubicBezTo>
                    <a:pt x="1963418" y="-10174"/>
                    <a:pt x="2244829" y="4874"/>
                    <a:pt x="2362486" y="0"/>
                  </a:cubicBezTo>
                  <a:cubicBezTo>
                    <a:pt x="2480143" y="-4874"/>
                    <a:pt x="2735114" y="-20363"/>
                    <a:pt x="2935405" y="0"/>
                  </a:cubicBezTo>
                  <a:cubicBezTo>
                    <a:pt x="3135696" y="20363"/>
                    <a:pt x="3436871" y="-29544"/>
                    <a:pt x="3720754" y="0"/>
                  </a:cubicBezTo>
                  <a:cubicBezTo>
                    <a:pt x="4004637" y="29544"/>
                    <a:pt x="4028634" y="1501"/>
                    <a:pt x="4222863" y="0"/>
                  </a:cubicBezTo>
                  <a:cubicBezTo>
                    <a:pt x="4417092" y="-1501"/>
                    <a:pt x="4654536" y="13421"/>
                    <a:pt x="5008212" y="0"/>
                  </a:cubicBezTo>
                  <a:cubicBezTo>
                    <a:pt x="5361888" y="-13421"/>
                    <a:pt x="5558134" y="-3460"/>
                    <a:pt x="5793562" y="0"/>
                  </a:cubicBezTo>
                  <a:cubicBezTo>
                    <a:pt x="6028990" y="3460"/>
                    <a:pt x="6283140" y="-18066"/>
                    <a:pt x="6437291" y="0"/>
                  </a:cubicBezTo>
                  <a:cubicBezTo>
                    <a:pt x="6591442" y="18066"/>
                    <a:pt x="6828068" y="20319"/>
                    <a:pt x="7081020" y="0"/>
                  </a:cubicBezTo>
                  <a:cubicBezTo>
                    <a:pt x="7086679" y="197309"/>
                    <a:pt x="7052409" y="340961"/>
                    <a:pt x="7081020" y="576750"/>
                  </a:cubicBezTo>
                  <a:cubicBezTo>
                    <a:pt x="7109632" y="812539"/>
                    <a:pt x="7078751" y="855081"/>
                    <a:pt x="7081020" y="1010933"/>
                  </a:cubicBezTo>
                  <a:cubicBezTo>
                    <a:pt x="7083289" y="1166785"/>
                    <a:pt x="7071237" y="1407724"/>
                    <a:pt x="7081020" y="1658967"/>
                  </a:cubicBezTo>
                  <a:cubicBezTo>
                    <a:pt x="7090803" y="1910210"/>
                    <a:pt x="7062603" y="2032907"/>
                    <a:pt x="7081020" y="2307001"/>
                  </a:cubicBezTo>
                  <a:cubicBezTo>
                    <a:pt x="7099437" y="2581095"/>
                    <a:pt x="7090470" y="2745162"/>
                    <a:pt x="7081020" y="2955035"/>
                  </a:cubicBezTo>
                  <a:cubicBezTo>
                    <a:pt x="7071570" y="3164908"/>
                    <a:pt x="7066660" y="3460273"/>
                    <a:pt x="7081020" y="3674353"/>
                  </a:cubicBezTo>
                  <a:cubicBezTo>
                    <a:pt x="7095380" y="3888433"/>
                    <a:pt x="7101845" y="4088684"/>
                    <a:pt x="7081020" y="4393671"/>
                  </a:cubicBezTo>
                  <a:cubicBezTo>
                    <a:pt x="7060195" y="4698658"/>
                    <a:pt x="7045749" y="4754912"/>
                    <a:pt x="7081020" y="5112989"/>
                  </a:cubicBezTo>
                  <a:cubicBezTo>
                    <a:pt x="7116291" y="5471066"/>
                    <a:pt x="7081173" y="5404600"/>
                    <a:pt x="7081020" y="5547172"/>
                  </a:cubicBezTo>
                  <a:cubicBezTo>
                    <a:pt x="7080867" y="5689744"/>
                    <a:pt x="7067424" y="5891982"/>
                    <a:pt x="7081020" y="6052638"/>
                  </a:cubicBezTo>
                  <a:cubicBezTo>
                    <a:pt x="7094616" y="6213294"/>
                    <a:pt x="7107647" y="6614038"/>
                    <a:pt x="7081020" y="7128375"/>
                  </a:cubicBezTo>
                  <a:cubicBezTo>
                    <a:pt x="6954770" y="7122103"/>
                    <a:pt x="6779392" y="7110310"/>
                    <a:pt x="6508101" y="7128375"/>
                  </a:cubicBezTo>
                  <a:cubicBezTo>
                    <a:pt x="6236810" y="7146440"/>
                    <a:pt x="6026138" y="7145017"/>
                    <a:pt x="5864372" y="7128375"/>
                  </a:cubicBezTo>
                  <a:cubicBezTo>
                    <a:pt x="5702606" y="7111733"/>
                    <a:pt x="5551602" y="7148973"/>
                    <a:pt x="5433074" y="7128375"/>
                  </a:cubicBezTo>
                  <a:cubicBezTo>
                    <a:pt x="5314546" y="7107777"/>
                    <a:pt x="5146991" y="7129476"/>
                    <a:pt x="5001775" y="7128375"/>
                  </a:cubicBezTo>
                  <a:cubicBezTo>
                    <a:pt x="4856559" y="7127274"/>
                    <a:pt x="4630755" y="7126059"/>
                    <a:pt x="4358046" y="7128375"/>
                  </a:cubicBezTo>
                  <a:cubicBezTo>
                    <a:pt x="4085337" y="7130691"/>
                    <a:pt x="3967138" y="7142143"/>
                    <a:pt x="3855937" y="7128375"/>
                  </a:cubicBezTo>
                  <a:cubicBezTo>
                    <a:pt x="3744736" y="7114607"/>
                    <a:pt x="3452305" y="7132533"/>
                    <a:pt x="3141398" y="7128375"/>
                  </a:cubicBezTo>
                  <a:cubicBezTo>
                    <a:pt x="2830491" y="7124217"/>
                    <a:pt x="2779193" y="7123189"/>
                    <a:pt x="2639289" y="7128375"/>
                  </a:cubicBezTo>
                  <a:cubicBezTo>
                    <a:pt x="2499385" y="7133561"/>
                    <a:pt x="2173760" y="7093547"/>
                    <a:pt x="1924750" y="7128375"/>
                  </a:cubicBezTo>
                  <a:cubicBezTo>
                    <a:pt x="1675740" y="7163203"/>
                    <a:pt x="1667255" y="7133285"/>
                    <a:pt x="1493451" y="7128375"/>
                  </a:cubicBezTo>
                  <a:cubicBezTo>
                    <a:pt x="1319647" y="7123465"/>
                    <a:pt x="928836" y="7162812"/>
                    <a:pt x="778912" y="7128375"/>
                  </a:cubicBezTo>
                  <a:cubicBezTo>
                    <a:pt x="628988" y="7093938"/>
                    <a:pt x="182251" y="7126729"/>
                    <a:pt x="0" y="7128375"/>
                  </a:cubicBezTo>
                  <a:cubicBezTo>
                    <a:pt x="17581" y="6957036"/>
                    <a:pt x="19306" y="6836112"/>
                    <a:pt x="0" y="6694192"/>
                  </a:cubicBezTo>
                  <a:cubicBezTo>
                    <a:pt x="-19306" y="6552272"/>
                    <a:pt x="-27487" y="6330951"/>
                    <a:pt x="0" y="6117442"/>
                  </a:cubicBezTo>
                  <a:cubicBezTo>
                    <a:pt x="27487" y="5903933"/>
                    <a:pt x="34445" y="5603571"/>
                    <a:pt x="0" y="5326840"/>
                  </a:cubicBezTo>
                  <a:cubicBezTo>
                    <a:pt x="-34445" y="5050109"/>
                    <a:pt x="22424" y="5011072"/>
                    <a:pt x="0" y="4821374"/>
                  </a:cubicBezTo>
                  <a:cubicBezTo>
                    <a:pt x="-22424" y="4631676"/>
                    <a:pt x="-9224" y="4579426"/>
                    <a:pt x="0" y="4387191"/>
                  </a:cubicBezTo>
                  <a:cubicBezTo>
                    <a:pt x="9224" y="4194956"/>
                    <a:pt x="12046" y="4059739"/>
                    <a:pt x="0" y="3953008"/>
                  </a:cubicBezTo>
                  <a:cubicBezTo>
                    <a:pt x="-12046" y="3846277"/>
                    <a:pt x="-2171" y="3399792"/>
                    <a:pt x="0" y="3233690"/>
                  </a:cubicBezTo>
                  <a:cubicBezTo>
                    <a:pt x="2171" y="3067588"/>
                    <a:pt x="-5609" y="2974591"/>
                    <a:pt x="0" y="2799507"/>
                  </a:cubicBezTo>
                  <a:cubicBezTo>
                    <a:pt x="5609" y="2624423"/>
                    <a:pt x="-28770" y="2289599"/>
                    <a:pt x="0" y="2151473"/>
                  </a:cubicBezTo>
                  <a:cubicBezTo>
                    <a:pt x="28770" y="2013347"/>
                    <a:pt x="-2451" y="1763400"/>
                    <a:pt x="0" y="1646007"/>
                  </a:cubicBezTo>
                  <a:cubicBezTo>
                    <a:pt x="2451" y="1528614"/>
                    <a:pt x="-5029" y="1223026"/>
                    <a:pt x="0" y="997972"/>
                  </a:cubicBezTo>
                  <a:cubicBezTo>
                    <a:pt x="5029" y="772919"/>
                    <a:pt x="-35205" y="296777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7875C789-083F-056B-D26D-387A90611597}"/>
              </a:ext>
            </a:extLst>
          </p:cNvPr>
          <p:cNvSpPr txBox="1"/>
          <p:nvPr/>
        </p:nvSpPr>
        <p:spPr>
          <a:xfrm>
            <a:off x="2224802" y="1180170"/>
            <a:ext cx="52943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rtl="0">
              <a:buFont typeface="+mj-lt"/>
              <a:buAutoNum type="arabicPeriod"/>
            </a:pPr>
            <a:r>
              <a:rPr lang="en-AU" sz="1600" b="1" dirty="0">
                <a:solidFill>
                  <a:schemeClr val="bg1">
                    <a:lumMod val="65000"/>
                  </a:schemeClr>
                </a:solidFill>
              </a:rPr>
              <a:t>double</a:t>
            </a: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 quotient;</a:t>
            </a:r>
          </a:p>
          <a:p>
            <a:pPr marL="342900" indent="-342900" rtl="0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int dividend, divisor;</a:t>
            </a:r>
            <a:br>
              <a:rPr lang="en-AU" sz="16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 </a:t>
            </a:r>
          </a:p>
          <a:p>
            <a:pPr marL="342900" indent="-342900" rtl="0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dividend = 21;</a:t>
            </a:r>
          </a:p>
          <a:p>
            <a:pPr marL="342900" indent="-342900" rtl="0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divisor = 4</a:t>
            </a:r>
            <a:r>
              <a:rPr lang="en-AU" sz="1600" dirty="0"/>
              <a:t>;</a:t>
            </a:r>
            <a:br>
              <a:rPr lang="en-AU" sz="1600" dirty="0"/>
            </a:br>
            <a:endParaRPr lang="en-AU" sz="1600" dirty="0"/>
          </a:p>
          <a:p>
            <a:pPr marL="342900" indent="-342900" rtl="0">
              <a:buFont typeface="+mj-lt"/>
              <a:buAutoNum type="arabicPeriod"/>
            </a:pPr>
            <a:r>
              <a:rPr lang="en-AU" sz="1600" dirty="0"/>
              <a:t>quotient =</a:t>
            </a: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 dividend / divisor;</a:t>
            </a:r>
            <a:br>
              <a:rPr lang="en-AU" sz="1600" dirty="0">
                <a:solidFill>
                  <a:schemeClr val="bg1">
                    <a:lumMod val="65000"/>
                  </a:schemeClr>
                </a:solidFill>
              </a:rPr>
            </a:br>
            <a:endParaRPr lang="en-AU" sz="1600" dirty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 rtl="0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WriteLine($"{dividend} / {divisor} = {quotient}");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DBBF7B3-5291-3612-28CC-E30BFC7C494F}"/>
              </a:ext>
            </a:extLst>
          </p:cNvPr>
          <p:cNvGrpSpPr/>
          <p:nvPr/>
        </p:nvGrpSpPr>
        <p:grpSpPr>
          <a:xfrm>
            <a:off x="377644" y="3383484"/>
            <a:ext cx="1075593" cy="633551"/>
            <a:chOff x="515794" y="3650664"/>
            <a:chExt cx="1075593" cy="63355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DFFEA24-10B8-A617-947D-C29E5AB26B71}"/>
                </a:ext>
              </a:extLst>
            </p:cNvPr>
            <p:cNvSpPr txBox="1"/>
            <p:nvPr/>
          </p:nvSpPr>
          <p:spPr>
            <a:xfrm>
              <a:off x="515794" y="3650664"/>
              <a:ext cx="7777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quotient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F244664-7F2F-C0CD-7388-F7D8C585C4CA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D4CC70A-EDDC-9552-0913-6867B1CFB202}"/>
              </a:ext>
            </a:extLst>
          </p:cNvPr>
          <p:cNvGrpSpPr/>
          <p:nvPr/>
        </p:nvGrpSpPr>
        <p:grpSpPr>
          <a:xfrm>
            <a:off x="408434" y="2743694"/>
            <a:ext cx="1075593" cy="633551"/>
            <a:chOff x="515794" y="3650664"/>
            <a:chExt cx="1075593" cy="63355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B3CC659-808E-223A-4249-3D0E3854DEFB}"/>
                </a:ext>
              </a:extLst>
            </p:cNvPr>
            <p:cNvSpPr txBox="1"/>
            <p:nvPr/>
          </p:nvSpPr>
          <p:spPr>
            <a:xfrm>
              <a:off x="515794" y="3650664"/>
              <a:ext cx="7922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dividend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8B75A76-CCFB-FBD6-463F-C0DA1244075C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CF0A772-17BD-38BB-E299-71CFC4636497}"/>
              </a:ext>
            </a:extLst>
          </p:cNvPr>
          <p:cNvGrpSpPr/>
          <p:nvPr/>
        </p:nvGrpSpPr>
        <p:grpSpPr>
          <a:xfrm>
            <a:off x="398509" y="2061538"/>
            <a:ext cx="1075593" cy="633551"/>
            <a:chOff x="515794" y="3650664"/>
            <a:chExt cx="1075593" cy="63355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EDDC24D-DFC4-678F-7F41-14A23B0A5189}"/>
                </a:ext>
              </a:extLst>
            </p:cNvPr>
            <p:cNvSpPr txBox="1"/>
            <p:nvPr/>
          </p:nvSpPr>
          <p:spPr>
            <a:xfrm>
              <a:off x="515794" y="3650664"/>
              <a:ext cx="6655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divisor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DD9BDDA-DC43-CDCE-1E22-65939BECDFD8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A96A6B1B-1734-4AAA-2707-C8E90A5CDAB6}"/>
              </a:ext>
            </a:extLst>
          </p:cNvPr>
          <p:cNvSpPr txBox="1"/>
          <p:nvPr/>
        </p:nvSpPr>
        <p:spPr>
          <a:xfrm>
            <a:off x="2835611" y="5001593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FADF38-3FCB-AA37-5F01-9E88065AC598}"/>
              </a:ext>
            </a:extLst>
          </p:cNvPr>
          <p:cNvSpPr txBox="1"/>
          <p:nvPr/>
        </p:nvSpPr>
        <p:spPr>
          <a:xfrm>
            <a:off x="766532" y="3046789"/>
            <a:ext cx="4975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21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A868E78-CB68-4F7C-D4BE-77571469C76A}"/>
              </a:ext>
            </a:extLst>
          </p:cNvPr>
          <p:cNvSpPr txBox="1"/>
          <p:nvPr/>
        </p:nvSpPr>
        <p:spPr>
          <a:xfrm>
            <a:off x="2842127" y="539565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4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810BFDD-A4DF-0AEE-2339-5A2C8CE7DE00}"/>
              </a:ext>
            </a:extLst>
          </p:cNvPr>
          <p:cNvSpPr txBox="1"/>
          <p:nvPr/>
        </p:nvSpPr>
        <p:spPr>
          <a:xfrm>
            <a:off x="2842127" y="5789723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E51DED-2266-BE21-6130-21663161085A}"/>
              </a:ext>
            </a:extLst>
          </p:cNvPr>
          <p:cNvSpPr txBox="1"/>
          <p:nvPr/>
        </p:nvSpPr>
        <p:spPr>
          <a:xfrm flipH="1">
            <a:off x="862965" y="2356921"/>
            <a:ext cx="492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4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6CA7970-489D-7EA7-63A3-A14933B79F8E}"/>
              </a:ext>
            </a:extLst>
          </p:cNvPr>
          <p:cNvSpPr txBox="1"/>
          <p:nvPr/>
        </p:nvSpPr>
        <p:spPr>
          <a:xfrm>
            <a:off x="2830033" y="5776289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5.25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E5E8A8B-4515-7B5F-0E5E-9D3C3B39EC36}"/>
              </a:ext>
            </a:extLst>
          </p:cNvPr>
          <p:cNvGrpSpPr/>
          <p:nvPr/>
        </p:nvGrpSpPr>
        <p:grpSpPr>
          <a:xfrm>
            <a:off x="1654733" y="2853247"/>
            <a:ext cx="368210" cy="1816214"/>
            <a:chOff x="1643619" y="-9562444"/>
            <a:chExt cx="368210" cy="18863360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A6C47A11-B0A6-C69D-BE62-7DA35D8FACF1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611631" y="-307194"/>
              <a:ext cx="18863360" cy="352860"/>
            </a:xfrm>
            <a:prstGeom prst="bentConnector3">
              <a:avLst>
                <a:gd name="adj1" fmla="val 99930"/>
              </a:avLst>
            </a:prstGeom>
            <a:ln w="19050" cap="rnd" cmpd="sng">
              <a:solidFill>
                <a:schemeClr val="tx1">
                  <a:lumMod val="75000"/>
                  <a:lumOff val="25000"/>
                </a:schemeClr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49BEE1B-0E58-9E95-ECA4-1B1EFB2FF91A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BBBC2FAB-24F1-0F41-AB2E-6C275F647ECA}"/>
              </a:ext>
            </a:extLst>
          </p:cNvPr>
          <p:cNvGrpSpPr/>
          <p:nvPr/>
        </p:nvGrpSpPr>
        <p:grpSpPr>
          <a:xfrm>
            <a:off x="1829565" y="5822251"/>
            <a:ext cx="2592260" cy="307778"/>
            <a:chOff x="-196789" y="3976437"/>
            <a:chExt cx="2592260" cy="307778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66F292A4-A882-48C2-A537-78AA307F28D2}"/>
                </a:ext>
              </a:extLst>
            </p:cNvPr>
            <p:cNvSpPr txBox="1"/>
            <p:nvPr/>
          </p:nvSpPr>
          <p:spPr>
            <a:xfrm>
              <a:off x="-196789" y="3976437"/>
              <a:ext cx="9605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Register 3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74FC29D-1336-6CC3-1A22-1BFFDD6767EB}"/>
                </a:ext>
              </a:extLst>
            </p:cNvPr>
            <p:cNvSpPr/>
            <p:nvPr/>
          </p:nvSpPr>
          <p:spPr>
            <a:xfrm>
              <a:off x="737092" y="3976438"/>
              <a:ext cx="1658379" cy="307777"/>
            </a:xfrm>
            <a:custGeom>
              <a:avLst/>
              <a:gdLst>
                <a:gd name="connsiteX0" fmla="*/ 0 w 1658379"/>
                <a:gd name="connsiteY0" fmla="*/ 0 h 307777"/>
                <a:gd name="connsiteX1" fmla="*/ 536209 w 1658379"/>
                <a:gd name="connsiteY1" fmla="*/ 0 h 307777"/>
                <a:gd name="connsiteX2" fmla="*/ 1039251 w 1658379"/>
                <a:gd name="connsiteY2" fmla="*/ 0 h 307777"/>
                <a:gd name="connsiteX3" fmla="*/ 1658379 w 1658379"/>
                <a:gd name="connsiteY3" fmla="*/ 0 h 307777"/>
                <a:gd name="connsiteX4" fmla="*/ 1658379 w 1658379"/>
                <a:gd name="connsiteY4" fmla="*/ 307777 h 307777"/>
                <a:gd name="connsiteX5" fmla="*/ 1138754 w 1658379"/>
                <a:gd name="connsiteY5" fmla="*/ 307777 h 307777"/>
                <a:gd name="connsiteX6" fmla="*/ 552793 w 1658379"/>
                <a:gd name="connsiteY6" fmla="*/ 307777 h 307777"/>
                <a:gd name="connsiteX7" fmla="*/ 0 w 1658379"/>
                <a:gd name="connsiteY7" fmla="*/ 307777 h 307777"/>
                <a:gd name="connsiteX8" fmla="*/ 0 w 1658379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8379" h="307777" extrusionOk="0">
                  <a:moveTo>
                    <a:pt x="0" y="0"/>
                  </a:moveTo>
                  <a:cubicBezTo>
                    <a:pt x="197030" y="-22045"/>
                    <a:pt x="325294" y="11235"/>
                    <a:pt x="536209" y="0"/>
                  </a:cubicBezTo>
                  <a:cubicBezTo>
                    <a:pt x="747124" y="-11235"/>
                    <a:pt x="924731" y="16567"/>
                    <a:pt x="1039251" y="0"/>
                  </a:cubicBezTo>
                  <a:cubicBezTo>
                    <a:pt x="1153771" y="-16567"/>
                    <a:pt x="1385820" y="2989"/>
                    <a:pt x="1658379" y="0"/>
                  </a:cubicBezTo>
                  <a:cubicBezTo>
                    <a:pt x="1663817" y="133970"/>
                    <a:pt x="1654222" y="197125"/>
                    <a:pt x="1658379" y="307777"/>
                  </a:cubicBezTo>
                  <a:cubicBezTo>
                    <a:pt x="1453696" y="284358"/>
                    <a:pt x="1273517" y="299943"/>
                    <a:pt x="1138754" y="307777"/>
                  </a:cubicBezTo>
                  <a:cubicBezTo>
                    <a:pt x="1003991" y="315611"/>
                    <a:pt x="713350" y="285201"/>
                    <a:pt x="552793" y="307777"/>
                  </a:cubicBezTo>
                  <a:cubicBezTo>
                    <a:pt x="392236" y="330353"/>
                    <a:pt x="146079" y="29399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DE8C0FD4-6FCA-0123-D36D-C6A48DA8B9B1}"/>
              </a:ext>
            </a:extLst>
          </p:cNvPr>
          <p:cNvSpPr txBox="1"/>
          <p:nvPr/>
        </p:nvSpPr>
        <p:spPr>
          <a:xfrm>
            <a:off x="2835611" y="5001593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21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DE1AAB5-738F-8871-0528-0AC512491234}"/>
              </a:ext>
            </a:extLst>
          </p:cNvPr>
          <p:cNvSpPr txBox="1"/>
          <p:nvPr/>
        </p:nvSpPr>
        <p:spPr>
          <a:xfrm>
            <a:off x="2842127" y="539565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4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9A5F5C9-D74D-1958-7143-764226979541}"/>
              </a:ext>
            </a:extLst>
          </p:cNvPr>
          <p:cNvSpPr/>
          <p:nvPr/>
        </p:nvSpPr>
        <p:spPr>
          <a:xfrm>
            <a:off x="239327" y="4500709"/>
            <a:ext cx="4310633" cy="1805226"/>
          </a:xfrm>
          <a:custGeom>
            <a:avLst/>
            <a:gdLst>
              <a:gd name="connsiteX0" fmla="*/ 0 w 4310633"/>
              <a:gd name="connsiteY0" fmla="*/ 0 h 1805226"/>
              <a:gd name="connsiteX1" fmla="*/ 572698 w 4310633"/>
              <a:gd name="connsiteY1" fmla="*/ 0 h 1805226"/>
              <a:gd name="connsiteX2" fmla="*/ 1059184 w 4310633"/>
              <a:gd name="connsiteY2" fmla="*/ 0 h 1805226"/>
              <a:gd name="connsiteX3" fmla="*/ 1761201 w 4310633"/>
              <a:gd name="connsiteY3" fmla="*/ 0 h 1805226"/>
              <a:gd name="connsiteX4" fmla="*/ 2333900 w 4310633"/>
              <a:gd name="connsiteY4" fmla="*/ 0 h 1805226"/>
              <a:gd name="connsiteX5" fmla="*/ 2906598 w 4310633"/>
              <a:gd name="connsiteY5" fmla="*/ 0 h 1805226"/>
              <a:gd name="connsiteX6" fmla="*/ 3608616 w 4310633"/>
              <a:gd name="connsiteY6" fmla="*/ 0 h 1805226"/>
              <a:gd name="connsiteX7" fmla="*/ 4310633 w 4310633"/>
              <a:gd name="connsiteY7" fmla="*/ 0 h 1805226"/>
              <a:gd name="connsiteX8" fmla="*/ 4310633 w 4310633"/>
              <a:gd name="connsiteY8" fmla="*/ 637847 h 1805226"/>
              <a:gd name="connsiteX9" fmla="*/ 4310633 w 4310633"/>
              <a:gd name="connsiteY9" fmla="*/ 1203484 h 1805226"/>
              <a:gd name="connsiteX10" fmla="*/ 4310633 w 4310633"/>
              <a:gd name="connsiteY10" fmla="*/ 1805226 h 1805226"/>
              <a:gd name="connsiteX11" fmla="*/ 3694828 w 4310633"/>
              <a:gd name="connsiteY11" fmla="*/ 1805226 h 1805226"/>
              <a:gd name="connsiteX12" fmla="*/ 3122130 w 4310633"/>
              <a:gd name="connsiteY12" fmla="*/ 1805226 h 1805226"/>
              <a:gd name="connsiteX13" fmla="*/ 2420113 w 4310633"/>
              <a:gd name="connsiteY13" fmla="*/ 1805226 h 1805226"/>
              <a:gd name="connsiteX14" fmla="*/ 1718095 w 4310633"/>
              <a:gd name="connsiteY14" fmla="*/ 1805226 h 1805226"/>
              <a:gd name="connsiteX15" fmla="*/ 1188503 w 4310633"/>
              <a:gd name="connsiteY15" fmla="*/ 1805226 h 1805226"/>
              <a:gd name="connsiteX16" fmla="*/ 572698 w 4310633"/>
              <a:gd name="connsiteY16" fmla="*/ 1805226 h 1805226"/>
              <a:gd name="connsiteX17" fmla="*/ 0 w 4310633"/>
              <a:gd name="connsiteY17" fmla="*/ 1805226 h 1805226"/>
              <a:gd name="connsiteX18" fmla="*/ 0 w 4310633"/>
              <a:gd name="connsiteY18" fmla="*/ 1203484 h 1805226"/>
              <a:gd name="connsiteX19" fmla="*/ 0 w 4310633"/>
              <a:gd name="connsiteY19" fmla="*/ 637847 h 1805226"/>
              <a:gd name="connsiteX20" fmla="*/ 0 w 4310633"/>
              <a:gd name="connsiteY20" fmla="*/ 0 h 1805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310633" h="1805226" extrusionOk="0">
                <a:moveTo>
                  <a:pt x="0" y="0"/>
                </a:moveTo>
                <a:cubicBezTo>
                  <a:pt x="176060" y="19776"/>
                  <a:pt x="350203" y="19365"/>
                  <a:pt x="572698" y="0"/>
                </a:cubicBezTo>
                <a:cubicBezTo>
                  <a:pt x="795193" y="-19365"/>
                  <a:pt x="920213" y="16604"/>
                  <a:pt x="1059184" y="0"/>
                </a:cubicBezTo>
                <a:cubicBezTo>
                  <a:pt x="1198155" y="-16604"/>
                  <a:pt x="1440458" y="-28892"/>
                  <a:pt x="1761201" y="0"/>
                </a:cubicBezTo>
                <a:cubicBezTo>
                  <a:pt x="2081944" y="28892"/>
                  <a:pt x="2080342" y="8977"/>
                  <a:pt x="2333900" y="0"/>
                </a:cubicBezTo>
                <a:cubicBezTo>
                  <a:pt x="2587458" y="-8977"/>
                  <a:pt x="2756751" y="28363"/>
                  <a:pt x="2906598" y="0"/>
                </a:cubicBezTo>
                <a:cubicBezTo>
                  <a:pt x="3056445" y="-28363"/>
                  <a:pt x="3365087" y="34828"/>
                  <a:pt x="3608616" y="0"/>
                </a:cubicBezTo>
                <a:cubicBezTo>
                  <a:pt x="3852145" y="-34828"/>
                  <a:pt x="3968355" y="-9879"/>
                  <a:pt x="4310633" y="0"/>
                </a:cubicBezTo>
                <a:cubicBezTo>
                  <a:pt x="4314559" y="151397"/>
                  <a:pt x="4292633" y="438715"/>
                  <a:pt x="4310633" y="637847"/>
                </a:cubicBezTo>
                <a:cubicBezTo>
                  <a:pt x="4328633" y="836979"/>
                  <a:pt x="4290980" y="1075015"/>
                  <a:pt x="4310633" y="1203484"/>
                </a:cubicBezTo>
                <a:cubicBezTo>
                  <a:pt x="4330286" y="1331953"/>
                  <a:pt x="4328122" y="1582725"/>
                  <a:pt x="4310633" y="1805226"/>
                </a:cubicBezTo>
                <a:cubicBezTo>
                  <a:pt x="4090257" y="1817933"/>
                  <a:pt x="3971144" y="1809795"/>
                  <a:pt x="3694828" y="1805226"/>
                </a:cubicBezTo>
                <a:cubicBezTo>
                  <a:pt x="3418512" y="1800657"/>
                  <a:pt x="3346650" y="1792719"/>
                  <a:pt x="3122130" y="1805226"/>
                </a:cubicBezTo>
                <a:cubicBezTo>
                  <a:pt x="2897610" y="1817733"/>
                  <a:pt x="2642459" y="1813268"/>
                  <a:pt x="2420113" y="1805226"/>
                </a:cubicBezTo>
                <a:cubicBezTo>
                  <a:pt x="2197767" y="1797184"/>
                  <a:pt x="1936039" y="1782670"/>
                  <a:pt x="1718095" y="1805226"/>
                </a:cubicBezTo>
                <a:cubicBezTo>
                  <a:pt x="1500151" y="1827782"/>
                  <a:pt x="1323682" y="1797135"/>
                  <a:pt x="1188503" y="1805226"/>
                </a:cubicBezTo>
                <a:cubicBezTo>
                  <a:pt x="1053324" y="1813317"/>
                  <a:pt x="706536" y="1809419"/>
                  <a:pt x="572698" y="1805226"/>
                </a:cubicBezTo>
                <a:cubicBezTo>
                  <a:pt x="438861" y="1801033"/>
                  <a:pt x="279661" y="1826228"/>
                  <a:pt x="0" y="1805226"/>
                </a:cubicBezTo>
                <a:cubicBezTo>
                  <a:pt x="5146" y="1682304"/>
                  <a:pt x="-4186" y="1488788"/>
                  <a:pt x="0" y="1203484"/>
                </a:cubicBezTo>
                <a:cubicBezTo>
                  <a:pt x="4186" y="918180"/>
                  <a:pt x="15502" y="829862"/>
                  <a:pt x="0" y="637847"/>
                </a:cubicBezTo>
                <a:cubicBezTo>
                  <a:pt x="-15502" y="445832"/>
                  <a:pt x="-6360" y="208051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29" dirty="0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4AE1A64E-B4E1-179B-5E7B-37CE47E4AEC5}"/>
              </a:ext>
            </a:extLst>
          </p:cNvPr>
          <p:cNvGrpSpPr/>
          <p:nvPr/>
        </p:nvGrpSpPr>
        <p:grpSpPr>
          <a:xfrm>
            <a:off x="889135" y="5221347"/>
            <a:ext cx="681335" cy="1006507"/>
            <a:chOff x="2019687" y="4812858"/>
            <a:chExt cx="681335" cy="1006507"/>
          </a:xfrm>
        </p:grpSpPr>
        <p:pic>
          <p:nvPicPr>
            <p:cNvPr id="87" name="Picture 86" descr="A black square with white lines&#10;&#10;Description automatically generated">
              <a:extLst>
                <a:ext uri="{FF2B5EF4-FFF2-40B4-BE49-F238E27FC236}">
                  <a16:creationId xmlns:a16="http://schemas.microsoft.com/office/drawing/2014/main" id="{B9F27720-1543-CD74-7E07-97A5C72FD7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019687" y="4812858"/>
              <a:ext cx="681335" cy="625877"/>
            </a:xfrm>
            <a:prstGeom prst="rect">
              <a:avLst/>
            </a:prstGeom>
          </p:spPr>
        </p:pic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5A27C738-BC17-91A5-CDA8-57F523ECFEA8}"/>
                </a:ext>
              </a:extLst>
            </p:cNvPr>
            <p:cNvSpPr txBox="1"/>
            <p:nvPr/>
          </p:nvSpPr>
          <p:spPr>
            <a:xfrm>
              <a:off x="2036926" y="5450033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CPU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8E5AA10B-11BA-44C5-1B14-77ED4DE704D1}"/>
              </a:ext>
            </a:extLst>
          </p:cNvPr>
          <p:cNvGrpSpPr/>
          <p:nvPr/>
        </p:nvGrpSpPr>
        <p:grpSpPr>
          <a:xfrm>
            <a:off x="328146" y="4561740"/>
            <a:ext cx="1721392" cy="523220"/>
            <a:chOff x="-130005" y="3868716"/>
            <a:chExt cx="1721392" cy="523220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1EADC6F2-6949-47BA-E752-952AC42B688F}"/>
                </a:ext>
              </a:extLst>
            </p:cNvPr>
            <p:cNvSpPr txBox="1"/>
            <p:nvPr/>
          </p:nvSpPr>
          <p:spPr>
            <a:xfrm>
              <a:off x="-130005" y="3868716"/>
              <a:ext cx="7889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Program</a:t>
              </a:r>
            </a:p>
            <a:p>
              <a:r>
                <a:rPr lang="en-US" sz="1400" dirty="0"/>
                <a:t>Counter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24136D32-2289-D620-64D8-F673975961A7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3EABA9F6-C9AE-1871-5203-22977E083C35}"/>
              </a:ext>
            </a:extLst>
          </p:cNvPr>
          <p:cNvSpPr txBox="1"/>
          <p:nvPr/>
        </p:nvSpPr>
        <p:spPr>
          <a:xfrm>
            <a:off x="1227586" y="4636840"/>
            <a:ext cx="85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5d</a:t>
            </a: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8EBDD79C-688B-F7E9-A26E-5173BDAEA5C7}"/>
              </a:ext>
            </a:extLst>
          </p:cNvPr>
          <p:cNvGrpSpPr/>
          <p:nvPr/>
        </p:nvGrpSpPr>
        <p:grpSpPr>
          <a:xfrm>
            <a:off x="4638779" y="4466012"/>
            <a:ext cx="2668096" cy="1839923"/>
            <a:chOff x="4638779" y="4466012"/>
            <a:chExt cx="2668096" cy="1839923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309F8881-3959-FDA4-7626-99A23AFBCE8B}"/>
                </a:ext>
              </a:extLst>
            </p:cNvPr>
            <p:cNvSpPr/>
            <p:nvPr/>
          </p:nvSpPr>
          <p:spPr>
            <a:xfrm>
              <a:off x="4638779" y="4490436"/>
              <a:ext cx="2668096" cy="1815499"/>
            </a:xfrm>
            <a:custGeom>
              <a:avLst/>
              <a:gdLst>
                <a:gd name="connsiteX0" fmla="*/ 0 w 2668096"/>
                <a:gd name="connsiteY0" fmla="*/ 0 h 1815499"/>
                <a:gd name="connsiteX1" fmla="*/ 640343 w 2668096"/>
                <a:gd name="connsiteY1" fmla="*/ 0 h 1815499"/>
                <a:gd name="connsiteX2" fmla="*/ 1227324 w 2668096"/>
                <a:gd name="connsiteY2" fmla="*/ 0 h 1815499"/>
                <a:gd name="connsiteX3" fmla="*/ 1947710 w 2668096"/>
                <a:gd name="connsiteY3" fmla="*/ 0 h 1815499"/>
                <a:gd name="connsiteX4" fmla="*/ 2668096 w 2668096"/>
                <a:gd name="connsiteY4" fmla="*/ 0 h 1815499"/>
                <a:gd name="connsiteX5" fmla="*/ 2668096 w 2668096"/>
                <a:gd name="connsiteY5" fmla="*/ 587011 h 1815499"/>
                <a:gd name="connsiteX6" fmla="*/ 2668096 w 2668096"/>
                <a:gd name="connsiteY6" fmla="*/ 1155868 h 1815499"/>
                <a:gd name="connsiteX7" fmla="*/ 2668096 w 2668096"/>
                <a:gd name="connsiteY7" fmla="*/ 1815499 h 1815499"/>
                <a:gd name="connsiteX8" fmla="*/ 2001072 w 2668096"/>
                <a:gd name="connsiteY8" fmla="*/ 1815499 h 1815499"/>
                <a:gd name="connsiteX9" fmla="*/ 1414091 w 2668096"/>
                <a:gd name="connsiteY9" fmla="*/ 1815499 h 1815499"/>
                <a:gd name="connsiteX10" fmla="*/ 747067 w 2668096"/>
                <a:gd name="connsiteY10" fmla="*/ 1815499 h 1815499"/>
                <a:gd name="connsiteX11" fmla="*/ 0 w 2668096"/>
                <a:gd name="connsiteY11" fmla="*/ 1815499 h 1815499"/>
                <a:gd name="connsiteX12" fmla="*/ 0 w 2668096"/>
                <a:gd name="connsiteY12" fmla="*/ 1228488 h 1815499"/>
                <a:gd name="connsiteX13" fmla="*/ 0 w 2668096"/>
                <a:gd name="connsiteY13" fmla="*/ 641476 h 1815499"/>
                <a:gd name="connsiteX14" fmla="*/ 0 w 2668096"/>
                <a:gd name="connsiteY14" fmla="*/ 0 h 1815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668096" h="1815499" extrusionOk="0">
                  <a:moveTo>
                    <a:pt x="0" y="0"/>
                  </a:moveTo>
                  <a:cubicBezTo>
                    <a:pt x="161883" y="29046"/>
                    <a:pt x="382930" y="4998"/>
                    <a:pt x="640343" y="0"/>
                  </a:cubicBezTo>
                  <a:cubicBezTo>
                    <a:pt x="897756" y="-4998"/>
                    <a:pt x="1089204" y="10165"/>
                    <a:pt x="1227324" y="0"/>
                  </a:cubicBezTo>
                  <a:cubicBezTo>
                    <a:pt x="1365444" y="-10165"/>
                    <a:pt x="1763739" y="33338"/>
                    <a:pt x="1947710" y="0"/>
                  </a:cubicBezTo>
                  <a:cubicBezTo>
                    <a:pt x="2131681" y="-33338"/>
                    <a:pt x="2327002" y="-7919"/>
                    <a:pt x="2668096" y="0"/>
                  </a:cubicBezTo>
                  <a:cubicBezTo>
                    <a:pt x="2659015" y="266087"/>
                    <a:pt x="2658100" y="312496"/>
                    <a:pt x="2668096" y="587011"/>
                  </a:cubicBezTo>
                  <a:cubicBezTo>
                    <a:pt x="2678092" y="861526"/>
                    <a:pt x="2669979" y="1026023"/>
                    <a:pt x="2668096" y="1155868"/>
                  </a:cubicBezTo>
                  <a:cubicBezTo>
                    <a:pt x="2666213" y="1285713"/>
                    <a:pt x="2693952" y="1597745"/>
                    <a:pt x="2668096" y="1815499"/>
                  </a:cubicBezTo>
                  <a:cubicBezTo>
                    <a:pt x="2450039" y="1808038"/>
                    <a:pt x="2261506" y="1833244"/>
                    <a:pt x="2001072" y="1815499"/>
                  </a:cubicBezTo>
                  <a:cubicBezTo>
                    <a:pt x="1740638" y="1797754"/>
                    <a:pt x="1539910" y="1804864"/>
                    <a:pt x="1414091" y="1815499"/>
                  </a:cubicBezTo>
                  <a:cubicBezTo>
                    <a:pt x="1288272" y="1826134"/>
                    <a:pt x="1014562" y="1782881"/>
                    <a:pt x="747067" y="1815499"/>
                  </a:cubicBezTo>
                  <a:cubicBezTo>
                    <a:pt x="479572" y="1848117"/>
                    <a:pt x="357146" y="1827980"/>
                    <a:pt x="0" y="1815499"/>
                  </a:cubicBezTo>
                  <a:cubicBezTo>
                    <a:pt x="5263" y="1644844"/>
                    <a:pt x="-28864" y="1380327"/>
                    <a:pt x="0" y="1228488"/>
                  </a:cubicBezTo>
                  <a:cubicBezTo>
                    <a:pt x="28864" y="1076649"/>
                    <a:pt x="-27758" y="821089"/>
                    <a:pt x="0" y="641476"/>
                  </a:cubicBezTo>
                  <a:cubicBezTo>
                    <a:pt x="27758" y="461863"/>
                    <a:pt x="-22611" y="198070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43E27758-D9E1-8E58-20C0-036B53CFCF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38779" y="4799489"/>
              <a:ext cx="2668096" cy="0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2" name="Picture 101">
              <a:extLst>
                <a:ext uri="{FF2B5EF4-FFF2-40B4-BE49-F238E27FC236}">
                  <a16:creationId xmlns:a16="http://schemas.microsoft.com/office/drawing/2014/main" id="{05B4F5EF-13A2-17E0-CFDC-43AEB9812A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4724127" y="4574478"/>
              <a:ext cx="426016" cy="152400"/>
            </a:xfrm>
            <a:prstGeom prst="rect">
              <a:avLst/>
            </a:prstGeom>
          </p:spPr>
        </p:pic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6A45D1CC-7993-1960-14C1-5FAFE9EA6905}"/>
                </a:ext>
              </a:extLst>
            </p:cNvPr>
            <p:cNvSpPr txBox="1"/>
            <p:nvPr/>
          </p:nvSpPr>
          <p:spPr>
            <a:xfrm>
              <a:off x="5175454" y="4466012"/>
              <a:ext cx="880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</a:rPr>
                <a:t>Console</a:t>
              </a:r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5B3FE63E-90A6-70DA-CF88-E53583CA3F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38007" y="4903139"/>
              <a:ext cx="0" cy="190857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" name="Curved Connector 2">
            <a:extLst>
              <a:ext uri="{FF2B5EF4-FFF2-40B4-BE49-F238E27FC236}">
                <a16:creationId xmlns:a16="http://schemas.microsoft.com/office/drawing/2014/main" id="{D8FEE7A0-9E19-26A0-000C-055B8AC26147}"/>
              </a:ext>
            </a:extLst>
          </p:cNvPr>
          <p:cNvCxnSpPr>
            <a:cxnSpLocks/>
          </p:cNvCxnSpPr>
          <p:nvPr/>
        </p:nvCxnSpPr>
        <p:spPr>
          <a:xfrm rot="16200000" flipV="1">
            <a:off x="1337161" y="3979223"/>
            <a:ext cx="1926576" cy="1694423"/>
          </a:xfrm>
          <a:prstGeom prst="curvedConnector2">
            <a:avLst/>
          </a:prstGeom>
          <a:ln w="38100">
            <a:solidFill>
              <a:srgbClr val="C9003B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E4361C3-3F27-FF1F-46E9-7CD66204D941}"/>
              </a:ext>
            </a:extLst>
          </p:cNvPr>
          <p:cNvSpPr txBox="1"/>
          <p:nvPr/>
        </p:nvSpPr>
        <p:spPr>
          <a:xfrm>
            <a:off x="2266252" y="3853537"/>
            <a:ext cx="502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>
                <a:solidFill>
                  <a:srgbClr val="C9003B"/>
                </a:solidFill>
              </a:rPr>
              <a:t>5d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8ED94D-3012-1026-8312-1145EAC1D6C9}"/>
              </a:ext>
            </a:extLst>
          </p:cNvPr>
          <p:cNvSpPr txBox="1"/>
          <p:nvPr/>
        </p:nvSpPr>
        <p:spPr>
          <a:xfrm>
            <a:off x="677917" y="3677865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5.25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0CB1BF2-A042-B9AE-6C3E-632E950AA968}"/>
              </a:ext>
            </a:extLst>
          </p:cNvPr>
          <p:cNvGrpSpPr/>
          <p:nvPr/>
        </p:nvGrpSpPr>
        <p:grpSpPr>
          <a:xfrm>
            <a:off x="1829565" y="5038980"/>
            <a:ext cx="2592260" cy="307778"/>
            <a:chOff x="-196789" y="3976437"/>
            <a:chExt cx="2592260" cy="307778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1A5A23D-636D-9367-60EF-4C4E660D7D4F}"/>
                </a:ext>
              </a:extLst>
            </p:cNvPr>
            <p:cNvSpPr txBox="1"/>
            <p:nvPr/>
          </p:nvSpPr>
          <p:spPr>
            <a:xfrm>
              <a:off x="-196789" y="3976437"/>
              <a:ext cx="9396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Register 1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EBF96E6-49B7-AD73-3037-9050027419DD}"/>
                </a:ext>
              </a:extLst>
            </p:cNvPr>
            <p:cNvSpPr/>
            <p:nvPr/>
          </p:nvSpPr>
          <p:spPr>
            <a:xfrm>
              <a:off x="737092" y="3976438"/>
              <a:ext cx="1658379" cy="307777"/>
            </a:xfrm>
            <a:custGeom>
              <a:avLst/>
              <a:gdLst>
                <a:gd name="connsiteX0" fmla="*/ 0 w 1658379"/>
                <a:gd name="connsiteY0" fmla="*/ 0 h 307777"/>
                <a:gd name="connsiteX1" fmla="*/ 536209 w 1658379"/>
                <a:gd name="connsiteY1" fmla="*/ 0 h 307777"/>
                <a:gd name="connsiteX2" fmla="*/ 1039251 w 1658379"/>
                <a:gd name="connsiteY2" fmla="*/ 0 h 307777"/>
                <a:gd name="connsiteX3" fmla="*/ 1658379 w 1658379"/>
                <a:gd name="connsiteY3" fmla="*/ 0 h 307777"/>
                <a:gd name="connsiteX4" fmla="*/ 1658379 w 1658379"/>
                <a:gd name="connsiteY4" fmla="*/ 307777 h 307777"/>
                <a:gd name="connsiteX5" fmla="*/ 1138754 w 1658379"/>
                <a:gd name="connsiteY5" fmla="*/ 307777 h 307777"/>
                <a:gd name="connsiteX6" fmla="*/ 552793 w 1658379"/>
                <a:gd name="connsiteY6" fmla="*/ 307777 h 307777"/>
                <a:gd name="connsiteX7" fmla="*/ 0 w 1658379"/>
                <a:gd name="connsiteY7" fmla="*/ 307777 h 307777"/>
                <a:gd name="connsiteX8" fmla="*/ 0 w 1658379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8379" h="307777" extrusionOk="0">
                  <a:moveTo>
                    <a:pt x="0" y="0"/>
                  </a:moveTo>
                  <a:cubicBezTo>
                    <a:pt x="197030" y="-22045"/>
                    <a:pt x="325294" y="11235"/>
                    <a:pt x="536209" y="0"/>
                  </a:cubicBezTo>
                  <a:cubicBezTo>
                    <a:pt x="747124" y="-11235"/>
                    <a:pt x="924731" y="16567"/>
                    <a:pt x="1039251" y="0"/>
                  </a:cubicBezTo>
                  <a:cubicBezTo>
                    <a:pt x="1153771" y="-16567"/>
                    <a:pt x="1385820" y="2989"/>
                    <a:pt x="1658379" y="0"/>
                  </a:cubicBezTo>
                  <a:cubicBezTo>
                    <a:pt x="1663817" y="133970"/>
                    <a:pt x="1654222" y="197125"/>
                    <a:pt x="1658379" y="307777"/>
                  </a:cubicBezTo>
                  <a:cubicBezTo>
                    <a:pt x="1453696" y="284358"/>
                    <a:pt x="1273517" y="299943"/>
                    <a:pt x="1138754" y="307777"/>
                  </a:cubicBezTo>
                  <a:cubicBezTo>
                    <a:pt x="1003991" y="315611"/>
                    <a:pt x="713350" y="285201"/>
                    <a:pt x="552793" y="307777"/>
                  </a:cubicBezTo>
                  <a:cubicBezTo>
                    <a:pt x="392236" y="330353"/>
                    <a:pt x="146079" y="29399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6D2360-63FF-CB77-9851-4F48DED03171}"/>
              </a:ext>
            </a:extLst>
          </p:cNvPr>
          <p:cNvGrpSpPr/>
          <p:nvPr/>
        </p:nvGrpSpPr>
        <p:grpSpPr>
          <a:xfrm>
            <a:off x="1819388" y="5426436"/>
            <a:ext cx="2592260" cy="307778"/>
            <a:chOff x="-196789" y="3976437"/>
            <a:chExt cx="2592260" cy="307778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AF34497-1F8C-DE3C-0A06-FE4E7358E5DC}"/>
                </a:ext>
              </a:extLst>
            </p:cNvPr>
            <p:cNvSpPr txBox="1"/>
            <p:nvPr/>
          </p:nvSpPr>
          <p:spPr>
            <a:xfrm>
              <a:off x="-196789" y="3976437"/>
              <a:ext cx="9589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solidFill>
                    <a:schemeClr val="bg1">
                      <a:lumMod val="65000"/>
                    </a:schemeClr>
                  </a:solidFill>
                </a:rPr>
                <a:t>Register 2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2DCF4CD-D501-1E0B-E5FB-574F7A1FD079}"/>
                </a:ext>
              </a:extLst>
            </p:cNvPr>
            <p:cNvSpPr/>
            <p:nvPr/>
          </p:nvSpPr>
          <p:spPr>
            <a:xfrm>
              <a:off x="737092" y="3976438"/>
              <a:ext cx="1658379" cy="307777"/>
            </a:xfrm>
            <a:custGeom>
              <a:avLst/>
              <a:gdLst>
                <a:gd name="connsiteX0" fmla="*/ 0 w 1658379"/>
                <a:gd name="connsiteY0" fmla="*/ 0 h 307777"/>
                <a:gd name="connsiteX1" fmla="*/ 536209 w 1658379"/>
                <a:gd name="connsiteY1" fmla="*/ 0 h 307777"/>
                <a:gd name="connsiteX2" fmla="*/ 1039251 w 1658379"/>
                <a:gd name="connsiteY2" fmla="*/ 0 h 307777"/>
                <a:gd name="connsiteX3" fmla="*/ 1658379 w 1658379"/>
                <a:gd name="connsiteY3" fmla="*/ 0 h 307777"/>
                <a:gd name="connsiteX4" fmla="*/ 1658379 w 1658379"/>
                <a:gd name="connsiteY4" fmla="*/ 307777 h 307777"/>
                <a:gd name="connsiteX5" fmla="*/ 1138754 w 1658379"/>
                <a:gd name="connsiteY5" fmla="*/ 307777 h 307777"/>
                <a:gd name="connsiteX6" fmla="*/ 552793 w 1658379"/>
                <a:gd name="connsiteY6" fmla="*/ 307777 h 307777"/>
                <a:gd name="connsiteX7" fmla="*/ 0 w 1658379"/>
                <a:gd name="connsiteY7" fmla="*/ 307777 h 307777"/>
                <a:gd name="connsiteX8" fmla="*/ 0 w 1658379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8379" h="307777" extrusionOk="0">
                  <a:moveTo>
                    <a:pt x="0" y="0"/>
                  </a:moveTo>
                  <a:cubicBezTo>
                    <a:pt x="197030" y="-22045"/>
                    <a:pt x="325294" y="11235"/>
                    <a:pt x="536209" y="0"/>
                  </a:cubicBezTo>
                  <a:cubicBezTo>
                    <a:pt x="747124" y="-11235"/>
                    <a:pt x="924731" y="16567"/>
                    <a:pt x="1039251" y="0"/>
                  </a:cubicBezTo>
                  <a:cubicBezTo>
                    <a:pt x="1153771" y="-16567"/>
                    <a:pt x="1385820" y="2989"/>
                    <a:pt x="1658379" y="0"/>
                  </a:cubicBezTo>
                  <a:cubicBezTo>
                    <a:pt x="1663817" y="133970"/>
                    <a:pt x="1654222" y="197125"/>
                    <a:pt x="1658379" y="307777"/>
                  </a:cubicBezTo>
                  <a:cubicBezTo>
                    <a:pt x="1453696" y="284358"/>
                    <a:pt x="1273517" y="299943"/>
                    <a:pt x="1138754" y="307777"/>
                  </a:cubicBezTo>
                  <a:cubicBezTo>
                    <a:pt x="1003991" y="315611"/>
                    <a:pt x="713350" y="285201"/>
                    <a:pt x="552793" y="307777"/>
                  </a:cubicBezTo>
                  <a:cubicBezTo>
                    <a:pt x="392236" y="330353"/>
                    <a:pt x="146079" y="29399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27" name="Oval 26">
            <a:extLst>
              <a:ext uri="{FF2B5EF4-FFF2-40B4-BE49-F238E27FC236}">
                <a16:creationId xmlns:a16="http://schemas.microsoft.com/office/drawing/2014/main" id="{43309E00-D8D3-0036-F35B-4114CE838513}"/>
              </a:ext>
            </a:extLst>
          </p:cNvPr>
          <p:cNvSpPr/>
          <p:nvPr/>
        </p:nvSpPr>
        <p:spPr>
          <a:xfrm>
            <a:off x="3601534" y="2569384"/>
            <a:ext cx="735963" cy="598026"/>
          </a:xfrm>
          <a:custGeom>
            <a:avLst/>
            <a:gdLst>
              <a:gd name="connsiteX0" fmla="*/ 0 w 735963"/>
              <a:gd name="connsiteY0" fmla="*/ 299013 h 598026"/>
              <a:gd name="connsiteX1" fmla="*/ 367982 w 735963"/>
              <a:gd name="connsiteY1" fmla="*/ 0 h 598026"/>
              <a:gd name="connsiteX2" fmla="*/ 735964 w 735963"/>
              <a:gd name="connsiteY2" fmla="*/ 299013 h 598026"/>
              <a:gd name="connsiteX3" fmla="*/ 367982 w 735963"/>
              <a:gd name="connsiteY3" fmla="*/ 598026 h 598026"/>
              <a:gd name="connsiteX4" fmla="*/ 0 w 735963"/>
              <a:gd name="connsiteY4" fmla="*/ 299013 h 598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5963" h="598026" extrusionOk="0">
                <a:moveTo>
                  <a:pt x="0" y="299013"/>
                </a:moveTo>
                <a:cubicBezTo>
                  <a:pt x="-35565" y="111936"/>
                  <a:pt x="149304" y="5798"/>
                  <a:pt x="367982" y="0"/>
                </a:cubicBezTo>
                <a:cubicBezTo>
                  <a:pt x="598081" y="5656"/>
                  <a:pt x="704592" y="134871"/>
                  <a:pt x="735964" y="299013"/>
                </a:cubicBezTo>
                <a:cubicBezTo>
                  <a:pt x="702030" y="497291"/>
                  <a:pt x="563520" y="640547"/>
                  <a:pt x="367982" y="598026"/>
                </a:cubicBezTo>
                <a:cubicBezTo>
                  <a:pt x="152143" y="591128"/>
                  <a:pt x="8887" y="468399"/>
                  <a:pt x="0" y="299013"/>
                </a:cubicBezTo>
                <a:close/>
              </a:path>
            </a:pathLst>
          </a:custGeom>
          <a:noFill/>
          <a:ln w="38100">
            <a:solidFill>
              <a:schemeClr val="bg1">
                <a:lumMod val="6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EA1852E-A22C-52DF-B93E-B7D05A0BD11E}"/>
              </a:ext>
            </a:extLst>
          </p:cNvPr>
          <p:cNvSpPr txBox="1"/>
          <p:nvPr/>
        </p:nvSpPr>
        <p:spPr>
          <a:xfrm>
            <a:off x="3728916" y="2222312"/>
            <a:ext cx="4315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>
                <a:solidFill>
                  <a:schemeClr val="bg1">
                    <a:lumMod val="65000"/>
                  </a:schemeClr>
                </a:solidFill>
              </a:rPr>
              <a:t>5a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2CAB2CB-E029-440C-D750-EE05962D429C}"/>
              </a:ext>
            </a:extLst>
          </p:cNvPr>
          <p:cNvSpPr txBox="1"/>
          <p:nvPr/>
        </p:nvSpPr>
        <p:spPr>
          <a:xfrm>
            <a:off x="4649243" y="2228890"/>
            <a:ext cx="42992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sz="2000" b="1" dirty="0">
                <a:solidFill>
                  <a:schemeClr val="bg1">
                    <a:lumMod val="65000"/>
                  </a:schemeClr>
                </a:solidFill>
              </a:rPr>
              <a:t>5b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F0F12FA-7D4C-603A-1C92-BB7D41FBF8B1}"/>
              </a:ext>
            </a:extLst>
          </p:cNvPr>
          <p:cNvSpPr txBox="1"/>
          <p:nvPr/>
        </p:nvSpPr>
        <p:spPr>
          <a:xfrm>
            <a:off x="4212669" y="2245545"/>
            <a:ext cx="4203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>
                <a:solidFill>
                  <a:schemeClr val="bg1">
                    <a:lumMod val="65000"/>
                  </a:schemeClr>
                </a:solidFill>
              </a:rPr>
              <a:t>5c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1E8E262-57E3-3952-C470-64D407B0ED13}"/>
              </a:ext>
            </a:extLst>
          </p:cNvPr>
          <p:cNvSpPr/>
          <p:nvPr/>
        </p:nvSpPr>
        <p:spPr>
          <a:xfrm>
            <a:off x="4536310" y="2582354"/>
            <a:ext cx="671337" cy="537099"/>
          </a:xfrm>
          <a:custGeom>
            <a:avLst/>
            <a:gdLst>
              <a:gd name="connsiteX0" fmla="*/ 0 w 671337"/>
              <a:gd name="connsiteY0" fmla="*/ 268550 h 537099"/>
              <a:gd name="connsiteX1" fmla="*/ 335669 w 671337"/>
              <a:gd name="connsiteY1" fmla="*/ 0 h 537099"/>
              <a:gd name="connsiteX2" fmla="*/ 671338 w 671337"/>
              <a:gd name="connsiteY2" fmla="*/ 268550 h 537099"/>
              <a:gd name="connsiteX3" fmla="*/ 335669 w 671337"/>
              <a:gd name="connsiteY3" fmla="*/ 537100 h 537099"/>
              <a:gd name="connsiteX4" fmla="*/ 0 w 671337"/>
              <a:gd name="connsiteY4" fmla="*/ 268550 h 537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1337" h="537099" extrusionOk="0">
                <a:moveTo>
                  <a:pt x="0" y="268550"/>
                </a:moveTo>
                <a:cubicBezTo>
                  <a:pt x="-36417" y="97771"/>
                  <a:pt x="137006" y="4983"/>
                  <a:pt x="335669" y="0"/>
                </a:cubicBezTo>
                <a:cubicBezTo>
                  <a:pt x="535386" y="3017"/>
                  <a:pt x="646478" y="121024"/>
                  <a:pt x="671338" y="268550"/>
                </a:cubicBezTo>
                <a:cubicBezTo>
                  <a:pt x="646665" y="440960"/>
                  <a:pt x="519688" y="544651"/>
                  <a:pt x="335669" y="537100"/>
                </a:cubicBezTo>
                <a:cubicBezTo>
                  <a:pt x="122714" y="522016"/>
                  <a:pt x="30404" y="431393"/>
                  <a:pt x="0" y="268550"/>
                </a:cubicBezTo>
                <a:close/>
              </a:path>
            </a:pathLst>
          </a:custGeom>
          <a:noFill/>
          <a:ln w="38100">
            <a:solidFill>
              <a:schemeClr val="bg1">
                <a:lumMod val="6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98BBFFF-BE60-7FD2-3EEE-CD27D6DBD8CD}"/>
              </a:ext>
            </a:extLst>
          </p:cNvPr>
          <p:cNvSpPr/>
          <p:nvPr/>
        </p:nvSpPr>
        <p:spPr>
          <a:xfrm>
            <a:off x="4279304" y="2592617"/>
            <a:ext cx="326925" cy="594324"/>
          </a:xfrm>
          <a:custGeom>
            <a:avLst/>
            <a:gdLst>
              <a:gd name="connsiteX0" fmla="*/ 0 w 326925"/>
              <a:gd name="connsiteY0" fmla="*/ 297162 h 594324"/>
              <a:gd name="connsiteX1" fmla="*/ 163463 w 326925"/>
              <a:gd name="connsiteY1" fmla="*/ 0 h 594324"/>
              <a:gd name="connsiteX2" fmla="*/ 326926 w 326925"/>
              <a:gd name="connsiteY2" fmla="*/ 297162 h 594324"/>
              <a:gd name="connsiteX3" fmla="*/ 163463 w 326925"/>
              <a:gd name="connsiteY3" fmla="*/ 594324 h 594324"/>
              <a:gd name="connsiteX4" fmla="*/ 0 w 326925"/>
              <a:gd name="connsiteY4" fmla="*/ 297162 h 594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6925" h="594324" extrusionOk="0">
                <a:moveTo>
                  <a:pt x="0" y="297162"/>
                </a:moveTo>
                <a:cubicBezTo>
                  <a:pt x="-4138" y="130492"/>
                  <a:pt x="62905" y="3858"/>
                  <a:pt x="163463" y="0"/>
                </a:cubicBezTo>
                <a:cubicBezTo>
                  <a:pt x="284004" y="6371"/>
                  <a:pt x="310810" y="133556"/>
                  <a:pt x="326926" y="297162"/>
                </a:cubicBezTo>
                <a:cubicBezTo>
                  <a:pt x="317453" y="470530"/>
                  <a:pt x="252950" y="598697"/>
                  <a:pt x="163463" y="594324"/>
                </a:cubicBezTo>
                <a:cubicBezTo>
                  <a:pt x="65602" y="590175"/>
                  <a:pt x="15845" y="468851"/>
                  <a:pt x="0" y="297162"/>
                </a:cubicBezTo>
                <a:close/>
              </a:path>
            </a:pathLst>
          </a:custGeom>
          <a:noFill/>
          <a:ln w="38100">
            <a:solidFill>
              <a:schemeClr val="bg1">
                <a:lumMod val="6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82B628C-C93E-B222-FC02-F444B66F6938}"/>
              </a:ext>
            </a:extLst>
          </p:cNvPr>
          <p:cNvSpPr txBox="1"/>
          <p:nvPr/>
        </p:nvSpPr>
        <p:spPr>
          <a:xfrm>
            <a:off x="2807485" y="2301826"/>
            <a:ext cx="502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>
                <a:solidFill>
                  <a:srgbClr val="C9003B"/>
                </a:solidFill>
              </a:rPr>
              <a:t>5d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C7D2F2A-5345-CBA6-3CBE-A90B21818A93}"/>
              </a:ext>
            </a:extLst>
          </p:cNvPr>
          <p:cNvSpPr/>
          <p:nvPr/>
        </p:nvSpPr>
        <p:spPr>
          <a:xfrm>
            <a:off x="2572327" y="2599847"/>
            <a:ext cx="976922" cy="438065"/>
          </a:xfrm>
          <a:custGeom>
            <a:avLst/>
            <a:gdLst>
              <a:gd name="connsiteX0" fmla="*/ 0 w 976922"/>
              <a:gd name="connsiteY0" fmla="*/ 219033 h 438065"/>
              <a:gd name="connsiteX1" fmla="*/ 488461 w 976922"/>
              <a:gd name="connsiteY1" fmla="*/ 0 h 438065"/>
              <a:gd name="connsiteX2" fmla="*/ 976922 w 976922"/>
              <a:gd name="connsiteY2" fmla="*/ 219033 h 438065"/>
              <a:gd name="connsiteX3" fmla="*/ 488461 w 976922"/>
              <a:gd name="connsiteY3" fmla="*/ 438066 h 438065"/>
              <a:gd name="connsiteX4" fmla="*/ 0 w 976922"/>
              <a:gd name="connsiteY4" fmla="*/ 219033 h 438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6922" h="438065" extrusionOk="0">
                <a:moveTo>
                  <a:pt x="0" y="219033"/>
                </a:moveTo>
                <a:cubicBezTo>
                  <a:pt x="-33268" y="77544"/>
                  <a:pt x="202538" y="6063"/>
                  <a:pt x="488461" y="0"/>
                </a:cubicBezTo>
                <a:cubicBezTo>
                  <a:pt x="786771" y="6008"/>
                  <a:pt x="954631" y="98773"/>
                  <a:pt x="976922" y="219033"/>
                </a:cubicBezTo>
                <a:cubicBezTo>
                  <a:pt x="945901" y="370296"/>
                  <a:pt x="757121" y="444202"/>
                  <a:pt x="488461" y="438066"/>
                </a:cubicBezTo>
                <a:cubicBezTo>
                  <a:pt x="212912" y="434904"/>
                  <a:pt x="22217" y="350618"/>
                  <a:pt x="0" y="219033"/>
                </a:cubicBezTo>
                <a:close/>
              </a:path>
            </a:pathLst>
          </a:custGeom>
          <a:noFill/>
          <a:ln w="38100">
            <a:solidFill>
              <a:srgbClr val="C9003B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B3CAB8-5D2C-56B4-0A84-2091511737ED}"/>
              </a:ext>
            </a:extLst>
          </p:cNvPr>
          <p:cNvSpPr txBox="1"/>
          <p:nvPr/>
        </p:nvSpPr>
        <p:spPr>
          <a:xfrm>
            <a:off x="6318654" y="213481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Memory</a:t>
            </a:r>
          </a:p>
        </p:txBody>
      </p:sp>
    </p:spTree>
    <p:extLst>
      <p:ext uri="{BB962C8B-B14F-4D97-AF65-F5344CB8AC3E}">
        <p14:creationId xmlns:p14="http://schemas.microsoft.com/office/powerpoint/2010/main" val="154256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2857DAE-FB80-A97E-FF80-30E8C8DD856E}"/>
              </a:ext>
            </a:extLst>
          </p:cNvPr>
          <p:cNvSpPr txBox="1"/>
          <p:nvPr/>
        </p:nvSpPr>
        <p:spPr>
          <a:xfrm>
            <a:off x="-4716449" y="485806"/>
            <a:ext cx="184731" cy="4353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29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1F76148-6180-4659-D4A7-BBA4F34A68D0}"/>
              </a:ext>
            </a:extLst>
          </p:cNvPr>
          <p:cNvGrpSpPr/>
          <p:nvPr/>
        </p:nvGrpSpPr>
        <p:grpSpPr>
          <a:xfrm>
            <a:off x="239327" y="636513"/>
            <a:ext cx="7081020" cy="3749365"/>
            <a:chOff x="239327" y="704652"/>
            <a:chExt cx="7081020" cy="712837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4E695AC-7393-02EF-35F2-A6C76AC72756}"/>
                </a:ext>
              </a:extLst>
            </p:cNvPr>
            <p:cNvCxnSpPr>
              <a:cxnSpLocks/>
            </p:cNvCxnSpPr>
            <p:nvPr/>
          </p:nvCxnSpPr>
          <p:spPr>
            <a:xfrm>
              <a:off x="2023217" y="789175"/>
              <a:ext cx="0" cy="6842284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9972E63-2ADF-1620-345A-182BFBAF91AF}"/>
                </a:ext>
              </a:extLst>
            </p:cNvPr>
            <p:cNvSpPr/>
            <p:nvPr/>
          </p:nvSpPr>
          <p:spPr>
            <a:xfrm>
              <a:off x="239327" y="704652"/>
              <a:ext cx="7081020" cy="7128375"/>
            </a:xfrm>
            <a:custGeom>
              <a:avLst/>
              <a:gdLst>
                <a:gd name="connsiteX0" fmla="*/ 0 w 7081020"/>
                <a:gd name="connsiteY0" fmla="*/ 0 h 7128375"/>
                <a:gd name="connsiteX1" fmla="*/ 572919 w 7081020"/>
                <a:gd name="connsiteY1" fmla="*/ 0 h 7128375"/>
                <a:gd name="connsiteX2" fmla="*/ 1004217 w 7081020"/>
                <a:gd name="connsiteY2" fmla="*/ 0 h 7128375"/>
                <a:gd name="connsiteX3" fmla="*/ 1789567 w 7081020"/>
                <a:gd name="connsiteY3" fmla="*/ 0 h 7128375"/>
                <a:gd name="connsiteX4" fmla="*/ 2362486 w 7081020"/>
                <a:gd name="connsiteY4" fmla="*/ 0 h 7128375"/>
                <a:gd name="connsiteX5" fmla="*/ 2935405 w 7081020"/>
                <a:gd name="connsiteY5" fmla="*/ 0 h 7128375"/>
                <a:gd name="connsiteX6" fmla="*/ 3720754 w 7081020"/>
                <a:gd name="connsiteY6" fmla="*/ 0 h 7128375"/>
                <a:gd name="connsiteX7" fmla="*/ 4222863 w 7081020"/>
                <a:gd name="connsiteY7" fmla="*/ 0 h 7128375"/>
                <a:gd name="connsiteX8" fmla="*/ 5008212 w 7081020"/>
                <a:gd name="connsiteY8" fmla="*/ 0 h 7128375"/>
                <a:gd name="connsiteX9" fmla="*/ 5793562 w 7081020"/>
                <a:gd name="connsiteY9" fmla="*/ 0 h 7128375"/>
                <a:gd name="connsiteX10" fmla="*/ 6437291 w 7081020"/>
                <a:gd name="connsiteY10" fmla="*/ 0 h 7128375"/>
                <a:gd name="connsiteX11" fmla="*/ 7081020 w 7081020"/>
                <a:gd name="connsiteY11" fmla="*/ 0 h 7128375"/>
                <a:gd name="connsiteX12" fmla="*/ 7081020 w 7081020"/>
                <a:gd name="connsiteY12" fmla="*/ 576750 h 7128375"/>
                <a:gd name="connsiteX13" fmla="*/ 7081020 w 7081020"/>
                <a:gd name="connsiteY13" fmla="*/ 1010933 h 7128375"/>
                <a:gd name="connsiteX14" fmla="*/ 7081020 w 7081020"/>
                <a:gd name="connsiteY14" fmla="*/ 1658967 h 7128375"/>
                <a:gd name="connsiteX15" fmla="*/ 7081020 w 7081020"/>
                <a:gd name="connsiteY15" fmla="*/ 2307001 h 7128375"/>
                <a:gd name="connsiteX16" fmla="*/ 7081020 w 7081020"/>
                <a:gd name="connsiteY16" fmla="*/ 2955035 h 7128375"/>
                <a:gd name="connsiteX17" fmla="*/ 7081020 w 7081020"/>
                <a:gd name="connsiteY17" fmla="*/ 3674353 h 7128375"/>
                <a:gd name="connsiteX18" fmla="*/ 7081020 w 7081020"/>
                <a:gd name="connsiteY18" fmla="*/ 4393671 h 7128375"/>
                <a:gd name="connsiteX19" fmla="*/ 7081020 w 7081020"/>
                <a:gd name="connsiteY19" fmla="*/ 5112989 h 7128375"/>
                <a:gd name="connsiteX20" fmla="*/ 7081020 w 7081020"/>
                <a:gd name="connsiteY20" fmla="*/ 5547172 h 7128375"/>
                <a:gd name="connsiteX21" fmla="*/ 7081020 w 7081020"/>
                <a:gd name="connsiteY21" fmla="*/ 6052638 h 7128375"/>
                <a:gd name="connsiteX22" fmla="*/ 7081020 w 7081020"/>
                <a:gd name="connsiteY22" fmla="*/ 7128375 h 7128375"/>
                <a:gd name="connsiteX23" fmla="*/ 6508101 w 7081020"/>
                <a:gd name="connsiteY23" fmla="*/ 7128375 h 7128375"/>
                <a:gd name="connsiteX24" fmla="*/ 5864372 w 7081020"/>
                <a:gd name="connsiteY24" fmla="*/ 7128375 h 7128375"/>
                <a:gd name="connsiteX25" fmla="*/ 5433074 w 7081020"/>
                <a:gd name="connsiteY25" fmla="*/ 7128375 h 7128375"/>
                <a:gd name="connsiteX26" fmla="*/ 5001775 w 7081020"/>
                <a:gd name="connsiteY26" fmla="*/ 7128375 h 7128375"/>
                <a:gd name="connsiteX27" fmla="*/ 4358046 w 7081020"/>
                <a:gd name="connsiteY27" fmla="*/ 7128375 h 7128375"/>
                <a:gd name="connsiteX28" fmla="*/ 3855937 w 7081020"/>
                <a:gd name="connsiteY28" fmla="*/ 7128375 h 7128375"/>
                <a:gd name="connsiteX29" fmla="*/ 3141398 w 7081020"/>
                <a:gd name="connsiteY29" fmla="*/ 7128375 h 7128375"/>
                <a:gd name="connsiteX30" fmla="*/ 2639289 w 7081020"/>
                <a:gd name="connsiteY30" fmla="*/ 7128375 h 7128375"/>
                <a:gd name="connsiteX31" fmla="*/ 1924750 w 7081020"/>
                <a:gd name="connsiteY31" fmla="*/ 7128375 h 7128375"/>
                <a:gd name="connsiteX32" fmla="*/ 1493451 w 7081020"/>
                <a:gd name="connsiteY32" fmla="*/ 7128375 h 7128375"/>
                <a:gd name="connsiteX33" fmla="*/ 778912 w 7081020"/>
                <a:gd name="connsiteY33" fmla="*/ 7128375 h 7128375"/>
                <a:gd name="connsiteX34" fmla="*/ 0 w 7081020"/>
                <a:gd name="connsiteY34" fmla="*/ 7128375 h 7128375"/>
                <a:gd name="connsiteX35" fmla="*/ 0 w 7081020"/>
                <a:gd name="connsiteY35" fmla="*/ 6694192 h 7128375"/>
                <a:gd name="connsiteX36" fmla="*/ 0 w 7081020"/>
                <a:gd name="connsiteY36" fmla="*/ 6117442 h 7128375"/>
                <a:gd name="connsiteX37" fmla="*/ 0 w 7081020"/>
                <a:gd name="connsiteY37" fmla="*/ 5326840 h 7128375"/>
                <a:gd name="connsiteX38" fmla="*/ 0 w 7081020"/>
                <a:gd name="connsiteY38" fmla="*/ 4821374 h 7128375"/>
                <a:gd name="connsiteX39" fmla="*/ 0 w 7081020"/>
                <a:gd name="connsiteY39" fmla="*/ 4387191 h 7128375"/>
                <a:gd name="connsiteX40" fmla="*/ 0 w 7081020"/>
                <a:gd name="connsiteY40" fmla="*/ 3953008 h 7128375"/>
                <a:gd name="connsiteX41" fmla="*/ 0 w 7081020"/>
                <a:gd name="connsiteY41" fmla="*/ 3233690 h 7128375"/>
                <a:gd name="connsiteX42" fmla="*/ 0 w 7081020"/>
                <a:gd name="connsiteY42" fmla="*/ 2799507 h 7128375"/>
                <a:gd name="connsiteX43" fmla="*/ 0 w 7081020"/>
                <a:gd name="connsiteY43" fmla="*/ 2151473 h 7128375"/>
                <a:gd name="connsiteX44" fmla="*/ 0 w 7081020"/>
                <a:gd name="connsiteY44" fmla="*/ 1646007 h 7128375"/>
                <a:gd name="connsiteX45" fmla="*/ 0 w 7081020"/>
                <a:gd name="connsiteY45" fmla="*/ 997972 h 7128375"/>
                <a:gd name="connsiteX46" fmla="*/ 0 w 7081020"/>
                <a:gd name="connsiteY46" fmla="*/ 0 h 712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081020" h="7128375" extrusionOk="0">
                  <a:moveTo>
                    <a:pt x="0" y="0"/>
                  </a:moveTo>
                  <a:cubicBezTo>
                    <a:pt x="210263" y="22018"/>
                    <a:pt x="413341" y="21500"/>
                    <a:pt x="572919" y="0"/>
                  </a:cubicBezTo>
                  <a:cubicBezTo>
                    <a:pt x="732497" y="-21500"/>
                    <a:pt x="792396" y="690"/>
                    <a:pt x="1004217" y="0"/>
                  </a:cubicBezTo>
                  <a:cubicBezTo>
                    <a:pt x="1216038" y="-690"/>
                    <a:pt x="1615716" y="10174"/>
                    <a:pt x="1789567" y="0"/>
                  </a:cubicBezTo>
                  <a:cubicBezTo>
                    <a:pt x="1963418" y="-10174"/>
                    <a:pt x="2244829" y="4874"/>
                    <a:pt x="2362486" y="0"/>
                  </a:cubicBezTo>
                  <a:cubicBezTo>
                    <a:pt x="2480143" y="-4874"/>
                    <a:pt x="2735114" y="-20363"/>
                    <a:pt x="2935405" y="0"/>
                  </a:cubicBezTo>
                  <a:cubicBezTo>
                    <a:pt x="3135696" y="20363"/>
                    <a:pt x="3436871" y="-29544"/>
                    <a:pt x="3720754" y="0"/>
                  </a:cubicBezTo>
                  <a:cubicBezTo>
                    <a:pt x="4004637" y="29544"/>
                    <a:pt x="4028634" y="1501"/>
                    <a:pt x="4222863" y="0"/>
                  </a:cubicBezTo>
                  <a:cubicBezTo>
                    <a:pt x="4417092" y="-1501"/>
                    <a:pt x="4654536" y="13421"/>
                    <a:pt x="5008212" y="0"/>
                  </a:cubicBezTo>
                  <a:cubicBezTo>
                    <a:pt x="5361888" y="-13421"/>
                    <a:pt x="5558134" y="-3460"/>
                    <a:pt x="5793562" y="0"/>
                  </a:cubicBezTo>
                  <a:cubicBezTo>
                    <a:pt x="6028990" y="3460"/>
                    <a:pt x="6283140" y="-18066"/>
                    <a:pt x="6437291" y="0"/>
                  </a:cubicBezTo>
                  <a:cubicBezTo>
                    <a:pt x="6591442" y="18066"/>
                    <a:pt x="6828068" y="20319"/>
                    <a:pt x="7081020" y="0"/>
                  </a:cubicBezTo>
                  <a:cubicBezTo>
                    <a:pt x="7086679" y="197309"/>
                    <a:pt x="7052409" y="340961"/>
                    <a:pt x="7081020" y="576750"/>
                  </a:cubicBezTo>
                  <a:cubicBezTo>
                    <a:pt x="7109632" y="812539"/>
                    <a:pt x="7078751" y="855081"/>
                    <a:pt x="7081020" y="1010933"/>
                  </a:cubicBezTo>
                  <a:cubicBezTo>
                    <a:pt x="7083289" y="1166785"/>
                    <a:pt x="7071237" y="1407724"/>
                    <a:pt x="7081020" y="1658967"/>
                  </a:cubicBezTo>
                  <a:cubicBezTo>
                    <a:pt x="7090803" y="1910210"/>
                    <a:pt x="7062603" y="2032907"/>
                    <a:pt x="7081020" y="2307001"/>
                  </a:cubicBezTo>
                  <a:cubicBezTo>
                    <a:pt x="7099437" y="2581095"/>
                    <a:pt x="7090470" y="2745162"/>
                    <a:pt x="7081020" y="2955035"/>
                  </a:cubicBezTo>
                  <a:cubicBezTo>
                    <a:pt x="7071570" y="3164908"/>
                    <a:pt x="7066660" y="3460273"/>
                    <a:pt x="7081020" y="3674353"/>
                  </a:cubicBezTo>
                  <a:cubicBezTo>
                    <a:pt x="7095380" y="3888433"/>
                    <a:pt x="7101845" y="4088684"/>
                    <a:pt x="7081020" y="4393671"/>
                  </a:cubicBezTo>
                  <a:cubicBezTo>
                    <a:pt x="7060195" y="4698658"/>
                    <a:pt x="7045749" y="4754912"/>
                    <a:pt x="7081020" y="5112989"/>
                  </a:cubicBezTo>
                  <a:cubicBezTo>
                    <a:pt x="7116291" y="5471066"/>
                    <a:pt x="7081173" y="5404600"/>
                    <a:pt x="7081020" y="5547172"/>
                  </a:cubicBezTo>
                  <a:cubicBezTo>
                    <a:pt x="7080867" y="5689744"/>
                    <a:pt x="7067424" y="5891982"/>
                    <a:pt x="7081020" y="6052638"/>
                  </a:cubicBezTo>
                  <a:cubicBezTo>
                    <a:pt x="7094616" y="6213294"/>
                    <a:pt x="7107647" y="6614038"/>
                    <a:pt x="7081020" y="7128375"/>
                  </a:cubicBezTo>
                  <a:cubicBezTo>
                    <a:pt x="6954770" y="7122103"/>
                    <a:pt x="6779392" y="7110310"/>
                    <a:pt x="6508101" y="7128375"/>
                  </a:cubicBezTo>
                  <a:cubicBezTo>
                    <a:pt x="6236810" y="7146440"/>
                    <a:pt x="6026138" y="7145017"/>
                    <a:pt x="5864372" y="7128375"/>
                  </a:cubicBezTo>
                  <a:cubicBezTo>
                    <a:pt x="5702606" y="7111733"/>
                    <a:pt x="5551602" y="7148973"/>
                    <a:pt x="5433074" y="7128375"/>
                  </a:cubicBezTo>
                  <a:cubicBezTo>
                    <a:pt x="5314546" y="7107777"/>
                    <a:pt x="5146991" y="7129476"/>
                    <a:pt x="5001775" y="7128375"/>
                  </a:cubicBezTo>
                  <a:cubicBezTo>
                    <a:pt x="4856559" y="7127274"/>
                    <a:pt x="4630755" y="7126059"/>
                    <a:pt x="4358046" y="7128375"/>
                  </a:cubicBezTo>
                  <a:cubicBezTo>
                    <a:pt x="4085337" y="7130691"/>
                    <a:pt x="3967138" y="7142143"/>
                    <a:pt x="3855937" y="7128375"/>
                  </a:cubicBezTo>
                  <a:cubicBezTo>
                    <a:pt x="3744736" y="7114607"/>
                    <a:pt x="3452305" y="7132533"/>
                    <a:pt x="3141398" y="7128375"/>
                  </a:cubicBezTo>
                  <a:cubicBezTo>
                    <a:pt x="2830491" y="7124217"/>
                    <a:pt x="2779193" y="7123189"/>
                    <a:pt x="2639289" y="7128375"/>
                  </a:cubicBezTo>
                  <a:cubicBezTo>
                    <a:pt x="2499385" y="7133561"/>
                    <a:pt x="2173760" y="7093547"/>
                    <a:pt x="1924750" y="7128375"/>
                  </a:cubicBezTo>
                  <a:cubicBezTo>
                    <a:pt x="1675740" y="7163203"/>
                    <a:pt x="1667255" y="7133285"/>
                    <a:pt x="1493451" y="7128375"/>
                  </a:cubicBezTo>
                  <a:cubicBezTo>
                    <a:pt x="1319647" y="7123465"/>
                    <a:pt x="928836" y="7162812"/>
                    <a:pt x="778912" y="7128375"/>
                  </a:cubicBezTo>
                  <a:cubicBezTo>
                    <a:pt x="628988" y="7093938"/>
                    <a:pt x="182251" y="7126729"/>
                    <a:pt x="0" y="7128375"/>
                  </a:cubicBezTo>
                  <a:cubicBezTo>
                    <a:pt x="17581" y="6957036"/>
                    <a:pt x="19306" y="6836112"/>
                    <a:pt x="0" y="6694192"/>
                  </a:cubicBezTo>
                  <a:cubicBezTo>
                    <a:pt x="-19306" y="6552272"/>
                    <a:pt x="-27487" y="6330951"/>
                    <a:pt x="0" y="6117442"/>
                  </a:cubicBezTo>
                  <a:cubicBezTo>
                    <a:pt x="27487" y="5903933"/>
                    <a:pt x="34445" y="5603571"/>
                    <a:pt x="0" y="5326840"/>
                  </a:cubicBezTo>
                  <a:cubicBezTo>
                    <a:pt x="-34445" y="5050109"/>
                    <a:pt x="22424" y="5011072"/>
                    <a:pt x="0" y="4821374"/>
                  </a:cubicBezTo>
                  <a:cubicBezTo>
                    <a:pt x="-22424" y="4631676"/>
                    <a:pt x="-9224" y="4579426"/>
                    <a:pt x="0" y="4387191"/>
                  </a:cubicBezTo>
                  <a:cubicBezTo>
                    <a:pt x="9224" y="4194956"/>
                    <a:pt x="12046" y="4059739"/>
                    <a:pt x="0" y="3953008"/>
                  </a:cubicBezTo>
                  <a:cubicBezTo>
                    <a:pt x="-12046" y="3846277"/>
                    <a:pt x="-2171" y="3399792"/>
                    <a:pt x="0" y="3233690"/>
                  </a:cubicBezTo>
                  <a:cubicBezTo>
                    <a:pt x="2171" y="3067588"/>
                    <a:pt x="-5609" y="2974591"/>
                    <a:pt x="0" y="2799507"/>
                  </a:cubicBezTo>
                  <a:cubicBezTo>
                    <a:pt x="5609" y="2624423"/>
                    <a:pt x="-28770" y="2289599"/>
                    <a:pt x="0" y="2151473"/>
                  </a:cubicBezTo>
                  <a:cubicBezTo>
                    <a:pt x="28770" y="2013347"/>
                    <a:pt x="-2451" y="1763400"/>
                    <a:pt x="0" y="1646007"/>
                  </a:cubicBezTo>
                  <a:cubicBezTo>
                    <a:pt x="2451" y="1528614"/>
                    <a:pt x="-5029" y="1223026"/>
                    <a:pt x="0" y="997972"/>
                  </a:cubicBezTo>
                  <a:cubicBezTo>
                    <a:pt x="5029" y="772919"/>
                    <a:pt x="-35205" y="296777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7875C789-083F-056B-D26D-387A90611597}"/>
              </a:ext>
            </a:extLst>
          </p:cNvPr>
          <p:cNvSpPr txBox="1"/>
          <p:nvPr/>
        </p:nvSpPr>
        <p:spPr>
          <a:xfrm>
            <a:off x="2224802" y="1180170"/>
            <a:ext cx="52943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rtl="0">
              <a:buFont typeface="+mj-lt"/>
              <a:buAutoNum type="arabicPeriod"/>
            </a:pPr>
            <a:r>
              <a:rPr lang="en-AU" sz="1600" b="1" dirty="0">
                <a:solidFill>
                  <a:schemeClr val="bg1">
                    <a:lumMod val="65000"/>
                  </a:schemeClr>
                </a:solidFill>
              </a:rPr>
              <a:t>double</a:t>
            </a: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 quotient;</a:t>
            </a:r>
          </a:p>
          <a:p>
            <a:pPr marL="342900" indent="-342900" rtl="0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int dividend, divisor;</a:t>
            </a:r>
            <a:br>
              <a:rPr lang="en-AU" sz="16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 </a:t>
            </a:r>
          </a:p>
          <a:p>
            <a:pPr marL="342900" indent="-342900" rtl="0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dividend = 21;</a:t>
            </a:r>
          </a:p>
          <a:p>
            <a:pPr marL="342900" indent="-342900" rtl="0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divisor = 4;</a:t>
            </a:r>
            <a:br>
              <a:rPr lang="en-AU" sz="1600" dirty="0">
                <a:solidFill>
                  <a:schemeClr val="bg1">
                    <a:lumMod val="65000"/>
                  </a:schemeClr>
                </a:solidFill>
              </a:rPr>
            </a:br>
            <a:endParaRPr lang="en-AU" sz="1600" dirty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 rtl="0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quotient = dividend / divisor;</a:t>
            </a:r>
            <a:br>
              <a:rPr lang="en-AU" sz="1600" dirty="0">
                <a:solidFill>
                  <a:schemeClr val="bg1">
                    <a:lumMod val="65000"/>
                  </a:schemeClr>
                </a:solidFill>
              </a:rPr>
            </a:br>
            <a:endParaRPr lang="en-AU" sz="1600" dirty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 rtl="0">
              <a:buFont typeface="+mj-lt"/>
              <a:buAutoNum type="arabicPeriod"/>
            </a:pPr>
            <a:r>
              <a:rPr lang="en-AU" sz="1600" dirty="0"/>
              <a:t>WriteLine($"{dividend} / {divisor} = {quotient}");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4C420D6-F08A-AE8E-F6FE-A286EFAA7771}"/>
              </a:ext>
            </a:extLst>
          </p:cNvPr>
          <p:cNvGrpSpPr/>
          <p:nvPr/>
        </p:nvGrpSpPr>
        <p:grpSpPr>
          <a:xfrm>
            <a:off x="1829565" y="5038980"/>
            <a:ext cx="2592260" cy="307778"/>
            <a:chOff x="-196789" y="3976437"/>
            <a:chExt cx="2592260" cy="307778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CB4A504-22C3-EE9D-A4FF-F09E81A98D04}"/>
                </a:ext>
              </a:extLst>
            </p:cNvPr>
            <p:cNvSpPr txBox="1"/>
            <p:nvPr/>
          </p:nvSpPr>
          <p:spPr>
            <a:xfrm>
              <a:off x="-196789" y="3976437"/>
              <a:ext cx="9396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Register 1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F6959E9-90D7-6637-E671-5F7EB093AEF8}"/>
                </a:ext>
              </a:extLst>
            </p:cNvPr>
            <p:cNvSpPr/>
            <p:nvPr/>
          </p:nvSpPr>
          <p:spPr>
            <a:xfrm>
              <a:off x="737092" y="3976438"/>
              <a:ext cx="1658379" cy="307777"/>
            </a:xfrm>
            <a:custGeom>
              <a:avLst/>
              <a:gdLst>
                <a:gd name="connsiteX0" fmla="*/ 0 w 1658379"/>
                <a:gd name="connsiteY0" fmla="*/ 0 h 307777"/>
                <a:gd name="connsiteX1" fmla="*/ 536209 w 1658379"/>
                <a:gd name="connsiteY1" fmla="*/ 0 h 307777"/>
                <a:gd name="connsiteX2" fmla="*/ 1039251 w 1658379"/>
                <a:gd name="connsiteY2" fmla="*/ 0 h 307777"/>
                <a:gd name="connsiteX3" fmla="*/ 1658379 w 1658379"/>
                <a:gd name="connsiteY3" fmla="*/ 0 h 307777"/>
                <a:gd name="connsiteX4" fmla="*/ 1658379 w 1658379"/>
                <a:gd name="connsiteY4" fmla="*/ 307777 h 307777"/>
                <a:gd name="connsiteX5" fmla="*/ 1138754 w 1658379"/>
                <a:gd name="connsiteY5" fmla="*/ 307777 h 307777"/>
                <a:gd name="connsiteX6" fmla="*/ 552793 w 1658379"/>
                <a:gd name="connsiteY6" fmla="*/ 307777 h 307777"/>
                <a:gd name="connsiteX7" fmla="*/ 0 w 1658379"/>
                <a:gd name="connsiteY7" fmla="*/ 307777 h 307777"/>
                <a:gd name="connsiteX8" fmla="*/ 0 w 1658379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8379" h="307777" extrusionOk="0">
                  <a:moveTo>
                    <a:pt x="0" y="0"/>
                  </a:moveTo>
                  <a:cubicBezTo>
                    <a:pt x="197030" y="-22045"/>
                    <a:pt x="325294" y="11235"/>
                    <a:pt x="536209" y="0"/>
                  </a:cubicBezTo>
                  <a:cubicBezTo>
                    <a:pt x="747124" y="-11235"/>
                    <a:pt x="924731" y="16567"/>
                    <a:pt x="1039251" y="0"/>
                  </a:cubicBezTo>
                  <a:cubicBezTo>
                    <a:pt x="1153771" y="-16567"/>
                    <a:pt x="1385820" y="2989"/>
                    <a:pt x="1658379" y="0"/>
                  </a:cubicBezTo>
                  <a:cubicBezTo>
                    <a:pt x="1663817" y="133970"/>
                    <a:pt x="1654222" y="197125"/>
                    <a:pt x="1658379" y="307777"/>
                  </a:cubicBezTo>
                  <a:cubicBezTo>
                    <a:pt x="1453696" y="284358"/>
                    <a:pt x="1273517" y="299943"/>
                    <a:pt x="1138754" y="307777"/>
                  </a:cubicBezTo>
                  <a:cubicBezTo>
                    <a:pt x="1003991" y="315611"/>
                    <a:pt x="713350" y="285201"/>
                    <a:pt x="552793" y="307777"/>
                  </a:cubicBezTo>
                  <a:cubicBezTo>
                    <a:pt x="392236" y="330353"/>
                    <a:pt x="146079" y="29399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2FFA571-C99D-26F5-D79B-4FE7D94BAC28}"/>
              </a:ext>
            </a:extLst>
          </p:cNvPr>
          <p:cNvGrpSpPr/>
          <p:nvPr/>
        </p:nvGrpSpPr>
        <p:grpSpPr>
          <a:xfrm>
            <a:off x="1819388" y="5426436"/>
            <a:ext cx="2592260" cy="307778"/>
            <a:chOff x="-196789" y="3976437"/>
            <a:chExt cx="2592260" cy="307778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C2B6986-1717-BFAB-B8F1-52CBE8D497D2}"/>
                </a:ext>
              </a:extLst>
            </p:cNvPr>
            <p:cNvSpPr txBox="1"/>
            <p:nvPr/>
          </p:nvSpPr>
          <p:spPr>
            <a:xfrm>
              <a:off x="-196789" y="3976437"/>
              <a:ext cx="9589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solidFill>
                    <a:schemeClr val="bg1">
                      <a:lumMod val="65000"/>
                    </a:schemeClr>
                  </a:solidFill>
                </a:rPr>
                <a:t>Register 2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F0DFC8D-88ED-4BFD-84DE-8598AA99EF9B}"/>
                </a:ext>
              </a:extLst>
            </p:cNvPr>
            <p:cNvSpPr/>
            <p:nvPr/>
          </p:nvSpPr>
          <p:spPr>
            <a:xfrm>
              <a:off x="737092" y="3976438"/>
              <a:ext cx="1658379" cy="307777"/>
            </a:xfrm>
            <a:custGeom>
              <a:avLst/>
              <a:gdLst>
                <a:gd name="connsiteX0" fmla="*/ 0 w 1658379"/>
                <a:gd name="connsiteY0" fmla="*/ 0 h 307777"/>
                <a:gd name="connsiteX1" fmla="*/ 536209 w 1658379"/>
                <a:gd name="connsiteY1" fmla="*/ 0 h 307777"/>
                <a:gd name="connsiteX2" fmla="*/ 1039251 w 1658379"/>
                <a:gd name="connsiteY2" fmla="*/ 0 h 307777"/>
                <a:gd name="connsiteX3" fmla="*/ 1658379 w 1658379"/>
                <a:gd name="connsiteY3" fmla="*/ 0 h 307777"/>
                <a:gd name="connsiteX4" fmla="*/ 1658379 w 1658379"/>
                <a:gd name="connsiteY4" fmla="*/ 307777 h 307777"/>
                <a:gd name="connsiteX5" fmla="*/ 1138754 w 1658379"/>
                <a:gd name="connsiteY5" fmla="*/ 307777 h 307777"/>
                <a:gd name="connsiteX6" fmla="*/ 552793 w 1658379"/>
                <a:gd name="connsiteY6" fmla="*/ 307777 h 307777"/>
                <a:gd name="connsiteX7" fmla="*/ 0 w 1658379"/>
                <a:gd name="connsiteY7" fmla="*/ 307777 h 307777"/>
                <a:gd name="connsiteX8" fmla="*/ 0 w 1658379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8379" h="307777" extrusionOk="0">
                  <a:moveTo>
                    <a:pt x="0" y="0"/>
                  </a:moveTo>
                  <a:cubicBezTo>
                    <a:pt x="197030" y="-22045"/>
                    <a:pt x="325294" y="11235"/>
                    <a:pt x="536209" y="0"/>
                  </a:cubicBezTo>
                  <a:cubicBezTo>
                    <a:pt x="747124" y="-11235"/>
                    <a:pt x="924731" y="16567"/>
                    <a:pt x="1039251" y="0"/>
                  </a:cubicBezTo>
                  <a:cubicBezTo>
                    <a:pt x="1153771" y="-16567"/>
                    <a:pt x="1385820" y="2989"/>
                    <a:pt x="1658379" y="0"/>
                  </a:cubicBezTo>
                  <a:cubicBezTo>
                    <a:pt x="1663817" y="133970"/>
                    <a:pt x="1654222" y="197125"/>
                    <a:pt x="1658379" y="307777"/>
                  </a:cubicBezTo>
                  <a:cubicBezTo>
                    <a:pt x="1453696" y="284358"/>
                    <a:pt x="1273517" y="299943"/>
                    <a:pt x="1138754" y="307777"/>
                  </a:cubicBezTo>
                  <a:cubicBezTo>
                    <a:pt x="1003991" y="315611"/>
                    <a:pt x="713350" y="285201"/>
                    <a:pt x="552793" y="307777"/>
                  </a:cubicBezTo>
                  <a:cubicBezTo>
                    <a:pt x="392236" y="330353"/>
                    <a:pt x="146079" y="29399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F4E2D6E-681F-325E-BD84-AA7219D14184}"/>
              </a:ext>
            </a:extLst>
          </p:cNvPr>
          <p:cNvGrpSpPr/>
          <p:nvPr/>
        </p:nvGrpSpPr>
        <p:grpSpPr>
          <a:xfrm>
            <a:off x="1829565" y="5822251"/>
            <a:ext cx="2592260" cy="307778"/>
            <a:chOff x="-196789" y="3976437"/>
            <a:chExt cx="2592260" cy="307778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99B0B8E-6D43-13DC-1D3D-E60E846B0B15}"/>
                </a:ext>
              </a:extLst>
            </p:cNvPr>
            <p:cNvSpPr txBox="1"/>
            <p:nvPr/>
          </p:nvSpPr>
          <p:spPr>
            <a:xfrm>
              <a:off x="-196789" y="3976437"/>
              <a:ext cx="9605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solidFill>
                    <a:schemeClr val="bg1">
                      <a:lumMod val="65000"/>
                    </a:schemeClr>
                  </a:solidFill>
                </a:rPr>
                <a:t>Register 3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B66ECAA-6CCE-9488-AF91-556B04E54E24}"/>
                </a:ext>
              </a:extLst>
            </p:cNvPr>
            <p:cNvSpPr/>
            <p:nvPr/>
          </p:nvSpPr>
          <p:spPr>
            <a:xfrm>
              <a:off x="737092" y="3976438"/>
              <a:ext cx="1658379" cy="307777"/>
            </a:xfrm>
            <a:custGeom>
              <a:avLst/>
              <a:gdLst>
                <a:gd name="connsiteX0" fmla="*/ 0 w 1658379"/>
                <a:gd name="connsiteY0" fmla="*/ 0 h 307777"/>
                <a:gd name="connsiteX1" fmla="*/ 536209 w 1658379"/>
                <a:gd name="connsiteY1" fmla="*/ 0 h 307777"/>
                <a:gd name="connsiteX2" fmla="*/ 1039251 w 1658379"/>
                <a:gd name="connsiteY2" fmla="*/ 0 h 307777"/>
                <a:gd name="connsiteX3" fmla="*/ 1658379 w 1658379"/>
                <a:gd name="connsiteY3" fmla="*/ 0 h 307777"/>
                <a:gd name="connsiteX4" fmla="*/ 1658379 w 1658379"/>
                <a:gd name="connsiteY4" fmla="*/ 307777 h 307777"/>
                <a:gd name="connsiteX5" fmla="*/ 1138754 w 1658379"/>
                <a:gd name="connsiteY5" fmla="*/ 307777 h 307777"/>
                <a:gd name="connsiteX6" fmla="*/ 552793 w 1658379"/>
                <a:gd name="connsiteY6" fmla="*/ 307777 h 307777"/>
                <a:gd name="connsiteX7" fmla="*/ 0 w 1658379"/>
                <a:gd name="connsiteY7" fmla="*/ 307777 h 307777"/>
                <a:gd name="connsiteX8" fmla="*/ 0 w 1658379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8379" h="307777" extrusionOk="0">
                  <a:moveTo>
                    <a:pt x="0" y="0"/>
                  </a:moveTo>
                  <a:cubicBezTo>
                    <a:pt x="197030" y="-22045"/>
                    <a:pt x="325294" y="11235"/>
                    <a:pt x="536209" y="0"/>
                  </a:cubicBezTo>
                  <a:cubicBezTo>
                    <a:pt x="747124" y="-11235"/>
                    <a:pt x="924731" y="16567"/>
                    <a:pt x="1039251" y="0"/>
                  </a:cubicBezTo>
                  <a:cubicBezTo>
                    <a:pt x="1153771" y="-16567"/>
                    <a:pt x="1385820" y="2989"/>
                    <a:pt x="1658379" y="0"/>
                  </a:cubicBezTo>
                  <a:cubicBezTo>
                    <a:pt x="1663817" y="133970"/>
                    <a:pt x="1654222" y="197125"/>
                    <a:pt x="1658379" y="307777"/>
                  </a:cubicBezTo>
                  <a:cubicBezTo>
                    <a:pt x="1453696" y="284358"/>
                    <a:pt x="1273517" y="299943"/>
                    <a:pt x="1138754" y="307777"/>
                  </a:cubicBezTo>
                  <a:cubicBezTo>
                    <a:pt x="1003991" y="315611"/>
                    <a:pt x="713350" y="285201"/>
                    <a:pt x="552793" y="307777"/>
                  </a:cubicBezTo>
                  <a:cubicBezTo>
                    <a:pt x="392236" y="330353"/>
                    <a:pt x="146079" y="29399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EDBBF7B3-5291-3612-28CC-E30BFC7C494F}"/>
              </a:ext>
            </a:extLst>
          </p:cNvPr>
          <p:cNvGrpSpPr/>
          <p:nvPr/>
        </p:nvGrpSpPr>
        <p:grpSpPr>
          <a:xfrm>
            <a:off x="377644" y="3383484"/>
            <a:ext cx="1075593" cy="633551"/>
            <a:chOff x="515794" y="3650664"/>
            <a:chExt cx="1075593" cy="63355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DFFEA24-10B8-A617-947D-C29E5AB26B71}"/>
                </a:ext>
              </a:extLst>
            </p:cNvPr>
            <p:cNvSpPr txBox="1"/>
            <p:nvPr/>
          </p:nvSpPr>
          <p:spPr>
            <a:xfrm>
              <a:off x="515794" y="3650664"/>
              <a:ext cx="7777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quotient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F244664-7F2F-C0CD-7388-F7D8C585C4CA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D4CC70A-EDDC-9552-0913-6867B1CFB202}"/>
              </a:ext>
            </a:extLst>
          </p:cNvPr>
          <p:cNvGrpSpPr/>
          <p:nvPr/>
        </p:nvGrpSpPr>
        <p:grpSpPr>
          <a:xfrm>
            <a:off x="408434" y="2743694"/>
            <a:ext cx="1075593" cy="633551"/>
            <a:chOff x="515794" y="3650664"/>
            <a:chExt cx="1075593" cy="63355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B3CC659-808E-223A-4249-3D0E3854DEFB}"/>
                </a:ext>
              </a:extLst>
            </p:cNvPr>
            <p:cNvSpPr txBox="1"/>
            <p:nvPr/>
          </p:nvSpPr>
          <p:spPr>
            <a:xfrm>
              <a:off x="515794" y="3650664"/>
              <a:ext cx="7922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dividend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8B75A76-CCFB-FBD6-463F-C0DA1244075C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CF0A772-17BD-38BB-E299-71CFC4636497}"/>
              </a:ext>
            </a:extLst>
          </p:cNvPr>
          <p:cNvGrpSpPr/>
          <p:nvPr/>
        </p:nvGrpSpPr>
        <p:grpSpPr>
          <a:xfrm>
            <a:off x="398509" y="2061538"/>
            <a:ext cx="1075593" cy="633551"/>
            <a:chOff x="515794" y="3650664"/>
            <a:chExt cx="1075593" cy="63355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EDDC24D-DFC4-678F-7F41-14A23B0A5189}"/>
                </a:ext>
              </a:extLst>
            </p:cNvPr>
            <p:cNvSpPr txBox="1"/>
            <p:nvPr/>
          </p:nvSpPr>
          <p:spPr>
            <a:xfrm>
              <a:off x="515794" y="3650664"/>
              <a:ext cx="6655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divisor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DD9BDDA-DC43-CDCE-1E22-65939BECDFD8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E9FADF38-3FCB-AA37-5F01-9E88065AC598}"/>
              </a:ext>
            </a:extLst>
          </p:cNvPr>
          <p:cNvSpPr txBox="1"/>
          <p:nvPr/>
        </p:nvSpPr>
        <p:spPr>
          <a:xfrm>
            <a:off x="766532" y="3046789"/>
            <a:ext cx="4975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21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A868E78-CB68-4F7C-D4BE-77571469C76A}"/>
              </a:ext>
            </a:extLst>
          </p:cNvPr>
          <p:cNvSpPr txBox="1"/>
          <p:nvPr/>
        </p:nvSpPr>
        <p:spPr>
          <a:xfrm>
            <a:off x="2842127" y="5395658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810BFDD-A4DF-0AEE-2339-5A2C8CE7DE00}"/>
              </a:ext>
            </a:extLst>
          </p:cNvPr>
          <p:cNvSpPr txBox="1"/>
          <p:nvPr/>
        </p:nvSpPr>
        <p:spPr>
          <a:xfrm>
            <a:off x="2842127" y="5789723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E51DED-2266-BE21-6130-21663161085A}"/>
              </a:ext>
            </a:extLst>
          </p:cNvPr>
          <p:cNvSpPr txBox="1"/>
          <p:nvPr/>
        </p:nvSpPr>
        <p:spPr>
          <a:xfrm flipH="1">
            <a:off x="862965" y="2356921"/>
            <a:ext cx="492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4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42F64FB-8C68-E61D-3C09-FA872E255E23}"/>
              </a:ext>
            </a:extLst>
          </p:cNvPr>
          <p:cNvGrpSpPr/>
          <p:nvPr/>
        </p:nvGrpSpPr>
        <p:grpSpPr>
          <a:xfrm>
            <a:off x="2572327" y="2222312"/>
            <a:ext cx="2635320" cy="964629"/>
            <a:chOff x="2572327" y="2222312"/>
            <a:chExt cx="2635320" cy="964629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7D4774BD-4FCC-9F5B-F70E-E49DA2121FD5}"/>
                </a:ext>
              </a:extLst>
            </p:cNvPr>
            <p:cNvSpPr/>
            <p:nvPr/>
          </p:nvSpPr>
          <p:spPr>
            <a:xfrm>
              <a:off x="3601534" y="2569384"/>
              <a:ext cx="735963" cy="598026"/>
            </a:xfrm>
            <a:custGeom>
              <a:avLst/>
              <a:gdLst>
                <a:gd name="connsiteX0" fmla="*/ 0 w 735963"/>
                <a:gd name="connsiteY0" fmla="*/ 299013 h 598026"/>
                <a:gd name="connsiteX1" fmla="*/ 367982 w 735963"/>
                <a:gd name="connsiteY1" fmla="*/ 0 h 598026"/>
                <a:gd name="connsiteX2" fmla="*/ 735964 w 735963"/>
                <a:gd name="connsiteY2" fmla="*/ 299013 h 598026"/>
                <a:gd name="connsiteX3" fmla="*/ 367982 w 735963"/>
                <a:gd name="connsiteY3" fmla="*/ 598026 h 598026"/>
                <a:gd name="connsiteX4" fmla="*/ 0 w 735963"/>
                <a:gd name="connsiteY4" fmla="*/ 299013 h 598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963" h="598026" extrusionOk="0">
                  <a:moveTo>
                    <a:pt x="0" y="299013"/>
                  </a:moveTo>
                  <a:cubicBezTo>
                    <a:pt x="-35565" y="111936"/>
                    <a:pt x="149304" y="5798"/>
                    <a:pt x="367982" y="0"/>
                  </a:cubicBezTo>
                  <a:cubicBezTo>
                    <a:pt x="598081" y="5656"/>
                    <a:pt x="704592" y="134871"/>
                    <a:pt x="735964" y="299013"/>
                  </a:cubicBezTo>
                  <a:cubicBezTo>
                    <a:pt x="702030" y="497291"/>
                    <a:pt x="563520" y="640547"/>
                    <a:pt x="367982" y="598026"/>
                  </a:cubicBezTo>
                  <a:cubicBezTo>
                    <a:pt x="152143" y="591128"/>
                    <a:pt x="8887" y="468399"/>
                    <a:pt x="0" y="299013"/>
                  </a:cubicBezTo>
                  <a:close/>
                </a:path>
              </a:pathLst>
            </a:custGeom>
            <a:noFill/>
            <a:ln w="381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C204D7C9-C2EF-586E-07AB-438CA1E7B9F7}"/>
                </a:ext>
              </a:extLst>
            </p:cNvPr>
            <p:cNvSpPr txBox="1"/>
            <p:nvPr/>
          </p:nvSpPr>
          <p:spPr>
            <a:xfrm>
              <a:off x="2807485" y="2301826"/>
              <a:ext cx="5025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000" b="1" dirty="0">
                  <a:solidFill>
                    <a:schemeClr val="bg1">
                      <a:lumMod val="65000"/>
                    </a:schemeClr>
                  </a:solidFill>
                </a:rPr>
                <a:t>5d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0FCB86B5-3491-A953-8F87-84CAC6D312F0}"/>
                </a:ext>
              </a:extLst>
            </p:cNvPr>
            <p:cNvSpPr txBox="1"/>
            <p:nvPr/>
          </p:nvSpPr>
          <p:spPr>
            <a:xfrm>
              <a:off x="3728916" y="2222312"/>
              <a:ext cx="4315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000" b="1" dirty="0">
                  <a:solidFill>
                    <a:schemeClr val="bg1">
                      <a:lumMod val="65000"/>
                    </a:schemeClr>
                  </a:solidFill>
                </a:rPr>
                <a:t>5a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F41F0CE1-85BF-2C01-1B8B-07773D6A9A28}"/>
                </a:ext>
              </a:extLst>
            </p:cNvPr>
            <p:cNvSpPr txBox="1"/>
            <p:nvPr/>
          </p:nvSpPr>
          <p:spPr>
            <a:xfrm>
              <a:off x="4649243" y="2228890"/>
              <a:ext cx="429926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AU" sz="2000" b="1" dirty="0">
                  <a:solidFill>
                    <a:schemeClr val="bg1">
                      <a:lumMod val="65000"/>
                    </a:schemeClr>
                  </a:solidFill>
                </a:rPr>
                <a:t>5b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79B7A232-4F95-78BD-7924-996B5A57D3F4}"/>
                </a:ext>
              </a:extLst>
            </p:cNvPr>
            <p:cNvSpPr txBox="1"/>
            <p:nvPr/>
          </p:nvSpPr>
          <p:spPr>
            <a:xfrm>
              <a:off x="4212669" y="2245545"/>
              <a:ext cx="4203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000" b="1" dirty="0">
                  <a:solidFill>
                    <a:schemeClr val="bg1">
                      <a:lumMod val="65000"/>
                    </a:schemeClr>
                  </a:solidFill>
                </a:rPr>
                <a:t>5c</a:t>
              </a: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127DDE9A-2105-4D59-A3F6-856DEB72486B}"/>
                </a:ext>
              </a:extLst>
            </p:cNvPr>
            <p:cNvSpPr/>
            <p:nvPr/>
          </p:nvSpPr>
          <p:spPr>
            <a:xfrm>
              <a:off x="4536310" y="2582354"/>
              <a:ext cx="671337" cy="537099"/>
            </a:xfrm>
            <a:custGeom>
              <a:avLst/>
              <a:gdLst>
                <a:gd name="connsiteX0" fmla="*/ 0 w 671337"/>
                <a:gd name="connsiteY0" fmla="*/ 268550 h 537099"/>
                <a:gd name="connsiteX1" fmla="*/ 335669 w 671337"/>
                <a:gd name="connsiteY1" fmla="*/ 0 h 537099"/>
                <a:gd name="connsiteX2" fmla="*/ 671338 w 671337"/>
                <a:gd name="connsiteY2" fmla="*/ 268550 h 537099"/>
                <a:gd name="connsiteX3" fmla="*/ 335669 w 671337"/>
                <a:gd name="connsiteY3" fmla="*/ 537100 h 537099"/>
                <a:gd name="connsiteX4" fmla="*/ 0 w 671337"/>
                <a:gd name="connsiteY4" fmla="*/ 268550 h 537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1337" h="537099" extrusionOk="0">
                  <a:moveTo>
                    <a:pt x="0" y="268550"/>
                  </a:moveTo>
                  <a:cubicBezTo>
                    <a:pt x="-36417" y="97771"/>
                    <a:pt x="137006" y="4983"/>
                    <a:pt x="335669" y="0"/>
                  </a:cubicBezTo>
                  <a:cubicBezTo>
                    <a:pt x="535386" y="3017"/>
                    <a:pt x="646478" y="121024"/>
                    <a:pt x="671338" y="268550"/>
                  </a:cubicBezTo>
                  <a:cubicBezTo>
                    <a:pt x="646665" y="440960"/>
                    <a:pt x="519688" y="544651"/>
                    <a:pt x="335669" y="537100"/>
                  </a:cubicBezTo>
                  <a:cubicBezTo>
                    <a:pt x="122714" y="522016"/>
                    <a:pt x="30404" y="431393"/>
                    <a:pt x="0" y="268550"/>
                  </a:cubicBezTo>
                  <a:close/>
                </a:path>
              </a:pathLst>
            </a:custGeom>
            <a:noFill/>
            <a:ln w="381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648B4D10-8C86-8FA9-4FE6-41310BB4DCC8}"/>
                </a:ext>
              </a:extLst>
            </p:cNvPr>
            <p:cNvSpPr/>
            <p:nvPr/>
          </p:nvSpPr>
          <p:spPr>
            <a:xfrm>
              <a:off x="4279304" y="2592617"/>
              <a:ext cx="326925" cy="594324"/>
            </a:xfrm>
            <a:custGeom>
              <a:avLst/>
              <a:gdLst>
                <a:gd name="connsiteX0" fmla="*/ 0 w 326925"/>
                <a:gd name="connsiteY0" fmla="*/ 297162 h 594324"/>
                <a:gd name="connsiteX1" fmla="*/ 163463 w 326925"/>
                <a:gd name="connsiteY1" fmla="*/ 0 h 594324"/>
                <a:gd name="connsiteX2" fmla="*/ 326926 w 326925"/>
                <a:gd name="connsiteY2" fmla="*/ 297162 h 594324"/>
                <a:gd name="connsiteX3" fmla="*/ 163463 w 326925"/>
                <a:gd name="connsiteY3" fmla="*/ 594324 h 594324"/>
                <a:gd name="connsiteX4" fmla="*/ 0 w 326925"/>
                <a:gd name="connsiteY4" fmla="*/ 297162 h 594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6925" h="594324" extrusionOk="0">
                  <a:moveTo>
                    <a:pt x="0" y="297162"/>
                  </a:moveTo>
                  <a:cubicBezTo>
                    <a:pt x="-4138" y="130492"/>
                    <a:pt x="62905" y="3858"/>
                    <a:pt x="163463" y="0"/>
                  </a:cubicBezTo>
                  <a:cubicBezTo>
                    <a:pt x="284004" y="6371"/>
                    <a:pt x="310810" y="133556"/>
                    <a:pt x="326926" y="297162"/>
                  </a:cubicBezTo>
                  <a:cubicBezTo>
                    <a:pt x="317453" y="470530"/>
                    <a:pt x="252950" y="598697"/>
                    <a:pt x="163463" y="594324"/>
                  </a:cubicBezTo>
                  <a:cubicBezTo>
                    <a:pt x="65602" y="590175"/>
                    <a:pt x="15845" y="468851"/>
                    <a:pt x="0" y="297162"/>
                  </a:cubicBezTo>
                  <a:close/>
                </a:path>
              </a:pathLst>
            </a:custGeom>
            <a:noFill/>
            <a:ln w="381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0C24E944-0333-D9D8-F2C1-5757DC0200E6}"/>
                </a:ext>
              </a:extLst>
            </p:cNvPr>
            <p:cNvSpPr/>
            <p:nvPr/>
          </p:nvSpPr>
          <p:spPr>
            <a:xfrm>
              <a:off x="2572327" y="2599847"/>
              <a:ext cx="976922" cy="438065"/>
            </a:xfrm>
            <a:custGeom>
              <a:avLst/>
              <a:gdLst>
                <a:gd name="connsiteX0" fmla="*/ 0 w 976922"/>
                <a:gd name="connsiteY0" fmla="*/ 219033 h 438065"/>
                <a:gd name="connsiteX1" fmla="*/ 488461 w 976922"/>
                <a:gd name="connsiteY1" fmla="*/ 0 h 438065"/>
                <a:gd name="connsiteX2" fmla="*/ 976922 w 976922"/>
                <a:gd name="connsiteY2" fmla="*/ 219033 h 438065"/>
                <a:gd name="connsiteX3" fmla="*/ 488461 w 976922"/>
                <a:gd name="connsiteY3" fmla="*/ 438066 h 438065"/>
                <a:gd name="connsiteX4" fmla="*/ 0 w 976922"/>
                <a:gd name="connsiteY4" fmla="*/ 219033 h 438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6922" h="438065" extrusionOk="0">
                  <a:moveTo>
                    <a:pt x="0" y="219033"/>
                  </a:moveTo>
                  <a:cubicBezTo>
                    <a:pt x="-33268" y="77544"/>
                    <a:pt x="202538" y="6063"/>
                    <a:pt x="488461" y="0"/>
                  </a:cubicBezTo>
                  <a:cubicBezTo>
                    <a:pt x="786771" y="6008"/>
                    <a:pt x="954631" y="98773"/>
                    <a:pt x="976922" y="219033"/>
                  </a:cubicBezTo>
                  <a:cubicBezTo>
                    <a:pt x="945901" y="370296"/>
                    <a:pt x="757121" y="444202"/>
                    <a:pt x="488461" y="438066"/>
                  </a:cubicBezTo>
                  <a:cubicBezTo>
                    <a:pt x="212912" y="434904"/>
                    <a:pt x="22217" y="350618"/>
                    <a:pt x="0" y="219033"/>
                  </a:cubicBezTo>
                  <a:close/>
                </a:path>
              </a:pathLst>
            </a:custGeom>
            <a:noFill/>
            <a:ln w="381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A6064B66-0AE2-BB50-3D9F-9AC965129215}"/>
              </a:ext>
            </a:extLst>
          </p:cNvPr>
          <p:cNvSpPr/>
          <p:nvPr/>
        </p:nvSpPr>
        <p:spPr>
          <a:xfrm>
            <a:off x="239327" y="4500709"/>
            <a:ext cx="4310633" cy="1805226"/>
          </a:xfrm>
          <a:custGeom>
            <a:avLst/>
            <a:gdLst>
              <a:gd name="connsiteX0" fmla="*/ 0 w 4310633"/>
              <a:gd name="connsiteY0" fmla="*/ 0 h 1805226"/>
              <a:gd name="connsiteX1" fmla="*/ 572698 w 4310633"/>
              <a:gd name="connsiteY1" fmla="*/ 0 h 1805226"/>
              <a:gd name="connsiteX2" fmla="*/ 1059184 w 4310633"/>
              <a:gd name="connsiteY2" fmla="*/ 0 h 1805226"/>
              <a:gd name="connsiteX3" fmla="*/ 1761201 w 4310633"/>
              <a:gd name="connsiteY3" fmla="*/ 0 h 1805226"/>
              <a:gd name="connsiteX4" fmla="*/ 2333900 w 4310633"/>
              <a:gd name="connsiteY4" fmla="*/ 0 h 1805226"/>
              <a:gd name="connsiteX5" fmla="*/ 2906598 w 4310633"/>
              <a:gd name="connsiteY5" fmla="*/ 0 h 1805226"/>
              <a:gd name="connsiteX6" fmla="*/ 3608616 w 4310633"/>
              <a:gd name="connsiteY6" fmla="*/ 0 h 1805226"/>
              <a:gd name="connsiteX7" fmla="*/ 4310633 w 4310633"/>
              <a:gd name="connsiteY7" fmla="*/ 0 h 1805226"/>
              <a:gd name="connsiteX8" fmla="*/ 4310633 w 4310633"/>
              <a:gd name="connsiteY8" fmla="*/ 637847 h 1805226"/>
              <a:gd name="connsiteX9" fmla="*/ 4310633 w 4310633"/>
              <a:gd name="connsiteY9" fmla="*/ 1203484 h 1805226"/>
              <a:gd name="connsiteX10" fmla="*/ 4310633 w 4310633"/>
              <a:gd name="connsiteY10" fmla="*/ 1805226 h 1805226"/>
              <a:gd name="connsiteX11" fmla="*/ 3694828 w 4310633"/>
              <a:gd name="connsiteY11" fmla="*/ 1805226 h 1805226"/>
              <a:gd name="connsiteX12" fmla="*/ 3122130 w 4310633"/>
              <a:gd name="connsiteY12" fmla="*/ 1805226 h 1805226"/>
              <a:gd name="connsiteX13" fmla="*/ 2420113 w 4310633"/>
              <a:gd name="connsiteY13" fmla="*/ 1805226 h 1805226"/>
              <a:gd name="connsiteX14" fmla="*/ 1718095 w 4310633"/>
              <a:gd name="connsiteY14" fmla="*/ 1805226 h 1805226"/>
              <a:gd name="connsiteX15" fmla="*/ 1188503 w 4310633"/>
              <a:gd name="connsiteY15" fmla="*/ 1805226 h 1805226"/>
              <a:gd name="connsiteX16" fmla="*/ 572698 w 4310633"/>
              <a:gd name="connsiteY16" fmla="*/ 1805226 h 1805226"/>
              <a:gd name="connsiteX17" fmla="*/ 0 w 4310633"/>
              <a:gd name="connsiteY17" fmla="*/ 1805226 h 1805226"/>
              <a:gd name="connsiteX18" fmla="*/ 0 w 4310633"/>
              <a:gd name="connsiteY18" fmla="*/ 1203484 h 1805226"/>
              <a:gd name="connsiteX19" fmla="*/ 0 w 4310633"/>
              <a:gd name="connsiteY19" fmla="*/ 637847 h 1805226"/>
              <a:gd name="connsiteX20" fmla="*/ 0 w 4310633"/>
              <a:gd name="connsiteY20" fmla="*/ 0 h 1805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310633" h="1805226" extrusionOk="0">
                <a:moveTo>
                  <a:pt x="0" y="0"/>
                </a:moveTo>
                <a:cubicBezTo>
                  <a:pt x="176060" y="19776"/>
                  <a:pt x="350203" y="19365"/>
                  <a:pt x="572698" y="0"/>
                </a:cubicBezTo>
                <a:cubicBezTo>
                  <a:pt x="795193" y="-19365"/>
                  <a:pt x="920213" y="16604"/>
                  <a:pt x="1059184" y="0"/>
                </a:cubicBezTo>
                <a:cubicBezTo>
                  <a:pt x="1198155" y="-16604"/>
                  <a:pt x="1440458" y="-28892"/>
                  <a:pt x="1761201" y="0"/>
                </a:cubicBezTo>
                <a:cubicBezTo>
                  <a:pt x="2081944" y="28892"/>
                  <a:pt x="2080342" y="8977"/>
                  <a:pt x="2333900" y="0"/>
                </a:cubicBezTo>
                <a:cubicBezTo>
                  <a:pt x="2587458" y="-8977"/>
                  <a:pt x="2756751" y="28363"/>
                  <a:pt x="2906598" y="0"/>
                </a:cubicBezTo>
                <a:cubicBezTo>
                  <a:pt x="3056445" y="-28363"/>
                  <a:pt x="3365087" y="34828"/>
                  <a:pt x="3608616" y="0"/>
                </a:cubicBezTo>
                <a:cubicBezTo>
                  <a:pt x="3852145" y="-34828"/>
                  <a:pt x="3968355" y="-9879"/>
                  <a:pt x="4310633" y="0"/>
                </a:cubicBezTo>
                <a:cubicBezTo>
                  <a:pt x="4314559" y="151397"/>
                  <a:pt x="4292633" y="438715"/>
                  <a:pt x="4310633" y="637847"/>
                </a:cubicBezTo>
                <a:cubicBezTo>
                  <a:pt x="4328633" y="836979"/>
                  <a:pt x="4290980" y="1075015"/>
                  <a:pt x="4310633" y="1203484"/>
                </a:cubicBezTo>
                <a:cubicBezTo>
                  <a:pt x="4330286" y="1331953"/>
                  <a:pt x="4328122" y="1582725"/>
                  <a:pt x="4310633" y="1805226"/>
                </a:cubicBezTo>
                <a:cubicBezTo>
                  <a:pt x="4090257" y="1817933"/>
                  <a:pt x="3971144" y="1809795"/>
                  <a:pt x="3694828" y="1805226"/>
                </a:cubicBezTo>
                <a:cubicBezTo>
                  <a:pt x="3418512" y="1800657"/>
                  <a:pt x="3346650" y="1792719"/>
                  <a:pt x="3122130" y="1805226"/>
                </a:cubicBezTo>
                <a:cubicBezTo>
                  <a:pt x="2897610" y="1817733"/>
                  <a:pt x="2642459" y="1813268"/>
                  <a:pt x="2420113" y="1805226"/>
                </a:cubicBezTo>
                <a:cubicBezTo>
                  <a:pt x="2197767" y="1797184"/>
                  <a:pt x="1936039" y="1782670"/>
                  <a:pt x="1718095" y="1805226"/>
                </a:cubicBezTo>
                <a:cubicBezTo>
                  <a:pt x="1500151" y="1827782"/>
                  <a:pt x="1323682" y="1797135"/>
                  <a:pt x="1188503" y="1805226"/>
                </a:cubicBezTo>
                <a:cubicBezTo>
                  <a:pt x="1053324" y="1813317"/>
                  <a:pt x="706536" y="1809419"/>
                  <a:pt x="572698" y="1805226"/>
                </a:cubicBezTo>
                <a:cubicBezTo>
                  <a:pt x="438861" y="1801033"/>
                  <a:pt x="279661" y="1826228"/>
                  <a:pt x="0" y="1805226"/>
                </a:cubicBezTo>
                <a:cubicBezTo>
                  <a:pt x="5146" y="1682304"/>
                  <a:pt x="-4186" y="1488788"/>
                  <a:pt x="0" y="1203484"/>
                </a:cubicBezTo>
                <a:cubicBezTo>
                  <a:pt x="4186" y="918180"/>
                  <a:pt x="15502" y="829862"/>
                  <a:pt x="0" y="637847"/>
                </a:cubicBezTo>
                <a:cubicBezTo>
                  <a:pt x="-15502" y="445832"/>
                  <a:pt x="-6360" y="208051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29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BAD25B6-77D5-D3D9-BAB0-A412D73A1637}"/>
              </a:ext>
            </a:extLst>
          </p:cNvPr>
          <p:cNvGrpSpPr/>
          <p:nvPr/>
        </p:nvGrpSpPr>
        <p:grpSpPr>
          <a:xfrm>
            <a:off x="4638779" y="4466012"/>
            <a:ext cx="2668096" cy="1839923"/>
            <a:chOff x="4638779" y="4466012"/>
            <a:chExt cx="2668096" cy="1839923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22FF490C-3BB4-6A25-AD1E-F7B1DFB71C30}"/>
                </a:ext>
              </a:extLst>
            </p:cNvPr>
            <p:cNvSpPr/>
            <p:nvPr/>
          </p:nvSpPr>
          <p:spPr>
            <a:xfrm>
              <a:off x="4638779" y="4490436"/>
              <a:ext cx="2668096" cy="1815499"/>
            </a:xfrm>
            <a:custGeom>
              <a:avLst/>
              <a:gdLst>
                <a:gd name="connsiteX0" fmla="*/ 0 w 2668096"/>
                <a:gd name="connsiteY0" fmla="*/ 0 h 1815499"/>
                <a:gd name="connsiteX1" fmla="*/ 640343 w 2668096"/>
                <a:gd name="connsiteY1" fmla="*/ 0 h 1815499"/>
                <a:gd name="connsiteX2" fmla="*/ 1227324 w 2668096"/>
                <a:gd name="connsiteY2" fmla="*/ 0 h 1815499"/>
                <a:gd name="connsiteX3" fmla="*/ 1947710 w 2668096"/>
                <a:gd name="connsiteY3" fmla="*/ 0 h 1815499"/>
                <a:gd name="connsiteX4" fmla="*/ 2668096 w 2668096"/>
                <a:gd name="connsiteY4" fmla="*/ 0 h 1815499"/>
                <a:gd name="connsiteX5" fmla="*/ 2668096 w 2668096"/>
                <a:gd name="connsiteY5" fmla="*/ 587011 h 1815499"/>
                <a:gd name="connsiteX6" fmla="*/ 2668096 w 2668096"/>
                <a:gd name="connsiteY6" fmla="*/ 1155868 h 1815499"/>
                <a:gd name="connsiteX7" fmla="*/ 2668096 w 2668096"/>
                <a:gd name="connsiteY7" fmla="*/ 1815499 h 1815499"/>
                <a:gd name="connsiteX8" fmla="*/ 2001072 w 2668096"/>
                <a:gd name="connsiteY8" fmla="*/ 1815499 h 1815499"/>
                <a:gd name="connsiteX9" fmla="*/ 1414091 w 2668096"/>
                <a:gd name="connsiteY9" fmla="*/ 1815499 h 1815499"/>
                <a:gd name="connsiteX10" fmla="*/ 747067 w 2668096"/>
                <a:gd name="connsiteY10" fmla="*/ 1815499 h 1815499"/>
                <a:gd name="connsiteX11" fmla="*/ 0 w 2668096"/>
                <a:gd name="connsiteY11" fmla="*/ 1815499 h 1815499"/>
                <a:gd name="connsiteX12" fmla="*/ 0 w 2668096"/>
                <a:gd name="connsiteY12" fmla="*/ 1228488 h 1815499"/>
                <a:gd name="connsiteX13" fmla="*/ 0 w 2668096"/>
                <a:gd name="connsiteY13" fmla="*/ 641476 h 1815499"/>
                <a:gd name="connsiteX14" fmla="*/ 0 w 2668096"/>
                <a:gd name="connsiteY14" fmla="*/ 0 h 1815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668096" h="1815499" extrusionOk="0">
                  <a:moveTo>
                    <a:pt x="0" y="0"/>
                  </a:moveTo>
                  <a:cubicBezTo>
                    <a:pt x="161883" y="29046"/>
                    <a:pt x="382930" y="4998"/>
                    <a:pt x="640343" y="0"/>
                  </a:cubicBezTo>
                  <a:cubicBezTo>
                    <a:pt x="897756" y="-4998"/>
                    <a:pt x="1089204" y="10165"/>
                    <a:pt x="1227324" y="0"/>
                  </a:cubicBezTo>
                  <a:cubicBezTo>
                    <a:pt x="1365444" y="-10165"/>
                    <a:pt x="1763739" y="33338"/>
                    <a:pt x="1947710" y="0"/>
                  </a:cubicBezTo>
                  <a:cubicBezTo>
                    <a:pt x="2131681" y="-33338"/>
                    <a:pt x="2327002" y="-7919"/>
                    <a:pt x="2668096" y="0"/>
                  </a:cubicBezTo>
                  <a:cubicBezTo>
                    <a:pt x="2659015" y="266087"/>
                    <a:pt x="2658100" y="312496"/>
                    <a:pt x="2668096" y="587011"/>
                  </a:cubicBezTo>
                  <a:cubicBezTo>
                    <a:pt x="2678092" y="861526"/>
                    <a:pt x="2669979" y="1026023"/>
                    <a:pt x="2668096" y="1155868"/>
                  </a:cubicBezTo>
                  <a:cubicBezTo>
                    <a:pt x="2666213" y="1285713"/>
                    <a:pt x="2693952" y="1597745"/>
                    <a:pt x="2668096" y="1815499"/>
                  </a:cubicBezTo>
                  <a:cubicBezTo>
                    <a:pt x="2450039" y="1808038"/>
                    <a:pt x="2261506" y="1833244"/>
                    <a:pt x="2001072" y="1815499"/>
                  </a:cubicBezTo>
                  <a:cubicBezTo>
                    <a:pt x="1740638" y="1797754"/>
                    <a:pt x="1539910" y="1804864"/>
                    <a:pt x="1414091" y="1815499"/>
                  </a:cubicBezTo>
                  <a:cubicBezTo>
                    <a:pt x="1288272" y="1826134"/>
                    <a:pt x="1014562" y="1782881"/>
                    <a:pt x="747067" y="1815499"/>
                  </a:cubicBezTo>
                  <a:cubicBezTo>
                    <a:pt x="479572" y="1848117"/>
                    <a:pt x="357146" y="1827980"/>
                    <a:pt x="0" y="1815499"/>
                  </a:cubicBezTo>
                  <a:cubicBezTo>
                    <a:pt x="5263" y="1644844"/>
                    <a:pt x="-28864" y="1380327"/>
                    <a:pt x="0" y="1228488"/>
                  </a:cubicBezTo>
                  <a:cubicBezTo>
                    <a:pt x="28864" y="1076649"/>
                    <a:pt x="-27758" y="821089"/>
                    <a:pt x="0" y="641476"/>
                  </a:cubicBezTo>
                  <a:cubicBezTo>
                    <a:pt x="27758" y="461863"/>
                    <a:pt x="-22611" y="198070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254069D1-1643-8D9F-8120-6C873DFBC0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38779" y="4799489"/>
              <a:ext cx="2668096" cy="0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8F7556C4-551C-8ACA-887F-664D35518A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0000"/>
            </a:blip>
            <a:stretch>
              <a:fillRect/>
            </a:stretch>
          </p:blipFill>
          <p:spPr>
            <a:xfrm>
              <a:off x="4724127" y="4574478"/>
              <a:ext cx="426016" cy="152400"/>
            </a:xfrm>
            <a:prstGeom prst="rect">
              <a:avLst/>
            </a:prstGeom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66D0326-6D60-5260-5014-C96E1E4908C5}"/>
                </a:ext>
              </a:extLst>
            </p:cNvPr>
            <p:cNvSpPr txBox="1"/>
            <p:nvPr/>
          </p:nvSpPr>
          <p:spPr>
            <a:xfrm>
              <a:off x="5175454" y="4466012"/>
              <a:ext cx="880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</a:rPr>
                <a:t>Console</a:t>
              </a:r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52A0DED-A051-011E-AA03-E5140B02E6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38007" y="4903139"/>
              <a:ext cx="0" cy="190857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C34A96F-60FB-38E3-407D-F80811AF1014}"/>
              </a:ext>
            </a:extLst>
          </p:cNvPr>
          <p:cNvGrpSpPr/>
          <p:nvPr/>
        </p:nvGrpSpPr>
        <p:grpSpPr>
          <a:xfrm>
            <a:off x="1654733" y="3337077"/>
            <a:ext cx="368210" cy="1332384"/>
            <a:chOff x="1643619" y="-9562444"/>
            <a:chExt cx="368210" cy="18863360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D1ADA968-E009-99B0-B496-F03D9ED4ABAD}"/>
                </a:ext>
              </a:extLst>
            </p:cNvPr>
            <p:cNvCxnSpPr>
              <a:cxnSpLocks/>
              <a:stCxn id="26" idx="0"/>
            </p:cNvCxnSpPr>
            <p:nvPr/>
          </p:nvCxnSpPr>
          <p:spPr>
            <a:xfrm rot="5400000" flipH="1" flipV="1">
              <a:off x="-7611631" y="-307194"/>
              <a:ext cx="18863360" cy="352860"/>
            </a:xfrm>
            <a:prstGeom prst="bentConnector3">
              <a:avLst>
                <a:gd name="adj1" fmla="val 99930"/>
              </a:avLst>
            </a:prstGeom>
            <a:ln w="19050" cap="rnd" cmpd="sng">
              <a:solidFill>
                <a:schemeClr val="tx1">
                  <a:lumMod val="75000"/>
                  <a:lumOff val="25000"/>
                </a:schemeClr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22FF37E-C040-48CA-49EA-41741E9BB993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48D75EBD-AB8D-F526-FBC7-DD78C20B99A2}"/>
              </a:ext>
            </a:extLst>
          </p:cNvPr>
          <p:cNvSpPr txBox="1"/>
          <p:nvPr/>
        </p:nvSpPr>
        <p:spPr>
          <a:xfrm>
            <a:off x="1227586" y="4636840"/>
            <a:ext cx="85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AF23A98-4BB5-FE2F-BF15-75F61575E144}"/>
              </a:ext>
            </a:extLst>
          </p:cNvPr>
          <p:cNvGrpSpPr/>
          <p:nvPr/>
        </p:nvGrpSpPr>
        <p:grpSpPr>
          <a:xfrm>
            <a:off x="889135" y="5221347"/>
            <a:ext cx="681335" cy="1006507"/>
            <a:chOff x="2019687" y="4812858"/>
            <a:chExt cx="681335" cy="1006507"/>
          </a:xfrm>
        </p:grpSpPr>
        <p:pic>
          <p:nvPicPr>
            <p:cNvPr id="31" name="Picture 30" descr="A black square with white lines&#10;&#10;Description automatically generated">
              <a:extLst>
                <a:ext uri="{FF2B5EF4-FFF2-40B4-BE49-F238E27FC236}">
                  <a16:creationId xmlns:a16="http://schemas.microsoft.com/office/drawing/2014/main" id="{1228688F-6A4A-1777-0A80-0B39D9BBF8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019687" y="4812858"/>
              <a:ext cx="681335" cy="625877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851CB5E-5F51-C5ED-95E9-F77FD3CDA712}"/>
                </a:ext>
              </a:extLst>
            </p:cNvPr>
            <p:cNvSpPr txBox="1"/>
            <p:nvPr/>
          </p:nvSpPr>
          <p:spPr>
            <a:xfrm>
              <a:off x="2036926" y="5450033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CPU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AF385A0-1318-64A9-E59F-628559E54888}"/>
              </a:ext>
            </a:extLst>
          </p:cNvPr>
          <p:cNvGrpSpPr/>
          <p:nvPr/>
        </p:nvGrpSpPr>
        <p:grpSpPr>
          <a:xfrm>
            <a:off x="328146" y="4561740"/>
            <a:ext cx="1721392" cy="523220"/>
            <a:chOff x="-130005" y="3868716"/>
            <a:chExt cx="1721392" cy="523220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649DB07-E2F0-3CB5-2CEB-990766332FAE}"/>
                </a:ext>
              </a:extLst>
            </p:cNvPr>
            <p:cNvSpPr txBox="1"/>
            <p:nvPr/>
          </p:nvSpPr>
          <p:spPr>
            <a:xfrm>
              <a:off x="-130005" y="3868716"/>
              <a:ext cx="7889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Program</a:t>
              </a:r>
            </a:p>
            <a:p>
              <a:r>
                <a:rPr lang="en-US" sz="1400" dirty="0"/>
                <a:t>Counter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FA1562AD-5CDD-A3B8-8022-CB49E8250DF5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3BFF173E-D46C-8480-2A48-E590D1ECE24D}"/>
              </a:ext>
            </a:extLst>
          </p:cNvPr>
          <p:cNvSpPr txBox="1"/>
          <p:nvPr/>
        </p:nvSpPr>
        <p:spPr>
          <a:xfrm>
            <a:off x="677917" y="3677865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5.25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A2BA84D-8524-4BCB-9A03-F6BB8F0109DE}"/>
              </a:ext>
            </a:extLst>
          </p:cNvPr>
          <p:cNvSpPr txBox="1"/>
          <p:nvPr/>
        </p:nvSpPr>
        <p:spPr>
          <a:xfrm>
            <a:off x="2835611" y="5001593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21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31577A1-AF62-EA39-4A82-831E858B496E}"/>
              </a:ext>
            </a:extLst>
          </p:cNvPr>
          <p:cNvSpPr txBox="1"/>
          <p:nvPr/>
        </p:nvSpPr>
        <p:spPr>
          <a:xfrm>
            <a:off x="2842127" y="539565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4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760D23A-010C-6E33-A106-68E6FC07598C}"/>
              </a:ext>
            </a:extLst>
          </p:cNvPr>
          <p:cNvSpPr txBox="1"/>
          <p:nvPr/>
        </p:nvSpPr>
        <p:spPr>
          <a:xfrm>
            <a:off x="2842127" y="5789723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5.25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7F66A7F-18F2-113F-BF43-33CE33B0AB35}"/>
              </a:ext>
            </a:extLst>
          </p:cNvPr>
          <p:cNvSpPr txBox="1"/>
          <p:nvPr/>
        </p:nvSpPr>
        <p:spPr>
          <a:xfrm>
            <a:off x="2224802" y="7000568"/>
            <a:ext cx="1085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8908AA-C3DA-5236-A028-D21508880445}"/>
              </a:ext>
            </a:extLst>
          </p:cNvPr>
          <p:cNvSpPr txBox="1"/>
          <p:nvPr/>
        </p:nvSpPr>
        <p:spPr>
          <a:xfrm>
            <a:off x="6318654" y="213481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Memory</a:t>
            </a:r>
          </a:p>
        </p:txBody>
      </p:sp>
    </p:spTree>
    <p:extLst>
      <p:ext uri="{BB962C8B-B14F-4D97-AF65-F5344CB8AC3E}">
        <p14:creationId xmlns:p14="http://schemas.microsoft.com/office/powerpoint/2010/main" val="414074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>
            <a:extLst>
              <a:ext uri="{FF2B5EF4-FFF2-40B4-BE49-F238E27FC236}">
                <a16:creationId xmlns:a16="http://schemas.microsoft.com/office/drawing/2014/main" id="{9714E454-D957-834E-9C51-8B3299B47976}"/>
              </a:ext>
            </a:extLst>
          </p:cNvPr>
          <p:cNvGrpSpPr/>
          <p:nvPr/>
        </p:nvGrpSpPr>
        <p:grpSpPr>
          <a:xfrm>
            <a:off x="1654733" y="2849526"/>
            <a:ext cx="368210" cy="1819935"/>
            <a:chOff x="1643619" y="-9562444"/>
            <a:chExt cx="368210" cy="18863360"/>
          </a:xfrm>
        </p:grpSpPr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14FB7A44-1CB4-1AB4-EB0B-FCC49FD74F7C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rot="5400000" flipH="1" flipV="1">
              <a:off x="-7611631" y="-307194"/>
              <a:ext cx="18863360" cy="352860"/>
            </a:xfrm>
            <a:prstGeom prst="bentConnector3">
              <a:avLst>
                <a:gd name="adj1" fmla="val 99930"/>
              </a:avLst>
            </a:prstGeom>
            <a:ln w="19050" cap="rnd" cmpd="sng">
              <a:solidFill>
                <a:schemeClr val="tx1">
                  <a:lumMod val="75000"/>
                  <a:lumOff val="25000"/>
                </a:schemeClr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2857DAE-FB80-A97E-FF80-30E8C8DD856E}"/>
              </a:ext>
            </a:extLst>
          </p:cNvPr>
          <p:cNvSpPr txBox="1"/>
          <p:nvPr/>
        </p:nvSpPr>
        <p:spPr>
          <a:xfrm>
            <a:off x="-4716449" y="485806"/>
            <a:ext cx="184731" cy="4353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29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1F76148-6180-4659-D4A7-BBA4F34A68D0}"/>
              </a:ext>
            </a:extLst>
          </p:cNvPr>
          <p:cNvGrpSpPr/>
          <p:nvPr/>
        </p:nvGrpSpPr>
        <p:grpSpPr>
          <a:xfrm>
            <a:off x="239324" y="639890"/>
            <a:ext cx="7081020" cy="3749365"/>
            <a:chOff x="239327" y="704652"/>
            <a:chExt cx="7081020" cy="712837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4E695AC-7393-02EF-35F2-A6C76AC72756}"/>
                </a:ext>
              </a:extLst>
            </p:cNvPr>
            <p:cNvCxnSpPr>
              <a:cxnSpLocks/>
            </p:cNvCxnSpPr>
            <p:nvPr/>
          </p:nvCxnSpPr>
          <p:spPr>
            <a:xfrm>
              <a:off x="2023217" y="789175"/>
              <a:ext cx="0" cy="6842284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9972E63-2ADF-1620-345A-182BFBAF91AF}"/>
                </a:ext>
              </a:extLst>
            </p:cNvPr>
            <p:cNvSpPr/>
            <p:nvPr/>
          </p:nvSpPr>
          <p:spPr>
            <a:xfrm>
              <a:off x="239327" y="704652"/>
              <a:ext cx="7081020" cy="7128375"/>
            </a:xfrm>
            <a:custGeom>
              <a:avLst/>
              <a:gdLst>
                <a:gd name="connsiteX0" fmla="*/ 0 w 7081020"/>
                <a:gd name="connsiteY0" fmla="*/ 0 h 7128375"/>
                <a:gd name="connsiteX1" fmla="*/ 572919 w 7081020"/>
                <a:gd name="connsiteY1" fmla="*/ 0 h 7128375"/>
                <a:gd name="connsiteX2" fmla="*/ 1004217 w 7081020"/>
                <a:gd name="connsiteY2" fmla="*/ 0 h 7128375"/>
                <a:gd name="connsiteX3" fmla="*/ 1789567 w 7081020"/>
                <a:gd name="connsiteY3" fmla="*/ 0 h 7128375"/>
                <a:gd name="connsiteX4" fmla="*/ 2362486 w 7081020"/>
                <a:gd name="connsiteY4" fmla="*/ 0 h 7128375"/>
                <a:gd name="connsiteX5" fmla="*/ 2935405 w 7081020"/>
                <a:gd name="connsiteY5" fmla="*/ 0 h 7128375"/>
                <a:gd name="connsiteX6" fmla="*/ 3720754 w 7081020"/>
                <a:gd name="connsiteY6" fmla="*/ 0 h 7128375"/>
                <a:gd name="connsiteX7" fmla="*/ 4222863 w 7081020"/>
                <a:gd name="connsiteY7" fmla="*/ 0 h 7128375"/>
                <a:gd name="connsiteX8" fmla="*/ 5008212 w 7081020"/>
                <a:gd name="connsiteY8" fmla="*/ 0 h 7128375"/>
                <a:gd name="connsiteX9" fmla="*/ 5793562 w 7081020"/>
                <a:gd name="connsiteY9" fmla="*/ 0 h 7128375"/>
                <a:gd name="connsiteX10" fmla="*/ 6437291 w 7081020"/>
                <a:gd name="connsiteY10" fmla="*/ 0 h 7128375"/>
                <a:gd name="connsiteX11" fmla="*/ 7081020 w 7081020"/>
                <a:gd name="connsiteY11" fmla="*/ 0 h 7128375"/>
                <a:gd name="connsiteX12" fmla="*/ 7081020 w 7081020"/>
                <a:gd name="connsiteY12" fmla="*/ 576750 h 7128375"/>
                <a:gd name="connsiteX13" fmla="*/ 7081020 w 7081020"/>
                <a:gd name="connsiteY13" fmla="*/ 1010933 h 7128375"/>
                <a:gd name="connsiteX14" fmla="*/ 7081020 w 7081020"/>
                <a:gd name="connsiteY14" fmla="*/ 1658967 h 7128375"/>
                <a:gd name="connsiteX15" fmla="*/ 7081020 w 7081020"/>
                <a:gd name="connsiteY15" fmla="*/ 2307001 h 7128375"/>
                <a:gd name="connsiteX16" fmla="*/ 7081020 w 7081020"/>
                <a:gd name="connsiteY16" fmla="*/ 2955035 h 7128375"/>
                <a:gd name="connsiteX17" fmla="*/ 7081020 w 7081020"/>
                <a:gd name="connsiteY17" fmla="*/ 3674353 h 7128375"/>
                <a:gd name="connsiteX18" fmla="*/ 7081020 w 7081020"/>
                <a:gd name="connsiteY18" fmla="*/ 4393671 h 7128375"/>
                <a:gd name="connsiteX19" fmla="*/ 7081020 w 7081020"/>
                <a:gd name="connsiteY19" fmla="*/ 5112989 h 7128375"/>
                <a:gd name="connsiteX20" fmla="*/ 7081020 w 7081020"/>
                <a:gd name="connsiteY20" fmla="*/ 5547172 h 7128375"/>
                <a:gd name="connsiteX21" fmla="*/ 7081020 w 7081020"/>
                <a:gd name="connsiteY21" fmla="*/ 6052638 h 7128375"/>
                <a:gd name="connsiteX22" fmla="*/ 7081020 w 7081020"/>
                <a:gd name="connsiteY22" fmla="*/ 7128375 h 7128375"/>
                <a:gd name="connsiteX23" fmla="*/ 6508101 w 7081020"/>
                <a:gd name="connsiteY23" fmla="*/ 7128375 h 7128375"/>
                <a:gd name="connsiteX24" fmla="*/ 5864372 w 7081020"/>
                <a:gd name="connsiteY24" fmla="*/ 7128375 h 7128375"/>
                <a:gd name="connsiteX25" fmla="*/ 5433074 w 7081020"/>
                <a:gd name="connsiteY25" fmla="*/ 7128375 h 7128375"/>
                <a:gd name="connsiteX26" fmla="*/ 5001775 w 7081020"/>
                <a:gd name="connsiteY26" fmla="*/ 7128375 h 7128375"/>
                <a:gd name="connsiteX27" fmla="*/ 4358046 w 7081020"/>
                <a:gd name="connsiteY27" fmla="*/ 7128375 h 7128375"/>
                <a:gd name="connsiteX28" fmla="*/ 3855937 w 7081020"/>
                <a:gd name="connsiteY28" fmla="*/ 7128375 h 7128375"/>
                <a:gd name="connsiteX29" fmla="*/ 3141398 w 7081020"/>
                <a:gd name="connsiteY29" fmla="*/ 7128375 h 7128375"/>
                <a:gd name="connsiteX30" fmla="*/ 2639289 w 7081020"/>
                <a:gd name="connsiteY30" fmla="*/ 7128375 h 7128375"/>
                <a:gd name="connsiteX31" fmla="*/ 1924750 w 7081020"/>
                <a:gd name="connsiteY31" fmla="*/ 7128375 h 7128375"/>
                <a:gd name="connsiteX32" fmla="*/ 1493451 w 7081020"/>
                <a:gd name="connsiteY32" fmla="*/ 7128375 h 7128375"/>
                <a:gd name="connsiteX33" fmla="*/ 778912 w 7081020"/>
                <a:gd name="connsiteY33" fmla="*/ 7128375 h 7128375"/>
                <a:gd name="connsiteX34" fmla="*/ 0 w 7081020"/>
                <a:gd name="connsiteY34" fmla="*/ 7128375 h 7128375"/>
                <a:gd name="connsiteX35" fmla="*/ 0 w 7081020"/>
                <a:gd name="connsiteY35" fmla="*/ 6694192 h 7128375"/>
                <a:gd name="connsiteX36" fmla="*/ 0 w 7081020"/>
                <a:gd name="connsiteY36" fmla="*/ 6117442 h 7128375"/>
                <a:gd name="connsiteX37" fmla="*/ 0 w 7081020"/>
                <a:gd name="connsiteY37" fmla="*/ 5326840 h 7128375"/>
                <a:gd name="connsiteX38" fmla="*/ 0 w 7081020"/>
                <a:gd name="connsiteY38" fmla="*/ 4821374 h 7128375"/>
                <a:gd name="connsiteX39" fmla="*/ 0 w 7081020"/>
                <a:gd name="connsiteY39" fmla="*/ 4387191 h 7128375"/>
                <a:gd name="connsiteX40" fmla="*/ 0 w 7081020"/>
                <a:gd name="connsiteY40" fmla="*/ 3953008 h 7128375"/>
                <a:gd name="connsiteX41" fmla="*/ 0 w 7081020"/>
                <a:gd name="connsiteY41" fmla="*/ 3233690 h 7128375"/>
                <a:gd name="connsiteX42" fmla="*/ 0 w 7081020"/>
                <a:gd name="connsiteY42" fmla="*/ 2799507 h 7128375"/>
                <a:gd name="connsiteX43" fmla="*/ 0 w 7081020"/>
                <a:gd name="connsiteY43" fmla="*/ 2151473 h 7128375"/>
                <a:gd name="connsiteX44" fmla="*/ 0 w 7081020"/>
                <a:gd name="connsiteY44" fmla="*/ 1646007 h 7128375"/>
                <a:gd name="connsiteX45" fmla="*/ 0 w 7081020"/>
                <a:gd name="connsiteY45" fmla="*/ 997972 h 7128375"/>
                <a:gd name="connsiteX46" fmla="*/ 0 w 7081020"/>
                <a:gd name="connsiteY46" fmla="*/ 0 h 712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081020" h="7128375" extrusionOk="0">
                  <a:moveTo>
                    <a:pt x="0" y="0"/>
                  </a:moveTo>
                  <a:cubicBezTo>
                    <a:pt x="210263" y="22018"/>
                    <a:pt x="413341" y="21500"/>
                    <a:pt x="572919" y="0"/>
                  </a:cubicBezTo>
                  <a:cubicBezTo>
                    <a:pt x="732497" y="-21500"/>
                    <a:pt x="792396" y="690"/>
                    <a:pt x="1004217" y="0"/>
                  </a:cubicBezTo>
                  <a:cubicBezTo>
                    <a:pt x="1216038" y="-690"/>
                    <a:pt x="1615716" y="10174"/>
                    <a:pt x="1789567" y="0"/>
                  </a:cubicBezTo>
                  <a:cubicBezTo>
                    <a:pt x="1963418" y="-10174"/>
                    <a:pt x="2244829" y="4874"/>
                    <a:pt x="2362486" y="0"/>
                  </a:cubicBezTo>
                  <a:cubicBezTo>
                    <a:pt x="2480143" y="-4874"/>
                    <a:pt x="2735114" y="-20363"/>
                    <a:pt x="2935405" y="0"/>
                  </a:cubicBezTo>
                  <a:cubicBezTo>
                    <a:pt x="3135696" y="20363"/>
                    <a:pt x="3436871" y="-29544"/>
                    <a:pt x="3720754" y="0"/>
                  </a:cubicBezTo>
                  <a:cubicBezTo>
                    <a:pt x="4004637" y="29544"/>
                    <a:pt x="4028634" y="1501"/>
                    <a:pt x="4222863" y="0"/>
                  </a:cubicBezTo>
                  <a:cubicBezTo>
                    <a:pt x="4417092" y="-1501"/>
                    <a:pt x="4654536" y="13421"/>
                    <a:pt x="5008212" y="0"/>
                  </a:cubicBezTo>
                  <a:cubicBezTo>
                    <a:pt x="5361888" y="-13421"/>
                    <a:pt x="5558134" y="-3460"/>
                    <a:pt x="5793562" y="0"/>
                  </a:cubicBezTo>
                  <a:cubicBezTo>
                    <a:pt x="6028990" y="3460"/>
                    <a:pt x="6283140" y="-18066"/>
                    <a:pt x="6437291" y="0"/>
                  </a:cubicBezTo>
                  <a:cubicBezTo>
                    <a:pt x="6591442" y="18066"/>
                    <a:pt x="6828068" y="20319"/>
                    <a:pt x="7081020" y="0"/>
                  </a:cubicBezTo>
                  <a:cubicBezTo>
                    <a:pt x="7086679" y="197309"/>
                    <a:pt x="7052409" y="340961"/>
                    <a:pt x="7081020" y="576750"/>
                  </a:cubicBezTo>
                  <a:cubicBezTo>
                    <a:pt x="7109632" y="812539"/>
                    <a:pt x="7078751" y="855081"/>
                    <a:pt x="7081020" y="1010933"/>
                  </a:cubicBezTo>
                  <a:cubicBezTo>
                    <a:pt x="7083289" y="1166785"/>
                    <a:pt x="7071237" y="1407724"/>
                    <a:pt x="7081020" y="1658967"/>
                  </a:cubicBezTo>
                  <a:cubicBezTo>
                    <a:pt x="7090803" y="1910210"/>
                    <a:pt x="7062603" y="2032907"/>
                    <a:pt x="7081020" y="2307001"/>
                  </a:cubicBezTo>
                  <a:cubicBezTo>
                    <a:pt x="7099437" y="2581095"/>
                    <a:pt x="7090470" y="2745162"/>
                    <a:pt x="7081020" y="2955035"/>
                  </a:cubicBezTo>
                  <a:cubicBezTo>
                    <a:pt x="7071570" y="3164908"/>
                    <a:pt x="7066660" y="3460273"/>
                    <a:pt x="7081020" y="3674353"/>
                  </a:cubicBezTo>
                  <a:cubicBezTo>
                    <a:pt x="7095380" y="3888433"/>
                    <a:pt x="7101845" y="4088684"/>
                    <a:pt x="7081020" y="4393671"/>
                  </a:cubicBezTo>
                  <a:cubicBezTo>
                    <a:pt x="7060195" y="4698658"/>
                    <a:pt x="7045749" y="4754912"/>
                    <a:pt x="7081020" y="5112989"/>
                  </a:cubicBezTo>
                  <a:cubicBezTo>
                    <a:pt x="7116291" y="5471066"/>
                    <a:pt x="7081173" y="5404600"/>
                    <a:pt x="7081020" y="5547172"/>
                  </a:cubicBezTo>
                  <a:cubicBezTo>
                    <a:pt x="7080867" y="5689744"/>
                    <a:pt x="7067424" y="5891982"/>
                    <a:pt x="7081020" y="6052638"/>
                  </a:cubicBezTo>
                  <a:cubicBezTo>
                    <a:pt x="7094616" y="6213294"/>
                    <a:pt x="7107647" y="6614038"/>
                    <a:pt x="7081020" y="7128375"/>
                  </a:cubicBezTo>
                  <a:cubicBezTo>
                    <a:pt x="6954770" y="7122103"/>
                    <a:pt x="6779392" y="7110310"/>
                    <a:pt x="6508101" y="7128375"/>
                  </a:cubicBezTo>
                  <a:cubicBezTo>
                    <a:pt x="6236810" y="7146440"/>
                    <a:pt x="6026138" y="7145017"/>
                    <a:pt x="5864372" y="7128375"/>
                  </a:cubicBezTo>
                  <a:cubicBezTo>
                    <a:pt x="5702606" y="7111733"/>
                    <a:pt x="5551602" y="7148973"/>
                    <a:pt x="5433074" y="7128375"/>
                  </a:cubicBezTo>
                  <a:cubicBezTo>
                    <a:pt x="5314546" y="7107777"/>
                    <a:pt x="5146991" y="7129476"/>
                    <a:pt x="5001775" y="7128375"/>
                  </a:cubicBezTo>
                  <a:cubicBezTo>
                    <a:pt x="4856559" y="7127274"/>
                    <a:pt x="4630755" y="7126059"/>
                    <a:pt x="4358046" y="7128375"/>
                  </a:cubicBezTo>
                  <a:cubicBezTo>
                    <a:pt x="4085337" y="7130691"/>
                    <a:pt x="3967138" y="7142143"/>
                    <a:pt x="3855937" y="7128375"/>
                  </a:cubicBezTo>
                  <a:cubicBezTo>
                    <a:pt x="3744736" y="7114607"/>
                    <a:pt x="3452305" y="7132533"/>
                    <a:pt x="3141398" y="7128375"/>
                  </a:cubicBezTo>
                  <a:cubicBezTo>
                    <a:pt x="2830491" y="7124217"/>
                    <a:pt x="2779193" y="7123189"/>
                    <a:pt x="2639289" y="7128375"/>
                  </a:cubicBezTo>
                  <a:cubicBezTo>
                    <a:pt x="2499385" y="7133561"/>
                    <a:pt x="2173760" y="7093547"/>
                    <a:pt x="1924750" y="7128375"/>
                  </a:cubicBezTo>
                  <a:cubicBezTo>
                    <a:pt x="1675740" y="7163203"/>
                    <a:pt x="1667255" y="7133285"/>
                    <a:pt x="1493451" y="7128375"/>
                  </a:cubicBezTo>
                  <a:cubicBezTo>
                    <a:pt x="1319647" y="7123465"/>
                    <a:pt x="928836" y="7162812"/>
                    <a:pt x="778912" y="7128375"/>
                  </a:cubicBezTo>
                  <a:cubicBezTo>
                    <a:pt x="628988" y="7093938"/>
                    <a:pt x="182251" y="7126729"/>
                    <a:pt x="0" y="7128375"/>
                  </a:cubicBezTo>
                  <a:cubicBezTo>
                    <a:pt x="17581" y="6957036"/>
                    <a:pt x="19306" y="6836112"/>
                    <a:pt x="0" y="6694192"/>
                  </a:cubicBezTo>
                  <a:cubicBezTo>
                    <a:pt x="-19306" y="6552272"/>
                    <a:pt x="-27487" y="6330951"/>
                    <a:pt x="0" y="6117442"/>
                  </a:cubicBezTo>
                  <a:cubicBezTo>
                    <a:pt x="27487" y="5903933"/>
                    <a:pt x="34445" y="5603571"/>
                    <a:pt x="0" y="5326840"/>
                  </a:cubicBezTo>
                  <a:cubicBezTo>
                    <a:pt x="-34445" y="5050109"/>
                    <a:pt x="22424" y="5011072"/>
                    <a:pt x="0" y="4821374"/>
                  </a:cubicBezTo>
                  <a:cubicBezTo>
                    <a:pt x="-22424" y="4631676"/>
                    <a:pt x="-9224" y="4579426"/>
                    <a:pt x="0" y="4387191"/>
                  </a:cubicBezTo>
                  <a:cubicBezTo>
                    <a:pt x="9224" y="4194956"/>
                    <a:pt x="12046" y="4059739"/>
                    <a:pt x="0" y="3953008"/>
                  </a:cubicBezTo>
                  <a:cubicBezTo>
                    <a:pt x="-12046" y="3846277"/>
                    <a:pt x="-2171" y="3399792"/>
                    <a:pt x="0" y="3233690"/>
                  </a:cubicBezTo>
                  <a:cubicBezTo>
                    <a:pt x="2171" y="3067588"/>
                    <a:pt x="-5609" y="2974591"/>
                    <a:pt x="0" y="2799507"/>
                  </a:cubicBezTo>
                  <a:cubicBezTo>
                    <a:pt x="5609" y="2624423"/>
                    <a:pt x="-28770" y="2289599"/>
                    <a:pt x="0" y="2151473"/>
                  </a:cubicBezTo>
                  <a:cubicBezTo>
                    <a:pt x="28770" y="2013347"/>
                    <a:pt x="-2451" y="1763400"/>
                    <a:pt x="0" y="1646007"/>
                  </a:cubicBezTo>
                  <a:cubicBezTo>
                    <a:pt x="2451" y="1528614"/>
                    <a:pt x="-5029" y="1223026"/>
                    <a:pt x="0" y="997972"/>
                  </a:cubicBezTo>
                  <a:cubicBezTo>
                    <a:pt x="5029" y="772919"/>
                    <a:pt x="-35205" y="296777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7875C789-083F-056B-D26D-387A90611597}"/>
              </a:ext>
            </a:extLst>
          </p:cNvPr>
          <p:cNvSpPr txBox="1"/>
          <p:nvPr/>
        </p:nvSpPr>
        <p:spPr>
          <a:xfrm>
            <a:off x="2224802" y="1180170"/>
            <a:ext cx="52943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rtl="0">
              <a:buFont typeface="+mj-lt"/>
              <a:buAutoNum type="arabicPeriod"/>
            </a:pPr>
            <a:r>
              <a:rPr lang="en-AU" sz="1600" b="1" dirty="0"/>
              <a:t>double</a:t>
            </a:r>
            <a:r>
              <a:rPr lang="en-AU" sz="1600" dirty="0"/>
              <a:t> quotient;</a:t>
            </a:r>
          </a:p>
          <a:p>
            <a:pPr marL="342900" indent="-342900" rtl="0">
              <a:buFont typeface="+mj-lt"/>
              <a:buAutoNum type="arabicPeriod"/>
            </a:pPr>
            <a:r>
              <a:rPr lang="en-AU" sz="1600" dirty="0"/>
              <a:t>int dividend, divisor;</a:t>
            </a:r>
            <a:br>
              <a:rPr lang="en-AU" sz="1600" dirty="0"/>
            </a:br>
            <a:r>
              <a:rPr lang="en-AU" sz="1600" dirty="0"/>
              <a:t> </a:t>
            </a:r>
          </a:p>
          <a:p>
            <a:pPr marL="342900" indent="-342900" rtl="0">
              <a:buFont typeface="+mj-lt"/>
              <a:buAutoNum type="arabicPeriod"/>
            </a:pPr>
            <a:r>
              <a:rPr lang="en-AU" sz="1600" dirty="0"/>
              <a:t>dividend = 21;</a:t>
            </a:r>
          </a:p>
          <a:p>
            <a:pPr marL="342900" indent="-342900" rtl="0">
              <a:buFont typeface="+mj-lt"/>
              <a:buAutoNum type="arabicPeriod"/>
            </a:pPr>
            <a:r>
              <a:rPr lang="en-AU" sz="1600" dirty="0"/>
              <a:t>divisor = 4;</a:t>
            </a:r>
            <a:br>
              <a:rPr lang="en-AU" sz="1600" dirty="0"/>
            </a:br>
            <a:endParaRPr lang="en-AU" sz="1600" dirty="0"/>
          </a:p>
          <a:p>
            <a:pPr marL="342900" indent="-342900" rtl="0">
              <a:buFont typeface="+mj-lt"/>
              <a:buAutoNum type="arabicPeriod"/>
            </a:pPr>
            <a:r>
              <a:rPr lang="en-AU" sz="1600" dirty="0"/>
              <a:t>quotient = dividend / divisor;</a:t>
            </a:r>
            <a:br>
              <a:rPr lang="en-AU" sz="1600" dirty="0"/>
            </a:br>
            <a:endParaRPr lang="en-AU" sz="1600" dirty="0"/>
          </a:p>
          <a:p>
            <a:pPr marL="342900" indent="-342900" rtl="0">
              <a:buFont typeface="+mj-lt"/>
              <a:buAutoNum type="arabicPeriod"/>
            </a:pPr>
            <a:r>
              <a:rPr lang="en-AU" sz="1600" dirty="0"/>
              <a:t>WriteLine($"{dividend} / {divisor} = {quotient}");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56C8B2-FAA4-4876-FCF6-6BCE539AF519}"/>
              </a:ext>
            </a:extLst>
          </p:cNvPr>
          <p:cNvSpPr txBox="1"/>
          <p:nvPr/>
        </p:nvSpPr>
        <p:spPr>
          <a:xfrm>
            <a:off x="1227586" y="4636840"/>
            <a:ext cx="85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4C420D6-F08A-AE8E-F6FE-A286EFAA7771}"/>
              </a:ext>
            </a:extLst>
          </p:cNvPr>
          <p:cNvGrpSpPr/>
          <p:nvPr/>
        </p:nvGrpSpPr>
        <p:grpSpPr>
          <a:xfrm>
            <a:off x="1829565" y="5038980"/>
            <a:ext cx="2592260" cy="307778"/>
            <a:chOff x="-196789" y="3976437"/>
            <a:chExt cx="2592260" cy="307778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CB4A504-22C3-EE9D-A4FF-F09E81A98D04}"/>
                </a:ext>
              </a:extLst>
            </p:cNvPr>
            <p:cNvSpPr txBox="1"/>
            <p:nvPr/>
          </p:nvSpPr>
          <p:spPr>
            <a:xfrm>
              <a:off x="-196789" y="3976437"/>
              <a:ext cx="9396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Register 1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F6959E9-90D7-6637-E671-5F7EB093AEF8}"/>
                </a:ext>
              </a:extLst>
            </p:cNvPr>
            <p:cNvSpPr/>
            <p:nvPr/>
          </p:nvSpPr>
          <p:spPr>
            <a:xfrm>
              <a:off x="737092" y="3976438"/>
              <a:ext cx="1658379" cy="307777"/>
            </a:xfrm>
            <a:custGeom>
              <a:avLst/>
              <a:gdLst>
                <a:gd name="connsiteX0" fmla="*/ 0 w 1658379"/>
                <a:gd name="connsiteY0" fmla="*/ 0 h 307777"/>
                <a:gd name="connsiteX1" fmla="*/ 536209 w 1658379"/>
                <a:gd name="connsiteY1" fmla="*/ 0 h 307777"/>
                <a:gd name="connsiteX2" fmla="*/ 1039251 w 1658379"/>
                <a:gd name="connsiteY2" fmla="*/ 0 h 307777"/>
                <a:gd name="connsiteX3" fmla="*/ 1658379 w 1658379"/>
                <a:gd name="connsiteY3" fmla="*/ 0 h 307777"/>
                <a:gd name="connsiteX4" fmla="*/ 1658379 w 1658379"/>
                <a:gd name="connsiteY4" fmla="*/ 307777 h 307777"/>
                <a:gd name="connsiteX5" fmla="*/ 1138754 w 1658379"/>
                <a:gd name="connsiteY5" fmla="*/ 307777 h 307777"/>
                <a:gd name="connsiteX6" fmla="*/ 552793 w 1658379"/>
                <a:gd name="connsiteY6" fmla="*/ 307777 h 307777"/>
                <a:gd name="connsiteX7" fmla="*/ 0 w 1658379"/>
                <a:gd name="connsiteY7" fmla="*/ 307777 h 307777"/>
                <a:gd name="connsiteX8" fmla="*/ 0 w 1658379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8379" h="307777" extrusionOk="0">
                  <a:moveTo>
                    <a:pt x="0" y="0"/>
                  </a:moveTo>
                  <a:cubicBezTo>
                    <a:pt x="197030" y="-22045"/>
                    <a:pt x="325294" y="11235"/>
                    <a:pt x="536209" y="0"/>
                  </a:cubicBezTo>
                  <a:cubicBezTo>
                    <a:pt x="747124" y="-11235"/>
                    <a:pt x="924731" y="16567"/>
                    <a:pt x="1039251" y="0"/>
                  </a:cubicBezTo>
                  <a:cubicBezTo>
                    <a:pt x="1153771" y="-16567"/>
                    <a:pt x="1385820" y="2989"/>
                    <a:pt x="1658379" y="0"/>
                  </a:cubicBezTo>
                  <a:cubicBezTo>
                    <a:pt x="1663817" y="133970"/>
                    <a:pt x="1654222" y="197125"/>
                    <a:pt x="1658379" y="307777"/>
                  </a:cubicBezTo>
                  <a:cubicBezTo>
                    <a:pt x="1453696" y="284358"/>
                    <a:pt x="1273517" y="299943"/>
                    <a:pt x="1138754" y="307777"/>
                  </a:cubicBezTo>
                  <a:cubicBezTo>
                    <a:pt x="1003991" y="315611"/>
                    <a:pt x="713350" y="285201"/>
                    <a:pt x="552793" y="307777"/>
                  </a:cubicBezTo>
                  <a:cubicBezTo>
                    <a:pt x="392236" y="330353"/>
                    <a:pt x="146079" y="29399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2FFA571-C99D-26F5-D79B-4FE7D94BAC28}"/>
              </a:ext>
            </a:extLst>
          </p:cNvPr>
          <p:cNvGrpSpPr/>
          <p:nvPr/>
        </p:nvGrpSpPr>
        <p:grpSpPr>
          <a:xfrm>
            <a:off x="1819388" y="5426436"/>
            <a:ext cx="2592260" cy="307778"/>
            <a:chOff x="-196789" y="3976437"/>
            <a:chExt cx="2592260" cy="307778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C2B6986-1717-BFAB-B8F1-52CBE8D497D2}"/>
                </a:ext>
              </a:extLst>
            </p:cNvPr>
            <p:cNvSpPr txBox="1"/>
            <p:nvPr/>
          </p:nvSpPr>
          <p:spPr>
            <a:xfrm>
              <a:off x="-196789" y="3976437"/>
              <a:ext cx="9589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Register 2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F0DFC8D-88ED-4BFD-84DE-8598AA99EF9B}"/>
                </a:ext>
              </a:extLst>
            </p:cNvPr>
            <p:cNvSpPr/>
            <p:nvPr/>
          </p:nvSpPr>
          <p:spPr>
            <a:xfrm>
              <a:off x="737092" y="3976438"/>
              <a:ext cx="1658379" cy="307777"/>
            </a:xfrm>
            <a:custGeom>
              <a:avLst/>
              <a:gdLst>
                <a:gd name="connsiteX0" fmla="*/ 0 w 1658379"/>
                <a:gd name="connsiteY0" fmla="*/ 0 h 307777"/>
                <a:gd name="connsiteX1" fmla="*/ 536209 w 1658379"/>
                <a:gd name="connsiteY1" fmla="*/ 0 h 307777"/>
                <a:gd name="connsiteX2" fmla="*/ 1039251 w 1658379"/>
                <a:gd name="connsiteY2" fmla="*/ 0 h 307777"/>
                <a:gd name="connsiteX3" fmla="*/ 1658379 w 1658379"/>
                <a:gd name="connsiteY3" fmla="*/ 0 h 307777"/>
                <a:gd name="connsiteX4" fmla="*/ 1658379 w 1658379"/>
                <a:gd name="connsiteY4" fmla="*/ 307777 h 307777"/>
                <a:gd name="connsiteX5" fmla="*/ 1138754 w 1658379"/>
                <a:gd name="connsiteY5" fmla="*/ 307777 h 307777"/>
                <a:gd name="connsiteX6" fmla="*/ 552793 w 1658379"/>
                <a:gd name="connsiteY6" fmla="*/ 307777 h 307777"/>
                <a:gd name="connsiteX7" fmla="*/ 0 w 1658379"/>
                <a:gd name="connsiteY7" fmla="*/ 307777 h 307777"/>
                <a:gd name="connsiteX8" fmla="*/ 0 w 1658379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8379" h="307777" extrusionOk="0">
                  <a:moveTo>
                    <a:pt x="0" y="0"/>
                  </a:moveTo>
                  <a:cubicBezTo>
                    <a:pt x="197030" y="-22045"/>
                    <a:pt x="325294" y="11235"/>
                    <a:pt x="536209" y="0"/>
                  </a:cubicBezTo>
                  <a:cubicBezTo>
                    <a:pt x="747124" y="-11235"/>
                    <a:pt x="924731" y="16567"/>
                    <a:pt x="1039251" y="0"/>
                  </a:cubicBezTo>
                  <a:cubicBezTo>
                    <a:pt x="1153771" y="-16567"/>
                    <a:pt x="1385820" y="2989"/>
                    <a:pt x="1658379" y="0"/>
                  </a:cubicBezTo>
                  <a:cubicBezTo>
                    <a:pt x="1663817" y="133970"/>
                    <a:pt x="1654222" y="197125"/>
                    <a:pt x="1658379" y="307777"/>
                  </a:cubicBezTo>
                  <a:cubicBezTo>
                    <a:pt x="1453696" y="284358"/>
                    <a:pt x="1273517" y="299943"/>
                    <a:pt x="1138754" y="307777"/>
                  </a:cubicBezTo>
                  <a:cubicBezTo>
                    <a:pt x="1003991" y="315611"/>
                    <a:pt x="713350" y="285201"/>
                    <a:pt x="552793" y="307777"/>
                  </a:cubicBezTo>
                  <a:cubicBezTo>
                    <a:pt x="392236" y="330353"/>
                    <a:pt x="146079" y="29399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F4E2D6E-681F-325E-BD84-AA7219D14184}"/>
              </a:ext>
            </a:extLst>
          </p:cNvPr>
          <p:cNvGrpSpPr/>
          <p:nvPr/>
        </p:nvGrpSpPr>
        <p:grpSpPr>
          <a:xfrm>
            <a:off x="1829565" y="5822251"/>
            <a:ext cx="2592260" cy="307778"/>
            <a:chOff x="-196789" y="3976437"/>
            <a:chExt cx="2592260" cy="307778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99B0B8E-6D43-13DC-1D3D-E60E846B0B15}"/>
                </a:ext>
              </a:extLst>
            </p:cNvPr>
            <p:cNvSpPr txBox="1"/>
            <p:nvPr/>
          </p:nvSpPr>
          <p:spPr>
            <a:xfrm>
              <a:off x="-196789" y="3976437"/>
              <a:ext cx="9605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Register 3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B66ECAA-6CCE-9488-AF91-556B04E54E24}"/>
                </a:ext>
              </a:extLst>
            </p:cNvPr>
            <p:cNvSpPr/>
            <p:nvPr/>
          </p:nvSpPr>
          <p:spPr>
            <a:xfrm>
              <a:off x="737092" y="3976438"/>
              <a:ext cx="1658379" cy="307777"/>
            </a:xfrm>
            <a:custGeom>
              <a:avLst/>
              <a:gdLst>
                <a:gd name="connsiteX0" fmla="*/ 0 w 1658379"/>
                <a:gd name="connsiteY0" fmla="*/ 0 h 307777"/>
                <a:gd name="connsiteX1" fmla="*/ 536209 w 1658379"/>
                <a:gd name="connsiteY1" fmla="*/ 0 h 307777"/>
                <a:gd name="connsiteX2" fmla="*/ 1039251 w 1658379"/>
                <a:gd name="connsiteY2" fmla="*/ 0 h 307777"/>
                <a:gd name="connsiteX3" fmla="*/ 1658379 w 1658379"/>
                <a:gd name="connsiteY3" fmla="*/ 0 h 307777"/>
                <a:gd name="connsiteX4" fmla="*/ 1658379 w 1658379"/>
                <a:gd name="connsiteY4" fmla="*/ 307777 h 307777"/>
                <a:gd name="connsiteX5" fmla="*/ 1138754 w 1658379"/>
                <a:gd name="connsiteY5" fmla="*/ 307777 h 307777"/>
                <a:gd name="connsiteX6" fmla="*/ 552793 w 1658379"/>
                <a:gd name="connsiteY6" fmla="*/ 307777 h 307777"/>
                <a:gd name="connsiteX7" fmla="*/ 0 w 1658379"/>
                <a:gd name="connsiteY7" fmla="*/ 307777 h 307777"/>
                <a:gd name="connsiteX8" fmla="*/ 0 w 1658379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8379" h="307777" extrusionOk="0">
                  <a:moveTo>
                    <a:pt x="0" y="0"/>
                  </a:moveTo>
                  <a:cubicBezTo>
                    <a:pt x="197030" y="-22045"/>
                    <a:pt x="325294" y="11235"/>
                    <a:pt x="536209" y="0"/>
                  </a:cubicBezTo>
                  <a:cubicBezTo>
                    <a:pt x="747124" y="-11235"/>
                    <a:pt x="924731" y="16567"/>
                    <a:pt x="1039251" y="0"/>
                  </a:cubicBezTo>
                  <a:cubicBezTo>
                    <a:pt x="1153771" y="-16567"/>
                    <a:pt x="1385820" y="2989"/>
                    <a:pt x="1658379" y="0"/>
                  </a:cubicBezTo>
                  <a:cubicBezTo>
                    <a:pt x="1663817" y="133970"/>
                    <a:pt x="1654222" y="197125"/>
                    <a:pt x="1658379" y="307777"/>
                  </a:cubicBezTo>
                  <a:cubicBezTo>
                    <a:pt x="1453696" y="284358"/>
                    <a:pt x="1273517" y="299943"/>
                    <a:pt x="1138754" y="307777"/>
                  </a:cubicBezTo>
                  <a:cubicBezTo>
                    <a:pt x="1003991" y="315611"/>
                    <a:pt x="713350" y="285201"/>
                    <a:pt x="552793" y="307777"/>
                  </a:cubicBezTo>
                  <a:cubicBezTo>
                    <a:pt x="392236" y="330353"/>
                    <a:pt x="146079" y="29399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EDBBF7B3-5291-3612-28CC-E30BFC7C494F}"/>
              </a:ext>
            </a:extLst>
          </p:cNvPr>
          <p:cNvGrpSpPr/>
          <p:nvPr/>
        </p:nvGrpSpPr>
        <p:grpSpPr>
          <a:xfrm>
            <a:off x="377644" y="3383484"/>
            <a:ext cx="1075593" cy="633551"/>
            <a:chOff x="515794" y="3650664"/>
            <a:chExt cx="1075593" cy="63355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DFFEA24-10B8-A617-947D-C29E5AB26B71}"/>
                </a:ext>
              </a:extLst>
            </p:cNvPr>
            <p:cNvSpPr txBox="1"/>
            <p:nvPr/>
          </p:nvSpPr>
          <p:spPr>
            <a:xfrm>
              <a:off x="515794" y="3650664"/>
              <a:ext cx="7777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quotient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F244664-7F2F-C0CD-7388-F7D8C585C4CA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D4CC70A-EDDC-9552-0913-6867B1CFB202}"/>
              </a:ext>
            </a:extLst>
          </p:cNvPr>
          <p:cNvGrpSpPr/>
          <p:nvPr/>
        </p:nvGrpSpPr>
        <p:grpSpPr>
          <a:xfrm>
            <a:off x="408434" y="2743694"/>
            <a:ext cx="1075593" cy="633551"/>
            <a:chOff x="515794" y="3650664"/>
            <a:chExt cx="1075593" cy="63355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B3CC659-808E-223A-4249-3D0E3854DEFB}"/>
                </a:ext>
              </a:extLst>
            </p:cNvPr>
            <p:cNvSpPr txBox="1"/>
            <p:nvPr/>
          </p:nvSpPr>
          <p:spPr>
            <a:xfrm>
              <a:off x="515794" y="3650664"/>
              <a:ext cx="7922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dividend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8B75A76-CCFB-FBD6-463F-C0DA1244075C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CF0A772-17BD-38BB-E299-71CFC4636497}"/>
              </a:ext>
            </a:extLst>
          </p:cNvPr>
          <p:cNvGrpSpPr/>
          <p:nvPr/>
        </p:nvGrpSpPr>
        <p:grpSpPr>
          <a:xfrm>
            <a:off x="398509" y="2061538"/>
            <a:ext cx="1075593" cy="633551"/>
            <a:chOff x="515794" y="3650664"/>
            <a:chExt cx="1075593" cy="63355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EDDC24D-DFC4-678F-7F41-14A23B0A5189}"/>
                </a:ext>
              </a:extLst>
            </p:cNvPr>
            <p:cNvSpPr txBox="1"/>
            <p:nvPr/>
          </p:nvSpPr>
          <p:spPr>
            <a:xfrm>
              <a:off x="515794" y="3650664"/>
              <a:ext cx="6655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divisor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DD9BDDA-DC43-CDCE-1E22-65939BECDFD8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A96A6B1B-1734-4AAA-2707-C8E90A5CDAB6}"/>
              </a:ext>
            </a:extLst>
          </p:cNvPr>
          <p:cNvSpPr txBox="1"/>
          <p:nvPr/>
        </p:nvSpPr>
        <p:spPr>
          <a:xfrm>
            <a:off x="2835611" y="5001593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FADF38-3FCB-AA37-5F01-9E88065AC598}"/>
              </a:ext>
            </a:extLst>
          </p:cNvPr>
          <p:cNvSpPr txBox="1"/>
          <p:nvPr/>
        </p:nvSpPr>
        <p:spPr>
          <a:xfrm>
            <a:off x="766532" y="3046789"/>
            <a:ext cx="4975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/>
              <a:t>21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A868E78-CB68-4F7C-D4BE-77571469C76A}"/>
              </a:ext>
            </a:extLst>
          </p:cNvPr>
          <p:cNvSpPr txBox="1"/>
          <p:nvPr/>
        </p:nvSpPr>
        <p:spPr>
          <a:xfrm>
            <a:off x="2842127" y="539565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4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810BFDD-A4DF-0AEE-2339-5A2C8CE7DE00}"/>
              </a:ext>
            </a:extLst>
          </p:cNvPr>
          <p:cNvSpPr txBox="1"/>
          <p:nvPr/>
        </p:nvSpPr>
        <p:spPr>
          <a:xfrm>
            <a:off x="2842127" y="5789723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5.25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E51DED-2266-BE21-6130-21663161085A}"/>
              </a:ext>
            </a:extLst>
          </p:cNvPr>
          <p:cNvSpPr txBox="1"/>
          <p:nvPr/>
        </p:nvSpPr>
        <p:spPr>
          <a:xfrm flipH="1">
            <a:off x="862965" y="2356921"/>
            <a:ext cx="492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4</a:t>
            </a:r>
          </a:p>
        </p:txBody>
      </p:sp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A748E212-8114-3CB5-F66B-8A9518F2FE2E}"/>
              </a:ext>
            </a:extLst>
          </p:cNvPr>
          <p:cNvCxnSpPr>
            <a:cxnSpLocks/>
          </p:cNvCxnSpPr>
          <p:nvPr/>
        </p:nvCxnSpPr>
        <p:spPr>
          <a:xfrm rot="10800000">
            <a:off x="2728150" y="3597999"/>
            <a:ext cx="2851661" cy="264533"/>
          </a:xfrm>
          <a:prstGeom prst="curvedConnector3">
            <a:avLst>
              <a:gd name="adj1" fmla="val 50000"/>
            </a:avLst>
          </a:prstGeom>
          <a:ln w="38100">
            <a:solidFill>
              <a:srgbClr val="C9003B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F8471CB9-691F-065D-4362-B548669F8E06}"/>
              </a:ext>
            </a:extLst>
          </p:cNvPr>
          <p:cNvSpPr txBox="1"/>
          <p:nvPr/>
        </p:nvSpPr>
        <p:spPr>
          <a:xfrm>
            <a:off x="677917" y="3677865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5.25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358E3DA-2B83-9B83-EB77-5A619679DAA4}"/>
              </a:ext>
            </a:extLst>
          </p:cNvPr>
          <p:cNvSpPr/>
          <p:nvPr/>
        </p:nvSpPr>
        <p:spPr>
          <a:xfrm>
            <a:off x="6863093" y="651674"/>
            <a:ext cx="325327" cy="252361"/>
          </a:xfrm>
          <a:custGeom>
            <a:avLst/>
            <a:gdLst>
              <a:gd name="connsiteX0" fmla="*/ 0 w 325327"/>
              <a:gd name="connsiteY0" fmla="*/ 0 h 252361"/>
              <a:gd name="connsiteX1" fmla="*/ 325327 w 325327"/>
              <a:gd name="connsiteY1" fmla="*/ 0 h 252361"/>
              <a:gd name="connsiteX2" fmla="*/ 325327 w 325327"/>
              <a:gd name="connsiteY2" fmla="*/ 252361 h 252361"/>
              <a:gd name="connsiteX3" fmla="*/ 0 w 325327"/>
              <a:gd name="connsiteY3" fmla="*/ 252361 h 252361"/>
              <a:gd name="connsiteX4" fmla="*/ 0 w 325327"/>
              <a:gd name="connsiteY4" fmla="*/ 0 h 252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327" h="252361" fill="none" extrusionOk="0">
                <a:moveTo>
                  <a:pt x="0" y="0"/>
                </a:moveTo>
                <a:cubicBezTo>
                  <a:pt x="101281" y="13451"/>
                  <a:pt x="246180" y="12881"/>
                  <a:pt x="325327" y="0"/>
                </a:cubicBezTo>
                <a:cubicBezTo>
                  <a:pt x="325057" y="81429"/>
                  <a:pt x="334720" y="181465"/>
                  <a:pt x="325327" y="252361"/>
                </a:cubicBezTo>
                <a:cubicBezTo>
                  <a:pt x="212407" y="242208"/>
                  <a:pt x="115177" y="247407"/>
                  <a:pt x="0" y="252361"/>
                </a:cubicBezTo>
                <a:cubicBezTo>
                  <a:pt x="-5194" y="136934"/>
                  <a:pt x="11774" y="80032"/>
                  <a:pt x="0" y="0"/>
                </a:cubicBezTo>
                <a:close/>
              </a:path>
              <a:path w="325327" h="252361" stroke="0" extrusionOk="0">
                <a:moveTo>
                  <a:pt x="0" y="0"/>
                </a:moveTo>
                <a:cubicBezTo>
                  <a:pt x="106816" y="13977"/>
                  <a:pt x="217998" y="-10842"/>
                  <a:pt x="325327" y="0"/>
                </a:cubicBezTo>
                <a:cubicBezTo>
                  <a:pt x="335992" y="76230"/>
                  <a:pt x="318191" y="154029"/>
                  <a:pt x="325327" y="252361"/>
                </a:cubicBezTo>
                <a:cubicBezTo>
                  <a:pt x="194327" y="253677"/>
                  <a:pt x="111152" y="263137"/>
                  <a:pt x="0" y="252361"/>
                </a:cubicBezTo>
                <a:cubicBezTo>
                  <a:pt x="-1640" y="188942"/>
                  <a:pt x="3556" y="53781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5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44A70C02-BA57-222B-3C24-B53689D8EF7F}"/>
              </a:ext>
            </a:extLst>
          </p:cNvPr>
          <p:cNvGrpSpPr/>
          <p:nvPr/>
        </p:nvGrpSpPr>
        <p:grpSpPr>
          <a:xfrm>
            <a:off x="2572327" y="2222312"/>
            <a:ext cx="2635320" cy="964629"/>
            <a:chOff x="2572327" y="2222312"/>
            <a:chExt cx="2635320" cy="964629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56990AC2-CA0A-55A5-663A-AA2E451A5CD2}"/>
                </a:ext>
              </a:extLst>
            </p:cNvPr>
            <p:cNvSpPr/>
            <p:nvPr/>
          </p:nvSpPr>
          <p:spPr>
            <a:xfrm>
              <a:off x="3601534" y="2569384"/>
              <a:ext cx="735963" cy="598026"/>
            </a:xfrm>
            <a:custGeom>
              <a:avLst/>
              <a:gdLst>
                <a:gd name="connsiteX0" fmla="*/ 0 w 735963"/>
                <a:gd name="connsiteY0" fmla="*/ 299013 h 598026"/>
                <a:gd name="connsiteX1" fmla="*/ 367982 w 735963"/>
                <a:gd name="connsiteY1" fmla="*/ 0 h 598026"/>
                <a:gd name="connsiteX2" fmla="*/ 735964 w 735963"/>
                <a:gd name="connsiteY2" fmla="*/ 299013 h 598026"/>
                <a:gd name="connsiteX3" fmla="*/ 367982 w 735963"/>
                <a:gd name="connsiteY3" fmla="*/ 598026 h 598026"/>
                <a:gd name="connsiteX4" fmla="*/ 0 w 735963"/>
                <a:gd name="connsiteY4" fmla="*/ 299013 h 598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963" h="598026" extrusionOk="0">
                  <a:moveTo>
                    <a:pt x="0" y="299013"/>
                  </a:moveTo>
                  <a:cubicBezTo>
                    <a:pt x="-35565" y="111936"/>
                    <a:pt x="149304" y="5798"/>
                    <a:pt x="367982" y="0"/>
                  </a:cubicBezTo>
                  <a:cubicBezTo>
                    <a:pt x="598081" y="5656"/>
                    <a:pt x="704592" y="134871"/>
                    <a:pt x="735964" y="299013"/>
                  </a:cubicBezTo>
                  <a:cubicBezTo>
                    <a:pt x="702030" y="497291"/>
                    <a:pt x="563520" y="640547"/>
                    <a:pt x="367982" y="598026"/>
                  </a:cubicBezTo>
                  <a:cubicBezTo>
                    <a:pt x="152143" y="591128"/>
                    <a:pt x="8887" y="468399"/>
                    <a:pt x="0" y="299013"/>
                  </a:cubicBezTo>
                  <a:close/>
                </a:path>
              </a:pathLst>
            </a:custGeom>
            <a:noFill/>
            <a:ln w="38100">
              <a:solidFill>
                <a:schemeClr val="accent2">
                  <a:lumMod val="7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1BAF9C5-1D3B-08CF-4C0D-787588007E3D}"/>
                </a:ext>
              </a:extLst>
            </p:cNvPr>
            <p:cNvSpPr txBox="1"/>
            <p:nvPr/>
          </p:nvSpPr>
          <p:spPr>
            <a:xfrm>
              <a:off x="2807485" y="2301826"/>
              <a:ext cx="5025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000" b="1" dirty="0">
                  <a:solidFill>
                    <a:srgbClr val="C9003B"/>
                  </a:solidFill>
                </a:rPr>
                <a:t>5d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F777A90-4908-16EB-7C53-7870D710AC37}"/>
                </a:ext>
              </a:extLst>
            </p:cNvPr>
            <p:cNvSpPr txBox="1"/>
            <p:nvPr/>
          </p:nvSpPr>
          <p:spPr>
            <a:xfrm>
              <a:off x="3728916" y="2222312"/>
              <a:ext cx="4315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000" b="1" dirty="0">
                  <a:solidFill>
                    <a:schemeClr val="accent2">
                      <a:lumMod val="75000"/>
                    </a:schemeClr>
                  </a:solidFill>
                </a:rPr>
                <a:t>5a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858E959-E81D-AED3-2008-C296961A5A5D}"/>
                </a:ext>
              </a:extLst>
            </p:cNvPr>
            <p:cNvSpPr txBox="1"/>
            <p:nvPr/>
          </p:nvSpPr>
          <p:spPr>
            <a:xfrm>
              <a:off x="4649243" y="2228890"/>
              <a:ext cx="429926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AU" sz="2000" b="1" dirty="0">
                  <a:solidFill>
                    <a:schemeClr val="accent4">
                      <a:lumMod val="75000"/>
                    </a:schemeClr>
                  </a:solidFill>
                </a:rPr>
                <a:t>5b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287F135-D736-4798-ED35-093ADDC263AA}"/>
                </a:ext>
              </a:extLst>
            </p:cNvPr>
            <p:cNvSpPr txBox="1"/>
            <p:nvPr/>
          </p:nvSpPr>
          <p:spPr>
            <a:xfrm>
              <a:off x="4212669" y="2245545"/>
              <a:ext cx="4203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000" b="1" dirty="0">
                  <a:solidFill>
                    <a:srgbClr val="FF7500"/>
                  </a:solidFill>
                </a:rPr>
                <a:t>5c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7573A7F7-6031-EBFC-6CE2-F26A6CEAF2F6}"/>
                </a:ext>
              </a:extLst>
            </p:cNvPr>
            <p:cNvSpPr/>
            <p:nvPr/>
          </p:nvSpPr>
          <p:spPr>
            <a:xfrm>
              <a:off x="4536310" y="2582354"/>
              <a:ext cx="671337" cy="537099"/>
            </a:xfrm>
            <a:custGeom>
              <a:avLst/>
              <a:gdLst>
                <a:gd name="connsiteX0" fmla="*/ 0 w 671337"/>
                <a:gd name="connsiteY0" fmla="*/ 268550 h 537099"/>
                <a:gd name="connsiteX1" fmla="*/ 335669 w 671337"/>
                <a:gd name="connsiteY1" fmla="*/ 0 h 537099"/>
                <a:gd name="connsiteX2" fmla="*/ 671338 w 671337"/>
                <a:gd name="connsiteY2" fmla="*/ 268550 h 537099"/>
                <a:gd name="connsiteX3" fmla="*/ 335669 w 671337"/>
                <a:gd name="connsiteY3" fmla="*/ 537100 h 537099"/>
                <a:gd name="connsiteX4" fmla="*/ 0 w 671337"/>
                <a:gd name="connsiteY4" fmla="*/ 268550 h 537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1337" h="537099" extrusionOk="0">
                  <a:moveTo>
                    <a:pt x="0" y="268550"/>
                  </a:moveTo>
                  <a:cubicBezTo>
                    <a:pt x="-36417" y="97771"/>
                    <a:pt x="137006" y="4983"/>
                    <a:pt x="335669" y="0"/>
                  </a:cubicBezTo>
                  <a:cubicBezTo>
                    <a:pt x="535386" y="3017"/>
                    <a:pt x="646478" y="121024"/>
                    <a:pt x="671338" y="268550"/>
                  </a:cubicBezTo>
                  <a:cubicBezTo>
                    <a:pt x="646665" y="440960"/>
                    <a:pt x="519688" y="544651"/>
                    <a:pt x="335669" y="537100"/>
                  </a:cubicBezTo>
                  <a:cubicBezTo>
                    <a:pt x="122714" y="522016"/>
                    <a:pt x="30404" y="431393"/>
                    <a:pt x="0" y="268550"/>
                  </a:cubicBezTo>
                  <a:close/>
                </a:path>
              </a:pathLst>
            </a:custGeom>
            <a:noFill/>
            <a:ln w="38100">
              <a:solidFill>
                <a:schemeClr val="accent4">
                  <a:lumMod val="7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B0DAF020-5DF2-27F2-236E-CB5D6F9BB30F}"/>
                </a:ext>
              </a:extLst>
            </p:cNvPr>
            <p:cNvSpPr/>
            <p:nvPr/>
          </p:nvSpPr>
          <p:spPr>
            <a:xfrm>
              <a:off x="4279304" y="2592617"/>
              <a:ext cx="326925" cy="594324"/>
            </a:xfrm>
            <a:custGeom>
              <a:avLst/>
              <a:gdLst>
                <a:gd name="connsiteX0" fmla="*/ 0 w 326925"/>
                <a:gd name="connsiteY0" fmla="*/ 297162 h 594324"/>
                <a:gd name="connsiteX1" fmla="*/ 163463 w 326925"/>
                <a:gd name="connsiteY1" fmla="*/ 0 h 594324"/>
                <a:gd name="connsiteX2" fmla="*/ 326926 w 326925"/>
                <a:gd name="connsiteY2" fmla="*/ 297162 h 594324"/>
                <a:gd name="connsiteX3" fmla="*/ 163463 w 326925"/>
                <a:gd name="connsiteY3" fmla="*/ 594324 h 594324"/>
                <a:gd name="connsiteX4" fmla="*/ 0 w 326925"/>
                <a:gd name="connsiteY4" fmla="*/ 297162 h 594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6925" h="594324" extrusionOk="0">
                  <a:moveTo>
                    <a:pt x="0" y="297162"/>
                  </a:moveTo>
                  <a:cubicBezTo>
                    <a:pt x="-4138" y="130492"/>
                    <a:pt x="62905" y="3858"/>
                    <a:pt x="163463" y="0"/>
                  </a:cubicBezTo>
                  <a:cubicBezTo>
                    <a:pt x="284004" y="6371"/>
                    <a:pt x="310810" y="133556"/>
                    <a:pt x="326926" y="297162"/>
                  </a:cubicBezTo>
                  <a:cubicBezTo>
                    <a:pt x="317453" y="470530"/>
                    <a:pt x="252950" y="598697"/>
                    <a:pt x="163463" y="594324"/>
                  </a:cubicBezTo>
                  <a:cubicBezTo>
                    <a:pt x="65602" y="590175"/>
                    <a:pt x="15845" y="468851"/>
                    <a:pt x="0" y="297162"/>
                  </a:cubicBezTo>
                  <a:close/>
                </a:path>
              </a:pathLst>
            </a:custGeom>
            <a:noFill/>
            <a:ln w="38100">
              <a:solidFill>
                <a:srgbClr val="FF7500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FBFEAF47-D89C-EAC7-9F92-66536D814A42}"/>
                </a:ext>
              </a:extLst>
            </p:cNvPr>
            <p:cNvSpPr/>
            <p:nvPr/>
          </p:nvSpPr>
          <p:spPr>
            <a:xfrm>
              <a:off x="2572327" y="2599847"/>
              <a:ext cx="976922" cy="438065"/>
            </a:xfrm>
            <a:custGeom>
              <a:avLst/>
              <a:gdLst>
                <a:gd name="connsiteX0" fmla="*/ 0 w 976922"/>
                <a:gd name="connsiteY0" fmla="*/ 219033 h 438065"/>
                <a:gd name="connsiteX1" fmla="*/ 488461 w 976922"/>
                <a:gd name="connsiteY1" fmla="*/ 0 h 438065"/>
                <a:gd name="connsiteX2" fmla="*/ 976922 w 976922"/>
                <a:gd name="connsiteY2" fmla="*/ 219033 h 438065"/>
                <a:gd name="connsiteX3" fmla="*/ 488461 w 976922"/>
                <a:gd name="connsiteY3" fmla="*/ 438066 h 438065"/>
                <a:gd name="connsiteX4" fmla="*/ 0 w 976922"/>
                <a:gd name="connsiteY4" fmla="*/ 219033 h 438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6922" h="438065" extrusionOk="0">
                  <a:moveTo>
                    <a:pt x="0" y="219033"/>
                  </a:moveTo>
                  <a:cubicBezTo>
                    <a:pt x="-33268" y="77544"/>
                    <a:pt x="202538" y="6063"/>
                    <a:pt x="488461" y="0"/>
                  </a:cubicBezTo>
                  <a:cubicBezTo>
                    <a:pt x="786771" y="6008"/>
                    <a:pt x="954631" y="98773"/>
                    <a:pt x="976922" y="219033"/>
                  </a:cubicBezTo>
                  <a:cubicBezTo>
                    <a:pt x="945901" y="370296"/>
                    <a:pt x="757121" y="444202"/>
                    <a:pt x="488461" y="438066"/>
                  </a:cubicBezTo>
                  <a:cubicBezTo>
                    <a:pt x="212912" y="434904"/>
                    <a:pt x="22217" y="350618"/>
                    <a:pt x="0" y="219033"/>
                  </a:cubicBezTo>
                  <a:close/>
                </a:path>
              </a:pathLst>
            </a:custGeom>
            <a:noFill/>
            <a:ln w="38100">
              <a:solidFill>
                <a:srgbClr val="C9003B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77AB2AD6-9882-89CF-DF60-A4EE78BF86C9}"/>
              </a:ext>
            </a:extLst>
          </p:cNvPr>
          <p:cNvSpPr txBox="1"/>
          <p:nvPr/>
        </p:nvSpPr>
        <p:spPr>
          <a:xfrm>
            <a:off x="47480" y="101726"/>
            <a:ext cx="56788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Gaegu" pitchFamily="2" charset="0"/>
              </a:rPr>
              <a:t>BLACK TEMPLATE</a:t>
            </a:r>
            <a:endParaRPr lang="en-US" b="1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B240FD2-4AA6-35EC-07BB-7FE6AA7F604A}"/>
              </a:ext>
            </a:extLst>
          </p:cNvPr>
          <p:cNvSpPr/>
          <p:nvPr/>
        </p:nvSpPr>
        <p:spPr>
          <a:xfrm>
            <a:off x="239327" y="4500709"/>
            <a:ext cx="4310633" cy="1805226"/>
          </a:xfrm>
          <a:custGeom>
            <a:avLst/>
            <a:gdLst>
              <a:gd name="connsiteX0" fmla="*/ 0 w 4310633"/>
              <a:gd name="connsiteY0" fmla="*/ 0 h 1805226"/>
              <a:gd name="connsiteX1" fmla="*/ 572698 w 4310633"/>
              <a:gd name="connsiteY1" fmla="*/ 0 h 1805226"/>
              <a:gd name="connsiteX2" fmla="*/ 1059184 w 4310633"/>
              <a:gd name="connsiteY2" fmla="*/ 0 h 1805226"/>
              <a:gd name="connsiteX3" fmla="*/ 1761201 w 4310633"/>
              <a:gd name="connsiteY3" fmla="*/ 0 h 1805226"/>
              <a:gd name="connsiteX4" fmla="*/ 2333900 w 4310633"/>
              <a:gd name="connsiteY4" fmla="*/ 0 h 1805226"/>
              <a:gd name="connsiteX5" fmla="*/ 2906598 w 4310633"/>
              <a:gd name="connsiteY5" fmla="*/ 0 h 1805226"/>
              <a:gd name="connsiteX6" fmla="*/ 3608616 w 4310633"/>
              <a:gd name="connsiteY6" fmla="*/ 0 h 1805226"/>
              <a:gd name="connsiteX7" fmla="*/ 4310633 w 4310633"/>
              <a:gd name="connsiteY7" fmla="*/ 0 h 1805226"/>
              <a:gd name="connsiteX8" fmla="*/ 4310633 w 4310633"/>
              <a:gd name="connsiteY8" fmla="*/ 637847 h 1805226"/>
              <a:gd name="connsiteX9" fmla="*/ 4310633 w 4310633"/>
              <a:gd name="connsiteY9" fmla="*/ 1203484 h 1805226"/>
              <a:gd name="connsiteX10" fmla="*/ 4310633 w 4310633"/>
              <a:gd name="connsiteY10" fmla="*/ 1805226 h 1805226"/>
              <a:gd name="connsiteX11" fmla="*/ 3694828 w 4310633"/>
              <a:gd name="connsiteY11" fmla="*/ 1805226 h 1805226"/>
              <a:gd name="connsiteX12" fmla="*/ 3122130 w 4310633"/>
              <a:gd name="connsiteY12" fmla="*/ 1805226 h 1805226"/>
              <a:gd name="connsiteX13" fmla="*/ 2420113 w 4310633"/>
              <a:gd name="connsiteY13" fmla="*/ 1805226 h 1805226"/>
              <a:gd name="connsiteX14" fmla="*/ 1718095 w 4310633"/>
              <a:gd name="connsiteY14" fmla="*/ 1805226 h 1805226"/>
              <a:gd name="connsiteX15" fmla="*/ 1188503 w 4310633"/>
              <a:gd name="connsiteY15" fmla="*/ 1805226 h 1805226"/>
              <a:gd name="connsiteX16" fmla="*/ 572698 w 4310633"/>
              <a:gd name="connsiteY16" fmla="*/ 1805226 h 1805226"/>
              <a:gd name="connsiteX17" fmla="*/ 0 w 4310633"/>
              <a:gd name="connsiteY17" fmla="*/ 1805226 h 1805226"/>
              <a:gd name="connsiteX18" fmla="*/ 0 w 4310633"/>
              <a:gd name="connsiteY18" fmla="*/ 1203484 h 1805226"/>
              <a:gd name="connsiteX19" fmla="*/ 0 w 4310633"/>
              <a:gd name="connsiteY19" fmla="*/ 637847 h 1805226"/>
              <a:gd name="connsiteX20" fmla="*/ 0 w 4310633"/>
              <a:gd name="connsiteY20" fmla="*/ 0 h 1805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310633" h="1805226" extrusionOk="0">
                <a:moveTo>
                  <a:pt x="0" y="0"/>
                </a:moveTo>
                <a:cubicBezTo>
                  <a:pt x="176060" y="19776"/>
                  <a:pt x="350203" y="19365"/>
                  <a:pt x="572698" y="0"/>
                </a:cubicBezTo>
                <a:cubicBezTo>
                  <a:pt x="795193" y="-19365"/>
                  <a:pt x="920213" y="16604"/>
                  <a:pt x="1059184" y="0"/>
                </a:cubicBezTo>
                <a:cubicBezTo>
                  <a:pt x="1198155" y="-16604"/>
                  <a:pt x="1440458" y="-28892"/>
                  <a:pt x="1761201" y="0"/>
                </a:cubicBezTo>
                <a:cubicBezTo>
                  <a:pt x="2081944" y="28892"/>
                  <a:pt x="2080342" y="8977"/>
                  <a:pt x="2333900" y="0"/>
                </a:cubicBezTo>
                <a:cubicBezTo>
                  <a:pt x="2587458" y="-8977"/>
                  <a:pt x="2756751" y="28363"/>
                  <a:pt x="2906598" y="0"/>
                </a:cubicBezTo>
                <a:cubicBezTo>
                  <a:pt x="3056445" y="-28363"/>
                  <a:pt x="3365087" y="34828"/>
                  <a:pt x="3608616" y="0"/>
                </a:cubicBezTo>
                <a:cubicBezTo>
                  <a:pt x="3852145" y="-34828"/>
                  <a:pt x="3968355" y="-9879"/>
                  <a:pt x="4310633" y="0"/>
                </a:cubicBezTo>
                <a:cubicBezTo>
                  <a:pt x="4314559" y="151397"/>
                  <a:pt x="4292633" y="438715"/>
                  <a:pt x="4310633" y="637847"/>
                </a:cubicBezTo>
                <a:cubicBezTo>
                  <a:pt x="4328633" y="836979"/>
                  <a:pt x="4290980" y="1075015"/>
                  <a:pt x="4310633" y="1203484"/>
                </a:cubicBezTo>
                <a:cubicBezTo>
                  <a:pt x="4330286" y="1331953"/>
                  <a:pt x="4328122" y="1582725"/>
                  <a:pt x="4310633" y="1805226"/>
                </a:cubicBezTo>
                <a:cubicBezTo>
                  <a:pt x="4090257" y="1817933"/>
                  <a:pt x="3971144" y="1809795"/>
                  <a:pt x="3694828" y="1805226"/>
                </a:cubicBezTo>
                <a:cubicBezTo>
                  <a:pt x="3418512" y="1800657"/>
                  <a:pt x="3346650" y="1792719"/>
                  <a:pt x="3122130" y="1805226"/>
                </a:cubicBezTo>
                <a:cubicBezTo>
                  <a:pt x="2897610" y="1817733"/>
                  <a:pt x="2642459" y="1813268"/>
                  <a:pt x="2420113" y="1805226"/>
                </a:cubicBezTo>
                <a:cubicBezTo>
                  <a:pt x="2197767" y="1797184"/>
                  <a:pt x="1936039" y="1782670"/>
                  <a:pt x="1718095" y="1805226"/>
                </a:cubicBezTo>
                <a:cubicBezTo>
                  <a:pt x="1500151" y="1827782"/>
                  <a:pt x="1323682" y="1797135"/>
                  <a:pt x="1188503" y="1805226"/>
                </a:cubicBezTo>
                <a:cubicBezTo>
                  <a:pt x="1053324" y="1813317"/>
                  <a:pt x="706536" y="1809419"/>
                  <a:pt x="572698" y="1805226"/>
                </a:cubicBezTo>
                <a:cubicBezTo>
                  <a:pt x="438861" y="1801033"/>
                  <a:pt x="279661" y="1826228"/>
                  <a:pt x="0" y="1805226"/>
                </a:cubicBezTo>
                <a:cubicBezTo>
                  <a:pt x="5146" y="1682304"/>
                  <a:pt x="-4186" y="1488788"/>
                  <a:pt x="0" y="1203484"/>
                </a:cubicBezTo>
                <a:cubicBezTo>
                  <a:pt x="4186" y="918180"/>
                  <a:pt x="15502" y="829862"/>
                  <a:pt x="0" y="637847"/>
                </a:cubicBezTo>
                <a:cubicBezTo>
                  <a:pt x="-15502" y="445832"/>
                  <a:pt x="-6360" y="208051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29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4E9A15E-C96A-9674-A0F1-072B3E8F7B8D}"/>
              </a:ext>
            </a:extLst>
          </p:cNvPr>
          <p:cNvSpPr txBox="1"/>
          <p:nvPr/>
        </p:nvSpPr>
        <p:spPr>
          <a:xfrm>
            <a:off x="487346" y="644086"/>
            <a:ext cx="1119217" cy="3767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The Stack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F65F342-3843-0CE9-56E0-FB66FCA8D9EB}"/>
              </a:ext>
            </a:extLst>
          </p:cNvPr>
          <p:cNvGrpSpPr/>
          <p:nvPr/>
        </p:nvGrpSpPr>
        <p:grpSpPr>
          <a:xfrm>
            <a:off x="889135" y="5221347"/>
            <a:ext cx="681335" cy="1006507"/>
            <a:chOff x="2019687" y="4812858"/>
            <a:chExt cx="681335" cy="1006507"/>
          </a:xfrm>
        </p:grpSpPr>
        <p:pic>
          <p:nvPicPr>
            <p:cNvPr id="48" name="Picture 47" descr="A black square with white lines&#10;&#10;Description automatically generated">
              <a:extLst>
                <a:ext uri="{FF2B5EF4-FFF2-40B4-BE49-F238E27FC236}">
                  <a16:creationId xmlns:a16="http://schemas.microsoft.com/office/drawing/2014/main" id="{A687720A-EBAB-E2B0-5187-DCF4B4F7B7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019687" y="4812858"/>
              <a:ext cx="681335" cy="625877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FF08AB2-C77F-E7A2-9A08-D5D07F070C0F}"/>
                </a:ext>
              </a:extLst>
            </p:cNvPr>
            <p:cNvSpPr txBox="1"/>
            <p:nvPr/>
          </p:nvSpPr>
          <p:spPr>
            <a:xfrm>
              <a:off x="2036926" y="5450033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CPU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BFCC73B4-21A9-DAC0-CB5C-04D955213736}"/>
              </a:ext>
            </a:extLst>
          </p:cNvPr>
          <p:cNvGrpSpPr/>
          <p:nvPr/>
        </p:nvGrpSpPr>
        <p:grpSpPr>
          <a:xfrm>
            <a:off x="328146" y="4561740"/>
            <a:ext cx="1721392" cy="523220"/>
            <a:chOff x="-130005" y="3868716"/>
            <a:chExt cx="1721392" cy="523220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23689E8C-75E7-8279-5D77-EB5BC9DEF1FD}"/>
                </a:ext>
              </a:extLst>
            </p:cNvPr>
            <p:cNvSpPr txBox="1"/>
            <p:nvPr/>
          </p:nvSpPr>
          <p:spPr>
            <a:xfrm>
              <a:off x="-130005" y="3868716"/>
              <a:ext cx="7889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Program</a:t>
              </a:r>
            </a:p>
            <a:p>
              <a:r>
                <a:rPr lang="en-US" sz="1400" dirty="0"/>
                <a:t>Counter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943CEDC-2879-D7C0-DCFA-6ACE66F3284F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78301AE-BADE-2807-6A8E-97B399FD9D5C}"/>
              </a:ext>
            </a:extLst>
          </p:cNvPr>
          <p:cNvGrpSpPr/>
          <p:nvPr/>
        </p:nvGrpSpPr>
        <p:grpSpPr>
          <a:xfrm>
            <a:off x="4638779" y="4466012"/>
            <a:ext cx="2668096" cy="1839923"/>
            <a:chOff x="4638779" y="4466012"/>
            <a:chExt cx="2668096" cy="1839923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4A246469-479C-D190-7254-80C0259F05D5}"/>
                </a:ext>
              </a:extLst>
            </p:cNvPr>
            <p:cNvSpPr/>
            <p:nvPr/>
          </p:nvSpPr>
          <p:spPr>
            <a:xfrm>
              <a:off x="4638779" y="4490436"/>
              <a:ext cx="2668096" cy="1815499"/>
            </a:xfrm>
            <a:custGeom>
              <a:avLst/>
              <a:gdLst>
                <a:gd name="connsiteX0" fmla="*/ 0 w 2668096"/>
                <a:gd name="connsiteY0" fmla="*/ 0 h 1815499"/>
                <a:gd name="connsiteX1" fmla="*/ 640343 w 2668096"/>
                <a:gd name="connsiteY1" fmla="*/ 0 h 1815499"/>
                <a:gd name="connsiteX2" fmla="*/ 1227324 w 2668096"/>
                <a:gd name="connsiteY2" fmla="*/ 0 h 1815499"/>
                <a:gd name="connsiteX3" fmla="*/ 1947710 w 2668096"/>
                <a:gd name="connsiteY3" fmla="*/ 0 h 1815499"/>
                <a:gd name="connsiteX4" fmla="*/ 2668096 w 2668096"/>
                <a:gd name="connsiteY4" fmla="*/ 0 h 1815499"/>
                <a:gd name="connsiteX5" fmla="*/ 2668096 w 2668096"/>
                <a:gd name="connsiteY5" fmla="*/ 587011 h 1815499"/>
                <a:gd name="connsiteX6" fmla="*/ 2668096 w 2668096"/>
                <a:gd name="connsiteY6" fmla="*/ 1155868 h 1815499"/>
                <a:gd name="connsiteX7" fmla="*/ 2668096 w 2668096"/>
                <a:gd name="connsiteY7" fmla="*/ 1815499 h 1815499"/>
                <a:gd name="connsiteX8" fmla="*/ 2001072 w 2668096"/>
                <a:gd name="connsiteY8" fmla="*/ 1815499 h 1815499"/>
                <a:gd name="connsiteX9" fmla="*/ 1414091 w 2668096"/>
                <a:gd name="connsiteY9" fmla="*/ 1815499 h 1815499"/>
                <a:gd name="connsiteX10" fmla="*/ 747067 w 2668096"/>
                <a:gd name="connsiteY10" fmla="*/ 1815499 h 1815499"/>
                <a:gd name="connsiteX11" fmla="*/ 0 w 2668096"/>
                <a:gd name="connsiteY11" fmla="*/ 1815499 h 1815499"/>
                <a:gd name="connsiteX12" fmla="*/ 0 w 2668096"/>
                <a:gd name="connsiteY12" fmla="*/ 1228488 h 1815499"/>
                <a:gd name="connsiteX13" fmla="*/ 0 w 2668096"/>
                <a:gd name="connsiteY13" fmla="*/ 641476 h 1815499"/>
                <a:gd name="connsiteX14" fmla="*/ 0 w 2668096"/>
                <a:gd name="connsiteY14" fmla="*/ 0 h 1815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668096" h="1815499" extrusionOk="0">
                  <a:moveTo>
                    <a:pt x="0" y="0"/>
                  </a:moveTo>
                  <a:cubicBezTo>
                    <a:pt x="161883" y="29046"/>
                    <a:pt x="382930" y="4998"/>
                    <a:pt x="640343" y="0"/>
                  </a:cubicBezTo>
                  <a:cubicBezTo>
                    <a:pt x="897756" y="-4998"/>
                    <a:pt x="1089204" y="10165"/>
                    <a:pt x="1227324" y="0"/>
                  </a:cubicBezTo>
                  <a:cubicBezTo>
                    <a:pt x="1365444" y="-10165"/>
                    <a:pt x="1763739" y="33338"/>
                    <a:pt x="1947710" y="0"/>
                  </a:cubicBezTo>
                  <a:cubicBezTo>
                    <a:pt x="2131681" y="-33338"/>
                    <a:pt x="2327002" y="-7919"/>
                    <a:pt x="2668096" y="0"/>
                  </a:cubicBezTo>
                  <a:cubicBezTo>
                    <a:pt x="2659015" y="266087"/>
                    <a:pt x="2658100" y="312496"/>
                    <a:pt x="2668096" y="587011"/>
                  </a:cubicBezTo>
                  <a:cubicBezTo>
                    <a:pt x="2678092" y="861526"/>
                    <a:pt x="2669979" y="1026023"/>
                    <a:pt x="2668096" y="1155868"/>
                  </a:cubicBezTo>
                  <a:cubicBezTo>
                    <a:pt x="2666213" y="1285713"/>
                    <a:pt x="2693952" y="1597745"/>
                    <a:pt x="2668096" y="1815499"/>
                  </a:cubicBezTo>
                  <a:cubicBezTo>
                    <a:pt x="2450039" y="1808038"/>
                    <a:pt x="2261506" y="1833244"/>
                    <a:pt x="2001072" y="1815499"/>
                  </a:cubicBezTo>
                  <a:cubicBezTo>
                    <a:pt x="1740638" y="1797754"/>
                    <a:pt x="1539910" y="1804864"/>
                    <a:pt x="1414091" y="1815499"/>
                  </a:cubicBezTo>
                  <a:cubicBezTo>
                    <a:pt x="1288272" y="1826134"/>
                    <a:pt x="1014562" y="1782881"/>
                    <a:pt x="747067" y="1815499"/>
                  </a:cubicBezTo>
                  <a:cubicBezTo>
                    <a:pt x="479572" y="1848117"/>
                    <a:pt x="357146" y="1827980"/>
                    <a:pt x="0" y="1815499"/>
                  </a:cubicBezTo>
                  <a:cubicBezTo>
                    <a:pt x="5263" y="1644844"/>
                    <a:pt x="-28864" y="1380327"/>
                    <a:pt x="0" y="1228488"/>
                  </a:cubicBezTo>
                  <a:cubicBezTo>
                    <a:pt x="28864" y="1076649"/>
                    <a:pt x="-27758" y="821089"/>
                    <a:pt x="0" y="641476"/>
                  </a:cubicBezTo>
                  <a:cubicBezTo>
                    <a:pt x="27758" y="461863"/>
                    <a:pt x="-22611" y="198070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AD523097-4C51-6D7B-CB34-1CB6ABE2A1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38779" y="4799489"/>
              <a:ext cx="266809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01605625-F28D-29B4-9C1C-618487D1F8B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724127" y="4574478"/>
              <a:ext cx="426016" cy="152400"/>
            </a:xfrm>
            <a:prstGeom prst="rect">
              <a:avLst/>
            </a:prstGeom>
          </p:spPr>
        </p:pic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A0B912F9-FEFC-5F9D-3D46-50541860F855}"/>
                </a:ext>
              </a:extLst>
            </p:cNvPr>
            <p:cNvSpPr txBox="1"/>
            <p:nvPr/>
          </p:nvSpPr>
          <p:spPr>
            <a:xfrm>
              <a:off x="5175454" y="4466012"/>
              <a:ext cx="880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Console</a:t>
              </a:r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3084CB66-F580-491B-8326-F9B471DF59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38007" y="4903139"/>
              <a:ext cx="0" cy="190857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2B70A08-8648-D527-8E2E-3E60A7BF43DD}"/>
              </a:ext>
            </a:extLst>
          </p:cNvPr>
          <p:cNvSpPr txBox="1"/>
          <p:nvPr/>
        </p:nvSpPr>
        <p:spPr>
          <a:xfrm>
            <a:off x="6318654" y="213481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Memory</a:t>
            </a:r>
          </a:p>
        </p:txBody>
      </p:sp>
    </p:spTree>
    <p:extLst>
      <p:ext uri="{BB962C8B-B14F-4D97-AF65-F5344CB8AC3E}">
        <p14:creationId xmlns:p14="http://schemas.microsoft.com/office/powerpoint/2010/main" val="1839953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2857DAE-FB80-A97E-FF80-30E8C8DD856E}"/>
              </a:ext>
            </a:extLst>
          </p:cNvPr>
          <p:cNvSpPr txBox="1"/>
          <p:nvPr/>
        </p:nvSpPr>
        <p:spPr>
          <a:xfrm>
            <a:off x="-4716449" y="485806"/>
            <a:ext cx="184731" cy="4353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29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DBCA10F-924D-E145-7FF6-9A1953DEE281}"/>
              </a:ext>
            </a:extLst>
          </p:cNvPr>
          <p:cNvGrpSpPr/>
          <p:nvPr/>
        </p:nvGrpSpPr>
        <p:grpSpPr>
          <a:xfrm>
            <a:off x="889135" y="5221347"/>
            <a:ext cx="681335" cy="1006507"/>
            <a:chOff x="2019687" y="4812858"/>
            <a:chExt cx="681335" cy="1006507"/>
          </a:xfrm>
        </p:grpSpPr>
        <p:pic>
          <p:nvPicPr>
            <p:cNvPr id="13" name="Picture 12" descr="A black square with white lines&#10;&#10;Description automatically generated">
              <a:extLst>
                <a:ext uri="{FF2B5EF4-FFF2-40B4-BE49-F238E27FC236}">
                  <a16:creationId xmlns:a16="http://schemas.microsoft.com/office/drawing/2014/main" id="{9975BC6B-61F7-6B1E-178A-EB5A5CF841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0000"/>
            </a:blip>
            <a:stretch>
              <a:fillRect/>
            </a:stretch>
          </p:blipFill>
          <p:spPr>
            <a:xfrm>
              <a:off x="2019687" y="4812858"/>
              <a:ext cx="681335" cy="625877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1E6B770-730F-7A2F-0BCC-DFD2371C6F55}"/>
                </a:ext>
              </a:extLst>
            </p:cNvPr>
            <p:cNvSpPr txBox="1"/>
            <p:nvPr/>
          </p:nvSpPr>
          <p:spPr>
            <a:xfrm>
              <a:off x="2036926" y="5450033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</a:rPr>
                <a:t>CPU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896A7BA-08CF-32E6-6836-EBE01A61209D}"/>
              </a:ext>
            </a:extLst>
          </p:cNvPr>
          <p:cNvSpPr txBox="1"/>
          <p:nvPr/>
        </p:nvSpPr>
        <p:spPr>
          <a:xfrm>
            <a:off x="487346" y="644086"/>
            <a:ext cx="1119217" cy="3767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The Stack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1F76148-6180-4659-D4A7-BBA4F34A68D0}"/>
              </a:ext>
            </a:extLst>
          </p:cNvPr>
          <p:cNvGrpSpPr/>
          <p:nvPr/>
        </p:nvGrpSpPr>
        <p:grpSpPr>
          <a:xfrm>
            <a:off x="239327" y="636513"/>
            <a:ext cx="7081020" cy="3749365"/>
            <a:chOff x="239327" y="704652"/>
            <a:chExt cx="7081020" cy="712837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4E695AC-7393-02EF-35F2-A6C76AC72756}"/>
                </a:ext>
              </a:extLst>
            </p:cNvPr>
            <p:cNvCxnSpPr>
              <a:cxnSpLocks/>
            </p:cNvCxnSpPr>
            <p:nvPr/>
          </p:nvCxnSpPr>
          <p:spPr>
            <a:xfrm>
              <a:off x="2023217" y="789175"/>
              <a:ext cx="0" cy="6842284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9972E63-2ADF-1620-345A-182BFBAF91AF}"/>
                </a:ext>
              </a:extLst>
            </p:cNvPr>
            <p:cNvSpPr/>
            <p:nvPr/>
          </p:nvSpPr>
          <p:spPr>
            <a:xfrm>
              <a:off x="239327" y="704652"/>
              <a:ext cx="7081020" cy="7128375"/>
            </a:xfrm>
            <a:custGeom>
              <a:avLst/>
              <a:gdLst>
                <a:gd name="connsiteX0" fmla="*/ 0 w 7081020"/>
                <a:gd name="connsiteY0" fmla="*/ 0 h 7128375"/>
                <a:gd name="connsiteX1" fmla="*/ 572919 w 7081020"/>
                <a:gd name="connsiteY1" fmla="*/ 0 h 7128375"/>
                <a:gd name="connsiteX2" fmla="*/ 1004217 w 7081020"/>
                <a:gd name="connsiteY2" fmla="*/ 0 h 7128375"/>
                <a:gd name="connsiteX3" fmla="*/ 1789567 w 7081020"/>
                <a:gd name="connsiteY3" fmla="*/ 0 h 7128375"/>
                <a:gd name="connsiteX4" fmla="*/ 2362486 w 7081020"/>
                <a:gd name="connsiteY4" fmla="*/ 0 h 7128375"/>
                <a:gd name="connsiteX5" fmla="*/ 2935405 w 7081020"/>
                <a:gd name="connsiteY5" fmla="*/ 0 h 7128375"/>
                <a:gd name="connsiteX6" fmla="*/ 3720754 w 7081020"/>
                <a:gd name="connsiteY6" fmla="*/ 0 h 7128375"/>
                <a:gd name="connsiteX7" fmla="*/ 4222863 w 7081020"/>
                <a:gd name="connsiteY7" fmla="*/ 0 h 7128375"/>
                <a:gd name="connsiteX8" fmla="*/ 5008212 w 7081020"/>
                <a:gd name="connsiteY8" fmla="*/ 0 h 7128375"/>
                <a:gd name="connsiteX9" fmla="*/ 5793562 w 7081020"/>
                <a:gd name="connsiteY9" fmla="*/ 0 h 7128375"/>
                <a:gd name="connsiteX10" fmla="*/ 6437291 w 7081020"/>
                <a:gd name="connsiteY10" fmla="*/ 0 h 7128375"/>
                <a:gd name="connsiteX11" fmla="*/ 7081020 w 7081020"/>
                <a:gd name="connsiteY11" fmla="*/ 0 h 7128375"/>
                <a:gd name="connsiteX12" fmla="*/ 7081020 w 7081020"/>
                <a:gd name="connsiteY12" fmla="*/ 576750 h 7128375"/>
                <a:gd name="connsiteX13" fmla="*/ 7081020 w 7081020"/>
                <a:gd name="connsiteY13" fmla="*/ 1010933 h 7128375"/>
                <a:gd name="connsiteX14" fmla="*/ 7081020 w 7081020"/>
                <a:gd name="connsiteY14" fmla="*/ 1658967 h 7128375"/>
                <a:gd name="connsiteX15" fmla="*/ 7081020 w 7081020"/>
                <a:gd name="connsiteY15" fmla="*/ 2307001 h 7128375"/>
                <a:gd name="connsiteX16" fmla="*/ 7081020 w 7081020"/>
                <a:gd name="connsiteY16" fmla="*/ 2955035 h 7128375"/>
                <a:gd name="connsiteX17" fmla="*/ 7081020 w 7081020"/>
                <a:gd name="connsiteY17" fmla="*/ 3674353 h 7128375"/>
                <a:gd name="connsiteX18" fmla="*/ 7081020 w 7081020"/>
                <a:gd name="connsiteY18" fmla="*/ 4393671 h 7128375"/>
                <a:gd name="connsiteX19" fmla="*/ 7081020 w 7081020"/>
                <a:gd name="connsiteY19" fmla="*/ 5112989 h 7128375"/>
                <a:gd name="connsiteX20" fmla="*/ 7081020 w 7081020"/>
                <a:gd name="connsiteY20" fmla="*/ 5547172 h 7128375"/>
                <a:gd name="connsiteX21" fmla="*/ 7081020 w 7081020"/>
                <a:gd name="connsiteY21" fmla="*/ 6052638 h 7128375"/>
                <a:gd name="connsiteX22" fmla="*/ 7081020 w 7081020"/>
                <a:gd name="connsiteY22" fmla="*/ 7128375 h 7128375"/>
                <a:gd name="connsiteX23" fmla="*/ 6508101 w 7081020"/>
                <a:gd name="connsiteY23" fmla="*/ 7128375 h 7128375"/>
                <a:gd name="connsiteX24" fmla="*/ 5864372 w 7081020"/>
                <a:gd name="connsiteY24" fmla="*/ 7128375 h 7128375"/>
                <a:gd name="connsiteX25" fmla="*/ 5433074 w 7081020"/>
                <a:gd name="connsiteY25" fmla="*/ 7128375 h 7128375"/>
                <a:gd name="connsiteX26" fmla="*/ 5001775 w 7081020"/>
                <a:gd name="connsiteY26" fmla="*/ 7128375 h 7128375"/>
                <a:gd name="connsiteX27" fmla="*/ 4358046 w 7081020"/>
                <a:gd name="connsiteY27" fmla="*/ 7128375 h 7128375"/>
                <a:gd name="connsiteX28" fmla="*/ 3855937 w 7081020"/>
                <a:gd name="connsiteY28" fmla="*/ 7128375 h 7128375"/>
                <a:gd name="connsiteX29" fmla="*/ 3141398 w 7081020"/>
                <a:gd name="connsiteY29" fmla="*/ 7128375 h 7128375"/>
                <a:gd name="connsiteX30" fmla="*/ 2639289 w 7081020"/>
                <a:gd name="connsiteY30" fmla="*/ 7128375 h 7128375"/>
                <a:gd name="connsiteX31" fmla="*/ 1924750 w 7081020"/>
                <a:gd name="connsiteY31" fmla="*/ 7128375 h 7128375"/>
                <a:gd name="connsiteX32" fmla="*/ 1493451 w 7081020"/>
                <a:gd name="connsiteY32" fmla="*/ 7128375 h 7128375"/>
                <a:gd name="connsiteX33" fmla="*/ 778912 w 7081020"/>
                <a:gd name="connsiteY33" fmla="*/ 7128375 h 7128375"/>
                <a:gd name="connsiteX34" fmla="*/ 0 w 7081020"/>
                <a:gd name="connsiteY34" fmla="*/ 7128375 h 7128375"/>
                <a:gd name="connsiteX35" fmla="*/ 0 w 7081020"/>
                <a:gd name="connsiteY35" fmla="*/ 6694192 h 7128375"/>
                <a:gd name="connsiteX36" fmla="*/ 0 w 7081020"/>
                <a:gd name="connsiteY36" fmla="*/ 6117442 h 7128375"/>
                <a:gd name="connsiteX37" fmla="*/ 0 w 7081020"/>
                <a:gd name="connsiteY37" fmla="*/ 5326840 h 7128375"/>
                <a:gd name="connsiteX38" fmla="*/ 0 w 7081020"/>
                <a:gd name="connsiteY38" fmla="*/ 4821374 h 7128375"/>
                <a:gd name="connsiteX39" fmla="*/ 0 w 7081020"/>
                <a:gd name="connsiteY39" fmla="*/ 4387191 h 7128375"/>
                <a:gd name="connsiteX40" fmla="*/ 0 w 7081020"/>
                <a:gd name="connsiteY40" fmla="*/ 3953008 h 7128375"/>
                <a:gd name="connsiteX41" fmla="*/ 0 w 7081020"/>
                <a:gd name="connsiteY41" fmla="*/ 3233690 h 7128375"/>
                <a:gd name="connsiteX42" fmla="*/ 0 w 7081020"/>
                <a:gd name="connsiteY42" fmla="*/ 2799507 h 7128375"/>
                <a:gd name="connsiteX43" fmla="*/ 0 w 7081020"/>
                <a:gd name="connsiteY43" fmla="*/ 2151473 h 7128375"/>
                <a:gd name="connsiteX44" fmla="*/ 0 w 7081020"/>
                <a:gd name="connsiteY44" fmla="*/ 1646007 h 7128375"/>
                <a:gd name="connsiteX45" fmla="*/ 0 w 7081020"/>
                <a:gd name="connsiteY45" fmla="*/ 997972 h 7128375"/>
                <a:gd name="connsiteX46" fmla="*/ 0 w 7081020"/>
                <a:gd name="connsiteY46" fmla="*/ 0 h 712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081020" h="7128375" extrusionOk="0">
                  <a:moveTo>
                    <a:pt x="0" y="0"/>
                  </a:moveTo>
                  <a:cubicBezTo>
                    <a:pt x="210263" y="22018"/>
                    <a:pt x="413341" y="21500"/>
                    <a:pt x="572919" y="0"/>
                  </a:cubicBezTo>
                  <a:cubicBezTo>
                    <a:pt x="732497" y="-21500"/>
                    <a:pt x="792396" y="690"/>
                    <a:pt x="1004217" y="0"/>
                  </a:cubicBezTo>
                  <a:cubicBezTo>
                    <a:pt x="1216038" y="-690"/>
                    <a:pt x="1615716" y="10174"/>
                    <a:pt x="1789567" y="0"/>
                  </a:cubicBezTo>
                  <a:cubicBezTo>
                    <a:pt x="1963418" y="-10174"/>
                    <a:pt x="2244829" y="4874"/>
                    <a:pt x="2362486" y="0"/>
                  </a:cubicBezTo>
                  <a:cubicBezTo>
                    <a:pt x="2480143" y="-4874"/>
                    <a:pt x="2735114" y="-20363"/>
                    <a:pt x="2935405" y="0"/>
                  </a:cubicBezTo>
                  <a:cubicBezTo>
                    <a:pt x="3135696" y="20363"/>
                    <a:pt x="3436871" y="-29544"/>
                    <a:pt x="3720754" y="0"/>
                  </a:cubicBezTo>
                  <a:cubicBezTo>
                    <a:pt x="4004637" y="29544"/>
                    <a:pt x="4028634" y="1501"/>
                    <a:pt x="4222863" y="0"/>
                  </a:cubicBezTo>
                  <a:cubicBezTo>
                    <a:pt x="4417092" y="-1501"/>
                    <a:pt x="4654536" y="13421"/>
                    <a:pt x="5008212" y="0"/>
                  </a:cubicBezTo>
                  <a:cubicBezTo>
                    <a:pt x="5361888" y="-13421"/>
                    <a:pt x="5558134" y="-3460"/>
                    <a:pt x="5793562" y="0"/>
                  </a:cubicBezTo>
                  <a:cubicBezTo>
                    <a:pt x="6028990" y="3460"/>
                    <a:pt x="6283140" y="-18066"/>
                    <a:pt x="6437291" y="0"/>
                  </a:cubicBezTo>
                  <a:cubicBezTo>
                    <a:pt x="6591442" y="18066"/>
                    <a:pt x="6828068" y="20319"/>
                    <a:pt x="7081020" y="0"/>
                  </a:cubicBezTo>
                  <a:cubicBezTo>
                    <a:pt x="7086679" y="197309"/>
                    <a:pt x="7052409" y="340961"/>
                    <a:pt x="7081020" y="576750"/>
                  </a:cubicBezTo>
                  <a:cubicBezTo>
                    <a:pt x="7109632" y="812539"/>
                    <a:pt x="7078751" y="855081"/>
                    <a:pt x="7081020" y="1010933"/>
                  </a:cubicBezTo>
                  <a:cubicBezTo>
                    <a:pt x="7083289" y="1166785"/>
                    <a:pt x="7071237" y="1407724"/>
                    <a:pt x="7081020" y="1658967"/>
                  </a:cubicBezTo>
                  <a:cubicBezTo>
                    <a:pt x="7090803" y="1910210"/>
                    <a:pt x="7062603" y="2032907"/>
                    <a:pt x="7081020" y="2307001"/>
                  </a:cubicBezTo>
                  <a:cubicBezTo>
                    <a:pt x="7099437" y="2581095"/>
                    <a:pt x="7090470" y="2745162"/>
                    <a:pt x="7081020" y="2955035"/>
                  </a:cubicBezTo>
                  <a:cubicBezTo>
                    <a:pt x="7071570" y="3164908"/>
                    <a:pt x="7066660" y="3460273"/>
                    <a:pt x="7081020" y="3674353"/>
                  </a:cubicBezTo>
                  <a:cubicBezTo>
                    <a:pt x="7095380" y="3888433"/>
                    <a:pt x="7101845" y="4088684"/>
                    <a:pt x="7081020" y="4393671"/>
                  </a:cubicBezTo>
                  <a:cubicBezTo>
                    <a:pt x="7060195" y="4698658"/>
                    <a:pt x="7045749" y="4754912"/>
                    <a:pt x="7081020" y="5112989"/>
                  </a:cubicBezTo>
                  <a:cubicBezTo>
                    <a:pt x="7116291" y="5471066"/>
                    <a:pt x="7081173" y="5404600"/>
                    <a:pt x="7081020" y="5547172"/>
                  </a:cubicBezTo>
                  <a:cubicBezTo>
                    <a:pt x="7080867" y="5689744"/>
                    <a:pt x="7067424" y="5891982"/>
                    <a:pt x="7081020" y="6052638"/>
                  </a:cubicBezTo>
                  <a:cubicBezTo>
                    <a:pt x="7094616" y="6213294"/>
                    <a:pt x="7107647" y="6614038"/>
                    <a:pt x="7081020" y="7128375"/>
                  </a:cubicBezTo>
                  <a:cubicBezTo>
                    <a:pt x="6954770" y="7122103"/>
                    <a:pt x="6779392" y="7110310"/>
                    <a:pt x="6508101" y="7128375"/>
                  </a:cubicBezTo>
                  <a:cubicBezTo>
                    <a:pt x="6236810" y="7146440"/>
                    <a:pt x="6026138" y="7145017"/>
                    <a:pt x="5864372" y="7128375"/>
                  </a:cubicBezTo>
                  <a:cubicBezTo>
                    <a:pt x="5702606" y="7111733"/>
                    <a:pt x="5551602" y="7148973"/>
                    <a:pt x="5433074" y="7128375"/>
                  </a:cubicBezTo>
                  <a:cubicBezTo>
                    <a:pt x="5314546" y="7107777"/>
                    <a:pt x="5146991" y="7129476"/>
                    <a:pt x="5001775" y="7128375"/>
                  </a:cubicBezTo>
                  <a:cubicBezTo>
                    <a:pt x="4856559" y="7127274"/>
                    <a:pt x="4630755" y="7126059"/>
                    <a:pt x="4358046" y="7128375"/>
                  </a:cubicBezTo>
                  <a:cubicBezTo>
                    <a:pt x="4085337" y="7130691"/>
                    <a:pt x="3967138" y="7142143"/>
                    <a:pt x="3855937" y="7128375"/>
                  </a:cubicBezTo>
                  <a:cubicBezTo>
                    <a:pt x="3744736" y="7114607"/>
                    <a:pt x="3452305" y="7132533"/>
                    <a:pt x="3141398" y="7128375"/>
                  </a:cubicBezTo>
                  <a:cubicBezTo>
                    <a:pt x="2830491" y="7124217"/>
                    <a:pt x="2779193" y="7123189"/>
                    <a:pt x="2639289" y="7128375"/>
                  </a:cubicBezTo>
                  <a:cubicBezTo>
                    <a:pt x="2499385" y="7133561"/>
                    <a:pt x="2173760" y="7093547"/>
                    <a:pt x="1924750" y="7128375"/>
                  </a:cubicBezTo>
                  <a:cubicBezTo>
                    <a:pt x="1675740" y="7163203"/>
                    <a:pt x="1667255" y="7133285"/>
                    <a:pt x="1493451" y="7128375"/>
                  </a:cubicBezTo>
                  <a:cubicBezTo>
                    <a:pt x="1319647" y="7123465"/>
                    <a:pt x="928836" y="7162812"/>
                    <a:pt x="778912" y="7128375"/>
                  </a:cubicBezTo>
                  <a:cubicBezTo>
                    <a:pt x="628988" y="7093938"/>
                    <a:pt x="182251" y="7126729"/>
                    <a:pt x="0" y="7128375"/>
                  </a:cubicBezTo>
                  <a:cubicBezTo>
                    <a:pt x="17581" y="6957036"/>
                    <a:pt x="19306" y="6836112"/>
                    <a:pt x="0" y="6694192"/>
                  </a:cubicBezTo>
                  <a:cubicBezTo>
                    <a:pt x="-19306" y="6552272"/>
                    <a:pt x="-27487" y="6330951"/>
                    <a:pt x="0" y="6117442"/>
                  </a:cubicBezTo>
                  <a:cubicBezTo>
                    <a:pt x="27487" y="5903933"/>
                    <a:pt x="34445" y="5603571"/>
                    <a:pt x="0" y="5326840"/>
                  </a:cubicBezTo>
                  <a:cubicBezTo>
                    <a:pt x="-34445" y="5050109"/>
                    <a:pt x="22424" y="5011072"/>
                    <a:pt x="0" y="4821374"/>
                  </a:cubicBezTo>
                  <a:cubicBezTo>
                    <a:pt x="-22424" y="4631676"/>
                    <a:pt x="-9224" y="4579426"/>
                    <a:pt x="0" y="4387191"/>
                  </a:cubicBezTo>
                  <a:cubicBezTo>
                    <a:pt x="9224" y="4194956"/>
                    <a:pt x="12046" y="4059739"/>
                    <a:pt x="0" y="3953008"/>
                  </a:cubicBezTo>
                  <a:cubicBezTo>
                    <a:pt x="-12046" y="3846277"/>
                    <a:pt x="-2171" y="3399792"/>
                    <a:pt x="0" y="3233690"/>
                  </a:cubicBezTo>
                  <a:cubicBezTo>
                    <a:pt x="2171" y="3067588"/>
                    <a:pt x="-5609" y="2974591"/>
                    <a:pt x="0" y="2799507"/>
                  </a:cubicBezTo>
                  <a:cubicBezTo>
                    <a:pt x="5609" y="2624423"/>
                    <a:pt x="-28770" y="2289599"/>
                    <a:pt x="0" y="2151473"/>
                  </a:cubicBezTo>
                  <a:cubicBezTo>
                    <a:pt x="28770" y="2013347"/>
                    <a:pt x="-2451" y="1763400"/>
                    <a:pt x="0" y="1646007"/>
                  </a:cubicBezTo>
                  <a:cubicBezTo>
                    <a:pt x="2451" y="1528614"/>
                    <a:pt x="-5029" y="1223026"/>
                    <a:pt x="0" y="997972"/>
                  </a:cubicBezTo>
                  <a:cubicBezTo>
                    <a:pt x="5029" y="772919"/>
                    <a:pt x="-35205" y="296777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7875C789-083F-056B-D26D-387A90611597}"/>
              </a:ext>
            </a:extLst>
          </p:cNvPr>
          <p:cNvSpPr txBox="1"/>
          <p:nvPr/>
        </p:nvSpPr>
        <p:spPr>
          <a:xfrm>
            <a:off x="2224802" y="1180170"/>
            <a:ext cx="52943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rtl="0">
              <a:buFont typeface="+mj-lt"/>
              <a:buAutoNum type="arabicPeriod"/>
            </a:pPr>
            <a:r>
              <a:rPr lang="en-AU" sz="1600" b="1" dirty="0">
                <a:solidFill>
                  <a:schemeClr val="bg1">
                    <a:lumMod val="65000"/>
                  </a:schemeClr>
                </a:solidFill>
              </a:rPr>
              <a:t>double</a:t>
            </a: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 quotient;</a:t>
            </a:r>
          </a:p>
          <a:p>
            <a:pPr marL="342900" indent="-342900" rtl="0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int dividend, divisor;</a:t>
            </a:r>
            <a:br>
              <a:rPr lang="en-AU" sz="16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 </a:t>
            </a:r>
          </a:p>
          <a:p>
            <a:pPr marL="342900" indent="-342900" rtl="0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dividend = 21;</a:t>
            </a:r>
          </a:p>
          <a:p>
            <a:pPr marL="342900" indent="-342900" rtl="0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divisor = 4;</a:t>
            </a:r>
            <a:br>
              <a:rPr lang="en-AU" sz="1600" dirty="0">
                <a:solidFill>
                  <a:schemeClr val="bg1">
                    <a:lumMod val="65000"/>
                  </a:schemeClr>
                </a:solidFill>
              </a:rPr>
            </a:br>
            <a:endParaRPr lang="en-AU" sz="1600" dirty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 rtl="0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quotient = dividend / divisor;</a:t>
            </a:r>
            <a:br>
              <a:rPr lang="en-AU" sz="1600" dirty="0">
                <a:solidFill>
                  <a:schemeClr val="bg1">
                    <a:lumMod val="65000"/>
                  </a:schemeClr>
                </a:solidFill>
              </a:rPr>
            </a:br>
            <a:endParaRPr lang="en-AU" sz="1600" dirty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 rtl="0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WriteLine($"{dividend} / {divisor} = {quotient}");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714E454-D957-834E-9C51-8B3299B47976}"/>
              </a:ext>
            </a:extLst>
          </p:cNvPr>
          <p:cNvGrpSpPr/>
          <p:nvPr/>
        </p:nvGrpSpPr>
        <p:grpSpPr>
          <a:xfrm>
            <a:off x="1610664" y="2865826"/>
            <a:ext cx="412279" cy="1752753"/>
            <a:chOff x="1599550" y="-10369235"/>
            <a:chExt cx="412279" cy="18863351"/>
          </a:xfrm>
        </p:grpSpPr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14FB7A44-1CB4-1AB4-EB0B-FCC49FD74F7C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rot="5400000" flipH="1" flipV="1">
              <a:off x="-7655696" y="-1113989"/>
              <a:ext cx="18863351" cy="352860"/>
            </a:xfrm>
            <a:prstGeom prst="bentConnector3">
              <a:avLst>
                <a:gd name="adj1" fmla="val 99930"/>
              </a:avLst>
            </a:prstGeom>
            <a:ln w="19050" cap="rnd" cmpd="sng">
              <a:solidFill>
                <a:schemeClr val="bg1">
                  <a:lumMod val="65000"/>
                </a:schemeClr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F99B1D7-71EB-E496-288D-D8E0582D3C14}"/>
              </a:ext>
            </a:extLst>
          </p:cNvPr>
          <p:cNvGrpSpPr/>
          <p:nvPr/>
        </p:nvGrpSpPr>
        <p:grpSpPr>
          <a:xfrm>
            <a:off x="328146" y="4561740"/>
            <a:ext cx="1721392" cy="523220"/>
            <a:chOff x="-130005" y="3868716"/>
            <a:chExt cx="1721392" cy="52322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26C3E5-5F49-EEF2-7A70-013C462FCF7D}"/>
                </a:ext>
              </a:extLst>
            </p:cNvPr>
            <p:cNvSpPr txBox="1"/>
            <p:nvPr/>
          </p:nvSpPr>
          <p:spPr>
            <a:xfrm>
              <a:off x="-130005" y="3868716"/>
              <a:ext cx="7889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Program</a:t>
              </a: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Counter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B0EE411-0245-D51A-35B4-5FF329DF6E34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256C8B2-FAA4-4876-FCF6-6BCE539AF519}"/>
              </a:ext>
            </a:extLst>
          </p:cNvPr>
          <p:cNvSpPr txBox="1"/>
          <p:nvPr/>
        </p:nvSpPr>
        <p:spPr>
          <a:xfrm>
            <a:off x="1183518" y="4624675"/>
            <a:ext cx="85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5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4C420D6-F08A-AE8E-F6FE-A286EFAA7771}"/>
              </a:ext>
            </a:extLst>
          </p:cNvPr>
          <p:cNvGrpSpPr/>
          <p:nvPr/>
        </p:nvGrpSpPr>
        <p:grpSpPr>
          <a:xfrm>
            <a:off x="1829565" y="5038980"/>
            <a:ext cx="2592260" cy="307778"/>
            <a:chOff x="-196789" y="3976437"/>
            <a:chExt cx="2592260" cy="307778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CB4A504-22C3-EE9D-A4FF-F09E81A98D04}"/>
                </a:ext>
              </a:extLst>
            </p:cNvPr>
            <p:cNvSpPr txBox="1"/>
            <p:nvPr/>
          </p:nvSpPr>
          <p:spPr>
            <a:xfrm>
              <a:off x="-196789" y="3976437"/>
              <a:ext cx="9396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Register 1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F6959E9-90D7-6637-E671-5F7EB093AEF8}"/>
                </a:ext>
              </a:extLst>
            </p:cNvPr>
            <p:cNvSpPr/>
            <p:nvPr/>
          </p:nvSpPr>
          <p:spPr>
            <a:xfrm>
              <a:off x="737092" y="3976438"/>
              <a:ext cx="1658379" cy="307777"/>
            </a:xfrm>
            <a:custGeom>
              <a:avLst/>
              <a:gdLst>
                <a:gd name="connsiteX0" fmla="*/ 0 w 1658379"/>
                <a:gd name="connsiteY0" fmla="*/ 0 h 307777"/>
                <a:gd name="connsiteX1" fmla="*/ 536209 w 1658379"/>
                <a:gd name="connsiteY1" fmla="*/ 0 h 307777"/>
                <a:gd name="connsiteX2" fmla="*/ 1039251 w 1658379"/>
                <a:gd name="connsiteY2" fmla="*/ 0 h 307777"/>
                <a:gd name="connsiteX3" fmla="*/ 1658379 w 1658379"/>
                <a:gd name="connsiteY3" fmla="*/ 0 h 307777"/>
                <a:gd name="connsiteX4" fmla="*/ 1658379 w 1658379"/>
                <a:gd name="connsiteY4" fmla="*/ 307777 h 307777"/>
                <a:gd name="connsiteX5" fmla="*/ 1138754 w 1658379"/>
                <a:gd name="connsiteY5" fmla="*/ 307777 h 307777"/>
                <a:gd name="connsiteX6" fmla="*/ 552793 w 1658379"/>
                <a:gd name="connsiteY6" fmla="*/ 307777 h 307777"/>
                <a:gd name="connsiteX7" fmla="*/ 0 w 1658379"/>
                <a:gd name="connsiteY7" fmla="*/ 307777 h 307777"/>
                <a:gd name="connsiteX8" fmla="*/ 0 w 1658379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8379" h="307777" extrusionOk="0">
                  <a:moveTo>
                    <a:pt x="0" y="0"/>
                  </a:moveTo>
                  <a:cubicBezTo>
                    <a:pt x="197030" y="-22045"/>
                    <a:pt x="325294" y="11235"/>
                    <a:pt x="536209" y="0"/>
                  </a:cubicBezTo>
                  <a:cubicBezTo>
                    <a:pt x="747124" y="-11235"/>
                    <a:pt x="924731" y="16567"/>
                    <a:pt x="1039251" y="0"/>
                  </a:cubicBezTo>
                  <a:cubicBezTo>
                    <a:pt x="1153771" y="-16567"/>
                    <a:pt x="1385820" y="2989"/>
                    <a:pt x="1658379" y="0"/>
                  </a:cubicBezTo>
                  <a:cubicBezTo>
                    <a:pt x="1663817" y="133970"/>
                    <a:pt x="1654222" y="197125"/>
                    <a:pt x="1658379" y="307777"/>
                  </a:cubicBezTo>
                  <a:cubicBezTo>
                    <a:pt x="1453696" y="284358"/>
                    <a:pt x="1273517" y="299943"/>
                    <a:pt x="1138754" y="307777"/>
                  </a:cubicBezTo>
                  <a:cubicBezTo>
                    <a:pt x="1003991" y="315611"/>
                    <a:pt x="713350" y="285201"/>
                    <a:pt x="552793" y="307777"/>
                  </a:cubicBezTo>
                  <a:cubicBezTo>
                    <a:pt x="392236" y="330353"/>
                    <a:pt x="146079" y="29399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2FFA571-C99D-26F5-D79B-4FE7D94BAC28}"/>
              </a:ext>
            </a:extLst>
          </p:cNvPr>
          <p:cNvGrpSpPr/>
          <p:nvPr/>
        </p:nvGrpSpPr>
        <p:grpSpPr>
          <a:xfrm>
            <a:off x="1819388" y="5426436"/>
            <a:ext cx="2592260" cy="307778"/>
            <a:chOff x="-196789" y="3976437"/>
            <a:chExt cx="2592260" cy="307778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C2B6986-1717-BFAB-B8F1-52CBE8D497D2}"/>
                </a:ext>
              </a:extLst>
            </p:cNvPr>
            <p:cNvSpPr txBox="1"/>
            <p:nvPr/>
          </p:nvSpPr>
          <p:spPr>
            <a:xfrm>
              <a:off x="-196789" y="3976437"/>
              <a:ext cx="9589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solidFill>
                    <a:schemeClr val="bg1">
                      <a:lumMod val="65000"/>
                    </a:schemeClr>
                  </a:solidFill>
                </a:rPr>
                <a:t>Register 2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F0DFC8D-88ED-4BFD-84DE-8598AA99EF9B}"/>
                </a:ext>
              </a:extLst>
            </p:cNvPr>
            <p:cNvSpPr/>
            <p:nvPr/>
          </p:nvSpPr>
          <p:spPr>
            <a:xfrm>
              <a:off x="737092" y="3976438"/>
              <a:ext cx="1658379" cy="307777"/>
            </a:xfrm>
            <a:custGeom>
              <a:avLst/>
              <a:gdLst>
                <a:gd name="connsiteX0" fmla="*/ 0 w 1658379"/>
                <a:gd name="connsiteY0" fmla="*/ 0 h 307777"/>
                <a:gd name="connsiteX1" fmla="*/ 536209 w 1658379"/>
                <a:gd name="connsiteY1" fmla="*/ 0 h 307777"/>
                <a:gd name="connsiteX2" fmla="*/ 1039251 w 1658379"/>
                <a:gd name="connsiteY2" fmla="*/ 0 h 307777"/>
                <a:gd name="connsiteX3" fmla="*/ 1658379 w 1658379"/>
                <a:gd name="connsiteY3" fmla="*/ 0 h 307777"/>
                <a:gd name="connsiteX4" fmla="*/ 1658379 w 1658379"/>
                <a:gd name="connsiteY4" fmla="*/ 307777 h 307777"/>
                <a:gd name="connsiteX5" fmla="*/ 1138754 w 1658379"/>
                <a:gd name="connsiteY5" fmla="*/ 307777 h 307777"/>
                <a:gd name="connsiteX6" fmla="*/ 552793 w 1658379"/>
                <a:gd name="connsiteY6" fmla="*/ 307777 h 307777"/>
                <a:gd name="connsiteX7" fmla="*/ 0 w 1658379"/>
                <a:gd name="connsiteY7" fmla="*/ 307777 h 307777"/>
                <a:gd name="connsiteX8" fmla="*/ 0 w 1658379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8379" h="307777" extrusionOk="0">
                  <a:moveTo>
                    <a:pt x="0" y="0"/>
                  </a:moveTo>
                  <a:cubicBezTo>
                    <a:pt x="197030" y="-22045"/>
                    <a:pt x="325294" y="11235"/>
                    <a:pt x="536209" y="0"/>
                  </a:cubicBezTo>
                  <a:cubicBezTo>
                    <a:pt x="747124" y="-11235"/>
                    <a:pt x="924731" y="16567"/>
                    <a:pt x="1039251" y="0"/>
                  </a:cubicBezTo>
                  <a:cubicBezTo>
                    <a:pt x="1153771" y="-16567"/>
                    <a:pt x="1385820" y="2989"/>
                    <a:pt x="1658379" y="0"/>
                  </a:cubicBezTo>
                  <a:cubicBezTo>
                    <a:pt x="1663817" y="133970"/>
                    <a:pt x="1654222" y="197125"/>
                    <a:pt x="1658379" y="307777"/>
                  </a:cubicBezTo>
                  <a:cubicBezTo>
                    <a:pt x="1453696" y="284358"/>
                    <a:pt x="1273517" y="299943"/>
                    <a:pt x="1138754" y="307777"/>
                  </a:cubicBezTo>
                  <a:cubicBezTo>
                    <a:pt x="1003991" y="315611"/>
                    <a:pt x="713350" y="285201"/>
                    <a:pt x="552793" y="307777"/>
                  </a:cubicBezTo>
                  <a:cubicBezTo>
                    <a:pt x="392236" y="330353"/>
                    <a:pt x="146079" y="29399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F4E2D6E-681F-325E-BD84-AA7219D14184}"/>
              </a:ext>
            </a:extLst>
          </p:cNvPr>
          <p:cNvGrpSpPr/>
          <p:nvPr/>
        </p:nvGrpSpPr>
        <p:grpSpPr>
          <a:xfrm>
            <a:off x="1829565" y="5822251"/>
            <a:ext cx="2592260" cy="307778"/>
            <a:chOff x="-196789" y="3976437"/>
            <a:chExt cx="2592260" cy="307778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99B0B8E-6D43-13DC-1D3D-E60E846B0B15}"/>
                </a:ext>
              </a:extLst>
            </p:cNvPr>
            <p:cNvSpPr txBox="1"/>
            <p:nvPr/>
          </p:nvSpPr>
          <p:spPr>
            <a:xfrm>
              <a:off x="-196789" y="3976437"/>
              <a:ext cx="9605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solidFill>
                    <a:schemeClr val="bg1">
                      <a:lumMod val="65000"/>
                    </a:schemeClr>
                  </a:solidFill>
                </a:rPr>
                <a:t>Register 3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B66ECAA-6CCE-9488-AF91-556B04E54E24}"/>
                </a:ext>
              </a:extLst>
            </p:cNvPr>
            <p:cNvSpPr/>
            <p:nvPr/>
          </p:nvSpPr>
          <p:spPr>
            <a:xfrm>
              <a:off x="737092" y="3976438"/>
              <a:ext cx="1658379" cy="307777"/>
            </a:xfrm>
            <a:custGeom>
              <a:avLst/>
              <a:gdLst>
                <a:gd name="connsiteX0" fmla="*/ 0 w 1658379"/>
                <a:gd name="connsiteY0" fmla="*/ 0 h 307777"/>
                <a:gd name="connsiteX1" fmla="*/ 536209 w 1658379"/>
                <a:gd name="connsiteY1" fmla="*/ 0 h 307777"/>
                <a:gd name="connsiteX2" fmla="*/ 1039251 w 1658379"/>
                <a:gd name="connsiteY2" fmla="*/ 0 h 307777"/>
                <a:gd name="connsiteX3" fmla="*/ 1658379 w 1658379"/>
                <a:gd name="connsiteY3" fmla="*/ 0 h 307777"/>
                <a:gd name="connsiteX4" fmla="*/ 1658379 w 1658379"/>
                <a:gd name="connsiteY4" fmla="*/ 307777 h 307777"/>
                <a:gd name="connsiteX5" fmla="*/ 1138754 w 1658379"/>
                <a:gd name="connsiteY5" fmla="*/ 307777 h 307777"/>
                <a:gd name="connsiteX6" fmla="*/ 552793 w 1658379"/>
                <a:gd name="connsiteY6" fmla="*/ 307777 h 307777"/>
                <a:gd name="connsiteX7" fmla="*/ 0 w 1658379"/>
                <a:gd name="connsiteY7" fmla="*/ 307777 h 307777"/>
                <a:gd name="connsiteX8" fmla="*/ 0 w 1658379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8379" h="307777" extrusionOk="0">
                  <a:moveTo>
                    <a:pt x="0" y="0"/>
                  </a:moveTo>
                  <a:cubicBezTo>
                    <a:pt x="197030" y="-22045"/>
                    <a:pt x="325294" y="11235"/>
                    <a:pt x="536209" y="0"/>
                  </a:cubicBezTo>
                  <a:cubicBezTo>
                    <a:pt x="747124" y="-11235"/>
                    <a:pt x="924731" y="16567"/>
                    <a:pt x="1039251" y="0"/>
                  </a:cubicBezTo>
                  <a:cubicBezTo>
                    <a:pt x="1153771" y="-16567"/>
                    <a:pt x="1385820" y="2989"/>
                    <a:pt x="1658379" y="0"/>
                  </a:cubicBezTo>
                  <a:cubicBezTo>
                    <a:pt x="1663817" y="133970"/>
                    <a:pt x="1654222" y="197125"/>
                    <a:pt x="1658379" y="307777"/>
                  </a:cubicBezTo>
                  <a:cubicBezTo>
                    <a:pt x="1453696" y="284358"/>
                    <a:pt x="1273517" y="299943"/>
                    <a:pt x="1138754" y="307777"/>
                  </a:cubicBezTo>
                  <a:cubicBezTo>
                    <a:pt x="1003991" y="315611"/>
                    <a:pt x="713350" y="285201"/>
                    <a:pt x="552793" y="307777"/>
                  </a:cubicBezTo>
                  <a:cubicBezTo>
                    <a:pt x="392236" y="330353"/>
                    <a:pt x="146079" y="29399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EDBBF7B3-5291-3612-28CC-E30BFC7C494F}"/>
              </a:ext>
            </a:extLst>
          </p:cNvPr>
          <p:cNvGrpSpPr/>
          <p:nvPr/>
        </p:nvGrpSpPr>
        <p:grpSpPr>
          <a:xfrm>
            <a:off x="377644" y="3383484"/>
            <a:ext cx="1075593" cy="633551"/>
            <a:chOff x="515794" y="3650664"/>
            <a:chExt cx="1075593" cy="63355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DFFEA24-10B8-A617-947D-C29E5AB26B71}"/>
                </a:ext>
              </a:extLst>
            </p:cNvPr>
            <p:cNvSpPr txBox="1"/>
            <p:nvPr/>
          </p:nvSpPr>
          <p:spPr>
            <a:xfrm>
              <a:off x="515794" y="3650664"/>
              <a:ext cx="7777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quotient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F244664-7F2F-C0CD-7388-F7D8C585C4CA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D4CC70A-EDDC-9552-0913-6867B1CFB202}"/>
              </a:ext>
            </a:extLst>
          </p:cNvPr>
          <p:cNvGrpSpPr/>
          <p:nvPr/>
        </p:nvGrpSpPr>
        <p:grpSpPr>
          <a:xfrm>
            <a:off x="408434" y="2743694"/>
            <a:ext cx="1075593" cy="633551"/>
            <a:chOff x="515794" y="3650664"/>
            <a:chExt cx="1075593" cy="63355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B3CC659-808E-223A-4249-3D0E3854DEFB}"/>
                </a:ext>
              </a:extLst>
            </p:cNvPr>
            <p:cNvSpPr txBox="1"/>
            <p:nvPr/>
          </p:nvSpPr>
          <p:spPr>
            <a:xfrm>
              <a:off x="515794" y="3650664"/>
              <a:ext cx="7922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dividend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8B75A76-CCFB-FBD6-463F-C0DA1244075C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CF0A772-17BD-38BB-E299-71CFC4636497}"/>
              </a:ext>
            </a:extLst>
          </p:cNvPr>
          <p:cNvGrpSpPr/>
          <p:nvPr/>
        </p:nvGrpSpPr>
        <p:grpSpPr>
          <a:xfrm>
            <a:off x="398509" y="2061538"/>
            <a:ext cx="1075593" cy="633551"/>
            <a:chOff x="515794" y="3650664"/>
            <a:chExt cx="1075593" cy="63355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EDDC24D-DFC4-678F-7F41-14A23B0A5189}"/>
                </a:ext>
              </a:extLst>
            </p:cNvPr>
            <p:cNvSpPr txBox="1"/>
            <p:nvPr/>
          </p:nvSpPr>
          <p:spPr>
            <a:xfrm>
              <a:off x="515794" y="3650664"/>
              <a:ext cx="6655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divisor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DD9BDDA-DC43-CDCE-1E22-65939BECDFD8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E9FADF38-3FCB-AA37-5F01-9E88065AC598}"/>
              </a:ext>
            </a:extLst>
          </p:cNvPr>
          <p:cNvSpPr txBox="1"/>
          <p:nvPr/>
        </p:nvSpPr>
        <p:spPr>
          <a:xfrm>
            <a:off x="766532" y="3046789"/>
            <a:ext cx="4975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21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A868E78-CB68-4F7C-D4BE-77571469C76A}"/>
              </a:ext>
            </a:extLst>
          </p:cNvPr>
          <p:cNvSpPr txBox="1"/>
          <p:nvPr/>
        </p:nvSpPr>
        <p:spPr>
          <a:xfrm>
            <a:off x="2842127" y="5395658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810BFDD-A4DF-0AEE-2339-5A2C8CE7DE00}"/>
              </a:ext>
            </a:extLst>
          </p:cNvPr>
          <p:cNvSpPr txBox="1"/>
          <p:nvPr/>
        </p:nvSpPr>
        <p:spPr>
          <a:xfrm>
            <a:off x="2842127" y="5789723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E51DED-2266-BE21-6130-21663161085A}"/>
              </a:ext>
            </a:extLst>
          </p:cNvPr>
          <p:cNvSpPr txBox="1"/>
          <p:nvPr/>
        </p:nvSpPr>
        <p:spPr>
          <a:xfrm flipH="1">
            <a:off x="862965" y="2356921"/>
            <a:ext cx="492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4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547ED3A-A7B7-32A3-D62F-26510BBB03D7}"/>
              </a:ext>
            </a:extLst>
          </p:cNvPr>
          <p:cNvSpPr/>
          <p:nvPr/>
        </p:nvSpPr>
        <p:spPr>
          <a:xfrm>
            <a:off x="6794263" y="885164"/>
            <a:ext cx="247082" cy="209645"/>
          </a:xfrm>
          <a:custGeom>
            <a:avLst/>
            <a:gdLst>
              <a:gd name="connsiteX0" fmla="*/ 0 w 247082"/>
              <a:gd name="connsiteY0" fmla="*/ 0 h 209645"/>
              <a:gd name="connsiteX1" fmla="*/ 247082 w 247082"/>
              <a:gd name="connsiteY1" fmla="*/ 0 h 209645"/>
              <a:gd name="connsiteX2" fmla="*/ 247082 w 247082"/>
              <a:gd name="connsiteY2" fmla="*/ 209645 h 209645"/>
              <a:gd name="connsiteX3" fmla="*/ 0 w 247082"/>
              <a:gd name="connsiteY3" fmla="*/ 209645 h 209645"/>
              <a:gd name="connsiteX4" fmla="*/ 0 w 247082"/>
              <a:gd name="connsiteY4" fmla="*/ 0 h 209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082" h="209645" fill="none" extrusionOk="0">
                <a:moveTo>
                  <a:pt x="0" y="0"/>
                </a:moveTo>
                <a:cubicBezTo>
                  <a:pt x="113039" y="8308"/>
                  <a:pt x="189311" y="11468"/>
                  <a:pt x="247082" y="0"/>
                </a:cubicBezTo>
                <a:cubicBezTo>
                  <a:pt x="255359" y="66970"/>
                  <a:pt x="238696" y="134031"/>
                  <a:pt x="247082" y="209645"/>
                </a:cubicBezTo>
                <a:cubicBezTo>
                  <a:pt x="152186" y="211911"/>
                  <a:pt x="59527" y="200576"/>
                  <a:pt x="0" y="209645"/>
                </a:cubicBezTo>
                <a:cubicBezTo>
                  <a:pt x="-2040" y="122968"/>
                  <a:pt x="-7551" y="63045"/>
                  <a:pt x="0" y="0"/>
                </a:cubicBezTo>
                <a:close/>
              </a:path>
              <a:path w="247082" h="209645" stroke="0" extrusionOk="0">
                <a:moveTo>
                  <a:pt x="0" y="0"/>
                </a:moveTo>
                <a:cubicBezTo>
                  <a:pt x="115962" y="-3062"/>
                  <a:pt x="159454" y="6294"/>
                  <a:pt x="247082" y="0"/>
                </a:cubicBezTo>
                <a:cubicBezTo>
                  <a:pt x="249576" y="78578"/>
                  <a:pt x="244167" y="148963"/>
                  <a:pt x="247082" y="209645"/>
                </a:cubicBezTo>
                <a:cubicBezTo>
                  <a:pt x="169742" y="208959"/>
                  <a:pt x="107814" y="210203"/>
                  <a:pt x="0" y="209645"/>
                </a:cubicBezTo>
                <a:cubicBezTo>
                  <a:pt x="-1081" y="136270"/>
                  <a:pt x="-965" y="94109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42F64FB-8C68-E61D-3C09-FA872E255E23}"/>
              </a:ext>
            </a:extLst>
          </p:cNvPr>
          <p:cNvGrpSpPr/>
          <p:nvPr/>
        </p:nvGrpSpPr>
        <p:grpSpPr>
          <a:xfrm>
            <a:off x="2572327" y="2222312"/>
            <a:ext cx="2635320" cy="964629"/>
            <a:chOff x="2572327" y="2222312"/>
            <a:chExt cx="2635320" cy="964629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7D4774BD-4FCC-9F5B-F70E-E49DA2121FD5}"/>
                </a:ext>
              </a:extLst>
            </p:cNvPr>
            <p:cNvSpPr/>
            <p:nvPr/>
          </p:nvSpPr>
          <p:spPr>
            <a:xfrm>
              <a:off x="3601534" y="2569384"/>
              <a:ext cx="735963" cy="598026"/>
            </a:xfrm>
            <a:custGeom>
              <a:avLst/>
              <a:gdLst>
                <a:gd name="connsiteX0" fmla="*/ 0 w 735963"/>
                <a:gd name="connsiteY0" fmla="*/ 299013 h 598026"/>
                <a:gd name="connsiteX1" fmla="*/ 367982 w 735963"/>
                <a:gd name="connsiteY1" fmla="*/ 0 h 598026"/>
                <a:gd name="connsiteX2" fmla="*/ 735964 w 735963"/>
                <a:gd name="connsiteY2" fmla="*/ 299013 h 598026"/>
                <a:gd name="connsiteX3" fmla="*/ 367982 w 735963"/>
                <a:gd name="connsiteY3" fmla="*/ 598026 h 598026"/>
                <a:gd name="connsiteX4" fmla="*/ 0 w 735963"/>
                <a:gd name="connsiteY4" fmla="*/ 299013 h 598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963" h="598026" extrusionOk="0">
                  <a:moveTo>
                    <a:pt x="0" y="299013"/>
                  </a:moveTo>
                  <a:cubicBezTo>
                    <a:pt x="-35565" y="111936"/>
                    <a:pt x="149304" y="5798"/>
                    <a:pt x="367982" y="0"/>
                  </a:cubicBezTo>
                  <a:cubicBezTo>
                    <a:pt x="598081" y="5656"/>
                    <a:pt x="704592" y="134871"/>
                    <a:pt x="735964" y="299013"/>
                  </a:cubicBezTo>
                  <a:cubicBezTo>
                    <a:pt x="702030" y="497291"/>
                    <a:pt x="563520" y="640547"/>
                    <a:pt x="367982" y="598026"/>
                  </a:cubicBezTo>
                  <a:cubicBezTo>
                    <a:pt x="152143" y="591128"/>
                    <a:pt x="8887" y="468399"/>
                    <a:pt x="0" y="299013"/>
                  </a:cubicBezTo>
                  <a:close/>
                </a:path>
              </a:pathLst>
            </a:custGeom>
            <a:noFill/>
            <a:ln w="381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C204D7C9-C2EF-586E-07AB-438CA1E7B9F7}"/>
                </a:ext>
              </a:extLst>
            </p:cNvPr>
            <p:cNvSpPr txBox="1"/>
            <p:nvPr/>
          </p:nvSpPr>
          <p:spPr>
            <a:xfrm>
              <a:off x="2807485" y="2301826"/>
              <a:ext cx="5025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000" b="1" dirty="0">
                  <a:solidFill>
                    <a:schemeClr val="bg1">
                      <a:lumMod val="65000"/>
                    </a:schemeClr>
                  </a:solidFill>
                </a:rPr>
                <a:t>5d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0FCB86B5-3491-A953-8F87-84CAC6D312F0}"/>
                </a:ext>
              </a:extLst>
            </p:cNvPr>
            <p:cNvSpPr txBox="1"/>
            <p:nvPr/>
          </p:nvSpPr>
          <p:spPr>
            <a:xfrm>
              <a:off x="3728916" y="2222312"/>
              <a:ext cx="4315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000" b="1" dirty="0">
                  <a:solidFill>
                    <a:schemeClr val="bg1">
                      <a:lumMod val="65000"/>
                    </a:schemeClr>
                  </a:solidFill>
                </a:rPr>
                <a:t>5a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F41F0CE1-85BF-2C01-1B8B-07773D6A9A28}"/>
                </a:ext>
              </a:extLst>
            </p:cNvPr>
            <p:cNvSpPr txBox="1"/>
            <p:nvPr/>
          </p:nvSpPr>
          <p:spPr>
            <a:xfrm>
              <a:off x="4649243" y="2228890"/>
              <a:ext cx="429926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AU" sz="2000" b="1" dirty="0">
                  <a:solidFill>
                    <a:schemeClr val="bg1">
                      <a:lumMod val="65000"/>
                    </a:schemeClr>
                  </a:solidFill>
                </a:rPr>
                <a:t>5b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79B7A232-4F95-78BD-7924-996B5A57D3F4}"/>
                </a:ext>
              </a:extLst>
            </p:cNvPr>
            <p:cNvSpPr txBox="1"/>
            <p:nvPr/>
          </p:nvSpPr>
          <p:spPr>
            <a:xfrm>
              <a:off x="4212669" y="2245545"/>
              <a:ext cx="4203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000" b="1" dirty="0">
                  <a:solidFill>
                    <a:schemeClr val="bg1">
                      <a:lumMod val="65000"/>
                    </a:schemeClr>
                  </a:solidFill>
                </a:rPr>
                <a:t>5c</a:t>
              </a: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127DDE9A-2105-4D59-A3F6-856DEB72486B}"/>
                </a:ext>
              </a:extLst>
            </p:cNvPr>
            <p:cNvSpPr/>
            <p:nvPr/>
          </p:nvSpPr>
          <p:spPr>
            <a:xfrm>
              <a:off x="4536310" y="2582354"/>
              <a:ext cx="671337" cy="537099"/>
            </a:xfrm>
            <a:custGeom>
              <a:avLst/>
              <a:gdLst>
                <a:gd name="connsiteX0" fmla="*/ 0 w 671337"/>
                <a:gd name="connsiteY0" fmla="*/ 268550 h 537099"/>
                <a:gd name="connsiteX1" fmla="*/ 335669 w 671337"/>
                <a:gd name="connsiteY1" fmla="*/ 0 h 537099"/>
                <a:gd name="connsiteX2" fmla="*/ 671338 w 671337"/>
                <a:gd name="connsiteY2" fmla="*/ 268550 h 537099"/>
                <a:gd name="connsiteX3" fmla="*/ 335669 w 671337"/>
                <a:gd name="connsiteY3" fmla="*/ 537100 h 537099"/>
                <a:gd name="connsiteX4" fmla="*/ 0 w 671337"/>
                <a:gd name="connsiteY4" fmla="*/ 268550 h 537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1337" h="537099" extrusionOk="0">
                  <a:moveTo>
                    <a:pt x="0" y="268550"/>
                  </a:moveTo>
                  <a:cubicBezTo>
                    <a:pt x="-36417" y="97771"/>
                    <a:pt x="137006" y="4983"/>
                    <a:pt x="335669" y="0"/>
                  </a:cubicBezTo>
                  <a:cubicBezTo>
                    <a:pt x="535386" y="3017"/>
                    <a:pt x="646478" y="121024"/>
                    <a:pt x="671338" y="268550"/>
                  </a:cubicBezTo>
                  <a:cubicBezTo>
                    <a:pt x="646665" y="440960"/>
                    <a:pt x="519688" y="544651"/>
                    <a:pt x="335669" y="537100"/>
                  </a:cubicBezTo>
                  <a:cubicBezTo>
                    <a:pt x="122714" y="522016"/>
                    <a:pt x="30404" y="431393"/>
                    <a:pt x="0" y="268550"/>
                  </a:cubicBezTo>
                  <a:close/>
                </a:path>
              </a:pathLst>
            </a:custGeom>
            <a:noFill/>
            <a:ln w="381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648B4D10-8C86-8FA9-4FE6-41310BB4DCC8}"/>
                </a:ext>
              </a:extLst>
            </p:cNvPr>
            <p:cNvSpPr/>
            <p:nvPr/>
          </p:nvSpPr>
          <p:spPr>
            <a:xfrm>
              <a:off x="4279304" y="2592617"/>
              <a:ext cx="326925" cy="594324"/>
            </a:xfrm>
            <a:custGeom>
              <a:avLst/>
              <a:gdLst>
                <a:gd name="connsiteX0" fmla="*/ 0 w 326925"/>
                <a:gd name="connsiteY0" fmla="*/ 297162 h 594324"/>
                <a:gd name="connsiteX1" fmla="*/ 163463 w 326925"/>
                <a:gd name="connsiteY1" fmla="*/ 0 h 594324"/>
                <a:gd name="connsiteX2" fmla="*/ 326926 w 326925"/>
                <a:gd name="connsiteY2" fmla="*/ 297162 h 594324"/>
                <a:gd name="connsiteX3" fmla="*/ 163463 w 326925"/>
                <a:gd name="connsiteY3" fmla="*/ 594324 h 594324"/>
                <a:gd name="connsiteX4" fmla="*/ 0 w 326925"/>
                <a:gd name="connsiteY4" fmla="*/ 297162 h 594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6925" h="594324" extrusionOk="0">
                  <a:moveTo>
                    <a:pt x="0" y="297162"/>
                  </a:moveTo>
                  <a:cubicBezTo>
                    <a:pt x="-4138" y="130492"/>
                    <a:pt x="62905" y="3858"/>
                    <a:pt x="163463" y="0"/>
                  </a:cubicBezTo>
                  <a:cubicBezTo>
                    <a:pt x="284004" y="6371"/>
                    <a:pt x="310810" y="133556"/>
                    <a:pt x="326926" y="297162"/>
                  </a:cubicBezTo>
                  <a:cubicBezTo>
                    <a:pt x="317453" y="470530"/>
                    <a:pt x="252950" y="598697"/>
                    <a:pt x="163463" y="594324"/>
                  </a:cubicBezTo>
                  <a:cubicBezTo>
                    <a:pt x="65602" y="590175"/>
                    <a:pt x="15845" y="468851"/>
                    <a:pt x="0" y="297162"/>
                  </a:cubicBezTo>
                  <a:close/>
                </a:path>
              </a:pathLst>
            </a:custGeom>
            <a:noFill/>
            <a:ln w="381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0C24E944-0333-D9D8-F2C1-5757DC0200E6}"/>
                </a:ext>
              </a:extLst>
            </p:cNvPr>
            <p:cNvSpPr/>
            <p:nvPr/>
          </p:nvSpPr>
          <p:spPr>
            <a:xfrm>
              <a:off x="2572327" y="2599847"/>
              <a:ext cx="976922" cy="438065"/>
            </a:xfrm>
            <a:custGeom>
              <a:avLst/>
              <a:gdLst>
                <a:gd name="connsiteX0" fmla="*/ 0 w 976922"/>
                <a:gd name="connsiteY0" fmla="*/ 219033 h 438065"/>
                <a:gd name="connsiteX1" fmla="*/ 488461 w 976922"/>
                <a:gd name="connsiteY1" fmla="*/ 0 h 438065"/>
                <a:gd name="connsiteX2" fmla="*/ 976922 w 976922"/>
                <a:gd name="connsiteY2" fmla="*/ 219033 h 438065"/>
                <a:gd name="connsiteX3" fmla="*/ 488461 w 976922"/>
                <a:gd name="connsiteY3" fmla="*/ 438066 h 438065"/>
                <a:gd name="connsiteX4" fmla="*/ 0 w 976922"/>
                <a:gd name="connsiteY4" fmla="*/ 219033 h 438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6922" h="438065" extrusionOk="0">
                  <a:moveTo>
                    <a:pt x="0" y="219033"/>
                  </a:moveTo>
                  <a:cubicBezTo>
                    <a:pt x="-33268" y="77544"/>
                    <a:pt x="202538" y="6063"/>
                    <a:pt x="488461" y="0"/>
                  </a:cubicBezTo>
                  <a:cubicBezTo>
                    <a:pt x="786771" y="6008"/>
                    <a:pt x="954631" y="98773"/>
                    <a:pt x="976922" y="219033"/>
                  </a:cubicBezTo>
                  <a:cubicBezTo>
                    <a:pt x="945901" y="370296"/>
                    <a:pt x="757121" y="444202"/>
                    <a:pt x="488461" y="438066"/>
                  </a:cubicBezTo>
                  <a:cubicBezTo>
                    <a:pt x="212912" y="434904"/>
                    <a:pt x="22217" y="350618"/>
                    <a:pt x="0" y="219033"/>
                  </a:cubicBezTo>
                  <a:close/>
                </a:path>
              </a:pathLst>
            </a:custGeom>
            <a:noFill/>
            <a:ln w="381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42C554E0-9F37-C3F0-21F3-43D8C4851772}"/>
              </a:ext>
            </a:extLst>
          </p:cNvPr>
          <p:cNvSpPr txBox="1"/>
          <p:nvPr/>
        </p:nvSpPr>
        <p:spPr>
          <a:xfrm>
            <a:off x="47480" y="101726"/>
            <a:ext cx="56788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Gaegu" pitchFamily="2" charset="0"/>
              </a:rPr>
              <a:t>GREY TEMPLATE</a:t>
            </a:r>
            <a:endParaRPr 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6064B66-0AE2-BB50-3D9F-9AC965129215}"/>
              </a:ext>
            </a:extLst>
          </p:cNvPr>
          <p:cNvSpPr/>
          <p:nvPr/>
        </p:nvSpPr>
        <p:spPr>
          <a:xfrm>
            <a:off x="239327" y="4500709"/>
            <a:ext cx="4310633" cy="1805226"/>
          </a:xfrm>
          <a:custGeom>
            <a:avLst/>
            <a:gdLst>
              <a:gd name="connsiteX0" fmla="*/ 0 w 4310633"/>
              <a:gd name="connsiteY0" fmla="*/ 0 h 1805226"/>
              <a:gd name="connsiteX1" fmla="*/ 572698 w 4310633"/>
              <a:gd name="connsiteY1" fmla="*/ 0 h 1805226"/>
              <a:gd name="connsiteX2" fmla="*/ 1059184 w 4310633"/>
              <a:gd name="connsiteY2" fmla="*/ 0 h 1805226"/>
              <a:gd name="connsiteX3" fmla="*/ 1761201 w 4310633"/>
              <a:gd name="connsiteY3" fmla="*/ 0 h 1805226"/>
              <a:gd name="connsiteX4" fmla="*/ 2333900 w 4310633"/>
              <a:gd name="connsiteY4" fmla="*/ 0 h 1805226"/>
              <a:gd name="connsiteX5" fmla="*/ 2906598 w 4310633"/>
              <a:gd name="connsiteY5" fmla="*/ 0 h 1805226"/>
              <a:gd name="connsiteX6" fmla="*/ 3608616 w 4310633"/>
              <a:gd name="connsiteY6" fmla="*/ 0 h 1805226"/>
              <a:gd name="connsiteX7" fmla="*/ 4310633 w 4310633"/>
              <a:gd name="connsiteY7" fmla="*/ 0 h 1805226"/>
              <a:gd name="connsiteX8" fmla="*/ 4310633 w 4310633"/>
              <a:gd name="connsiteY8" fmla="*/ 637847 h 1805226"/>
              <a:gd name="connsiteX9" fmla="*/ 4310633 w 4310633"/>
              <a:gd name="connsiteY9" fmla="*/ 1203484 h 1805226"/>
              <a:gd name="connsiteX10" fmla="*/ 4310633 w 4310633"/>
              <a:gd name="connsiteY10" fmla="*/ 1805226 h 1805226"/>
              <a:gd name="connsiteX11" fmla="*/ 3694828 w 4310633"/>
              <a:gd name="connsiteY11" fmla="*/ 1805226 h 1805226"/>
              <a:gd name="connsiteX12" fmla="*/ 3122130 w 4310633"/>
              <a:gd name="connsiteY12" fmla="*/ 1805226 h 1805226"/>
              <a:gd name="connsiteX13" fmla="*/ 2420113 w 4310633"/>
              <a:gd name="connsiteY13" fmla="*/ 1805226 h 1805226"/>
              <a:gd name="connsiteX14" fmla="*/ 1718095 w 4310633"/>
              <a:gd name="connsiteY14" fmla="*/ 1805226 h 1805226"/>
              <a:gd name="connsiteX15" fmla="*/ 1188503 w 4310633"/>
              <a:gd name="connsiteY15" fmla="*/ 1805226 h 1805226"/>
              <a:gd name="connsiteX16" fmla="*/ 572698 w 4310633"/>
              <a:gd name="connsiteY16" fmla="*/ 1805226 h 1805226"/>
              <a:gd name="connsiteX17" fmla="*/ 0 w 4310633"/>
              <a:gd name="connsiteY17" fmla="*/ 1805226 h 1805226"/>
              <a:gd name="connsiteX18" fmla="*/ 0 w 4310633"/>
              <a:gd name="connsiteY18" fmla="*/ 1203484 h 1805226"/>
              <a:gd name="connsiteX19" fmla="*/ 0 w 4310633"/>
              <a:gd name="connsiteY19" fmla="*/ 637847 h 1805226"/>
              <a:gd name="connsiteX20" fmla="*/ 0 w 4310633"/>
              <a:gd name="connsiteY20" fmla="*/ 0 h 1805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310633" h="1805226" extrusionOk="0">
                <a:moveTo>
                  <a:pt x="0" y="0"/>
                </a:moveTo>
                <a:cubicBezTo>
                  <a:pt x="176060" y="19776"/>
                  <a:pt x="350203" y="19365"/>
                  <a:pt x="572698" y="0"/>
                </a:cubicBezTo>
                <a:cubicBezTo>
                  <a:pt x="795193" y="-19365"/>
                  <a:pt x="920213" y="16604"/>
                  <a:pt x="1059184" y="0"/>
                </a:cubicBezTo>
                <a:cubicBezTo>
                  <a:pt x="1198155" y="-16604"/>
                  <a:pt x="1440458" y="-28892"/>
                  <a:pt x="1761201" y="0"/>
                </a:cubicBezTo>
                <a:cubicBezTo>
                  <a:pt x="2081944" y="28892"/>
                  <a:pt x="2080342" y="8977"/>
                  <a:pt x="2333900" y="0"/>
                </a:cubicBezTo>
                <a:cubicBezTo>
                  <a:pt x="2587458" y="-8977"/>
                  <a:pt x="2756751" y="28363"/>
                  <a:pt x="2906598" y="0"/>
                </a:cubicBezTo>
                <a:cubicBezTo>
                  <a:pt x="3056445" y="-28363"/>
                  <a:pt x="3365087" y="34828"/>
                  <a:pt x="3608616" y="0"/>
                </a:cubicBezTo>
                <a:cubicBezTo>
                  <a:pt x="3852145" y="-34828"/>
                  <a:pt x="3968355" y="-9879"/>
                  <a:pt x="4310633" y="0"/>
                </a:cubicBezTo>
                <a:cubicBezTo>
                  <a:pt x="4314559" y="151397"/>
                  <a:pt x="4292633" y="438715"/>
                  <a:pt x="4310633" y="637847"/>
                </a:cubicBezTo>
                <a:cubicBezTo>
                  <a:pt x="4328633" y="836979"/>
                  <a:pt x="4290980" y="1075015"/>
                  <a:pt x="4310633" y="1203484"/>
                </a:cubicBezTo>
                <a:cubicBezTo>
                  <a:pt x="4330286" y="1331953"/>
                  <a:pt x="4328122" y="1582725"/>
                  <a:pt x="4310633" y="1805226"/>
                </a:cubicBezTo>
                <a:cubicBezTo>
                  <a:pt x="4090257" y="1817933"/>
                  <a:pt x="3971144" y="1809795"/>
                  <a:pt x="3694828" y="1805226"/>
                </a:cubicBezTo>
                <a:cubicBezTo>
                  <a:pt x="3418512" y="1800657"/>
                  <a:pt x="3346650" y="1792719"/>
                  <a:pt x="3122130" y="1805226"/>
                </a:cubicBezTo>
                <a:cubicBezTo>
                  <a:pt x="2897610" y="1817733"/>
                  <a:pt x="2642459" y="1813268"/>
                  <a:pt x="2420113" y="1805226"/>
                </a:cubicBezTo>
                <a:cubicBezTo>
                  <a:pt x="2197767" y="1797184"/>
                  <a:pt x="1936039" y="1782670"/>
                  <a:pt x="1718095" y="1805226"/>
                </a:cubicBezTo>
                <a:cubicBezTo>
                  <a:pt x="1500151" y="1827782"/>
                  <a:pt x="1323682" y="1797135"/>
                  <a:pt x="1188503" y="1805226"/>
                </a:cubicBezTo>
                <a:cubicBezTo>
                  <a:pt x="1053324" y="1813317"/>
                  <a:pt x="706536" y="1809419"/>
                  <a:pt x="572698" y="1805226"/>
                </a:cubicBezTo>
                <a:cubicBezTo>
                  <a:pt x="438861" y="1801033"/>
                  <a:pt x="279661" y="1826228"/>
                  <a:pt x="0" y="1805226"/>
                </a:cubicBezTo>
                <a:cubicBezTo>
                  <a:pt x="5146" y="1682304"/>
                  <a:pt x="-4186" y="1488788"/>
                  <a:pt x="0" y="1203484"/>
                </a:cubicBezTo>
                <a:cubicBezTo>
                  <a:pt x="4186" y="918180"/>
                  <a:pt x="15502" y="829862"/>
                  <a:pt x="0" y="637847"/>
                </a:cubicBezTo>
                <a:cubicBezTo>
                  <a:pt x="-15502" y="445832"/>
                  <a:pt x="-6360" y="208051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bg1">
                <a:lumMod val="6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29" dirty="0"/>
          </a:p>
        </p:txBody>
      </p: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7FD6D23E-8176-864A-3784-3DAF8520B58E}"/>
              </a:ext>
            </a:extLst>
          </p:cNvPr>
          <p:cNvCxnSpPr>
            <a:cxnSpLocks/>
          </p:cNvCxnSpPr>
          <p:nvPr/>
        </p:nvCxnSpPr>
        <p:spPr>
          <a:xfrm rot="10800000">
            <a:off x="2653431" y="3745112"/>
            <a:ext cx="2994106" cy="445947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>
                <a:lumMod val="6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BAD25B6-77D5-D3D9-BAB0-A412D73A1637}"/>
              </a:ext>
            </a:extLst>
          </p:cNvPr>
          <p:cNvGrpSpPr/>
          <p:nvPr/>
        </p:nvGrpSpPr>
        <p:grpSpPr>
          <a:xfrm>
            <a:off x="4638779" y="4466012"/>
            <a:ext cx="2668096" cy="1839923"/>
            <a:chOff x="4638779" y="4466012"/>
            <a:chExt cx="2668096" cy="1839923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22FF490C-3BB4-6A25-AD1E-F7B1DFB71C30}"/>
                </a:ext>
              </a:extLst>
            </p:cNvPr>
            <p:cNvSpPr/>
            <p:nvPr/>
          </p:nvSpPr>
          <p:spPr>
            <a:xfrm>
              <a:off x="4638779" y="4490436"/>
              <a:ext cx="2668096" cy="1815499"/>
            </a:xfrm>
            <a:custGeom>
              <a:avLst/>
              <a:gdLst>
                <a:gd name="connsiteX0" fmla="*/ 0 w 2668096"/>
                <a:gd name="connsiteY0" fmla="*/ 0 h 1815499"/>
                <a:gd name="connsiteX1" fmla="*/ 640343 w 2668096"/>
                <a:gd name="connsiteY1" fmla="*/ 0 h 1815499"/>
                <a:gd name="connsiteX2" fmla="*/ 1227324 w 2668096"/>
                <a:gd name="connsiteY2" fmla="*/ 0 h 1815499"/>
                <a:gd name="connsiteX3" fmla="*/ 1947710 w 2668096"/>
                <a:gd name="connsiteY3" fmla="*/ 0 h 1815499"/>
                <a:gd name="connsiteX4" fmla="*/ 2668096 w 2668096"/>
                <a:gd name="connsiteY4" fmla="*/ 0 h 1815499"/>
                <a:gd name="connsiteX5" fmla="*/ 2668096 w 2668096"/>
                <a:gd name="connsiteY5" fmla="*/ 587011 h 1815499"/>
                <a:gd name="connsiteX6" fmla="*/ 2668096 w 2668096"/>
                <a:gd name="connsiteY6" fmla="*/ 1155868 h 1815499"/>
                <a:gd name="connsiteX7" fmla="*/ 2668096 w 2668096"/>
                <a:gd name="connsiteY7" fmla="*/ 1815499 h 1815499"/>
                <a:gd name="connsiteX8" fmla="*/ 2001072 w 2668096"/>
                <a:gd name="connsiteY8" fmla="*/ 1815499 h 1815499"/>
                <a:gd name="connsiteX9" fmla="*/ 1414091 w 2668096"/>
                <a:gd name="connsiteY9" fmla="*/ 1815499 h 1815499"/>
                <a:gd name="connsiteX10" fmla="*/ 747067 w 2668096"/>
                <a:gd name="connsiteY10" fmla="*/ 1815499 h 1815499"/>
                <a:gd name="connsiteX11" fmla="*/ 0 w 2668096"/>
                <a:gd name="connsiteY11" fmla="*/ 1815499 h 1815499"/>
                <a:gd name="connsiteX12" fmla="*/ 0 w 2668096"/>
                <a:gd name="connsiteY12" fmla="*/ 1228488 h 1815499"/>
                <a:gd name="connsiteX13" fmla="*/ 0 w 2668096"/>
                <a:gd name="connsiteY13" fmla="*/ 641476 h 1815499"/>
                <a:gd name="connsiteX14" fmla="*/ 0 w 2668096"/>
                <a:gd name="connsiteY14" fmla="*/ 0 h 1815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668096" h="1815499" extrusionOk="0">
                  <a:moveTo>
                    <a:pt x="0" y="0"/>
                  </a:moveTo>
                  <a:cubicBezTo>
                    <a:pt x="161883" y="29046"/>
                    <a:pt x="382930" y="4998"/>
                    <a:pt x="640343" y="0"/>
                  </a:cubicBezTo>
                  <a:cubicBezTo>
                    <a:pt x="897756" y="-4998"/>
                    <a:pt x="1089204" y="10165"/>
                    <a:pt x="1227324" y="0"/>
                  </a:cubicBezTo>
                  <a:cubicBezTo>
                    <a:pt x="1365444" y="-10165"/>
                    <a:pt x="1763739" y="33338"/>
                    <a:pt x="1947710" y="0"/>
                  </a:cubicBezTo>
                  <a:cubicBezTo>
                    <a:pt x="2131681" y="-33338"/>
                    <a:pt x="2327002" y="-7919"/>
                    <a:pt x="2668096" y="0"/>
                  </a:cubicBezTo>
                  <a:cubicBezTo>
                    <a:pt x="2659015" y="266087"/>
                    <a:pt x="2658100" y="312496"/>
                    <a:pt x="2668096" y="587011"/>
                  </a:cubicBezTo>
                  <a:cubicBezTo>
                    <a:pt x="2678092" y="861526"/>
                    <a:pt x="2669979" y="1026023"/>
                    <a:pt x="2668096" y="1155868"/>
                  </a:cubicBezTo>
                  <a:cubicBezTo>
                    <a:pt x="2666213" y="1285713"/>
                    <a:pt x="2693952" y="1597745"/>
                    <a:pt x="2668096" y="1815499"/>
                  </a:cubicBezTo>
                  <a:cubicBezTo>
                    <a:pt x="2450039" y="1808038"/>
                    <a:pt x="2261506" y="1833244"/>
                    <a:pt x="2001072" y="1815499"/>
                  </a:cubicBezTo>
                  <a:cubicBezTo>
                    <a:pt x="1740638" y="1797754"/>
                    <a:pt x="1539910" y="1804864"/>
                    <a:pt x="1414091" y="1815499"/>
                  </a:cubicBezTo>
                  <a:cubicBezTo>
                    <a:pt x="1288272" y="1826134"/>
                    <a:pt x="1014562" y="1782881"/>
                    <a:pt x="747067" y="1815499"/>
                  </a:cubicBezTo>
                  <a:cubicBezTo>
                    <a:pt x="479572" y="1848117"/>
                    <a:pt x="357146" y="1827980"/>
                    <a:pt x="0" y="1815499"/>
                  </a:cubicBezTo>
                  <a:cubicBezTo>
                    <a:pt x="5263" y="1644844"/>
                    <a:pt x="-28864" y="1380327"/>
                    <a:pt x="0" y="1228488"/>
                  </a:cubicBezTo>
                  <a:cubicBezTo>
                    <a:pt x="28864" y="1076649"/>
                    <a:pt x="-27758" y="821089"/>
                    <a:pt x="0" y="641476"/>
                  </a:cubicBezTo>
                  <a:cubicBezTo>
                    <a:pt x="27758" y="461863"/>
                    <a:pt x="-22611" y="198070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254069D1-1643-8D9F-8120-6C873DFBC0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38779" y="4799489"/>
              <a:ext cx="2668096" cy="0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8F7556C4-551C-8ACA-887F-664D35518A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4724127" y="4574478"/>
              <a:ext cx="426016" cy="152400"/>
            </a:xfrm>
            <a:prstGeom prst="rect">
              <a:avLst/>
            </a:prstGeom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66D0326-6D60-5260-5014-C96E1E4908C5}"/>
                </a:ext>
              </a:extLst>
            </p:cNvPr>
            <p:cNvSpPr txBox="1"/>
            <p:nvPr/>
          </p:nvSpPr>
          <p:spPr>
            <a:xfrm>
              <a:off x="5175454" y="4466012"/>
              <a:ext cx="880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</a:rPr>
                <a:t>Console</a:t>
              </a:r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52A0DED-A051-011E-AA03-E5140B02E6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38007" y="4903139"/>
              <a:ext cx="0" cy="190857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B15D473D-D074-6C7F-AE7D-DD2ABC73F04F}"/>
              </a:ext>
            </a:extLst>
          </p:cNvPr>
          <p:cNvSpPr txBox="1"/>
          <p:nvPr/>
        </p:nvSpPr>
        <p:spPr>
          <a:xfrm>
            <a:off x="2835611" y="5001593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21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6BCEBF8-51C1-E32C-2FB8-DCE9B495649B}"/>
              </a:ext>
            </a:extLst>
          </p:cNvPr>
          <p:cNvSpPr txBox="1"/>
          <p:nvPr/>
        </p:nvSpPr>
        <p:spPr>
          <a:xfrm>
            <a:off x="2842127" y="539565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9BD5ECF-BDCB-AB93-BF0B-0E2A9637EE76}"/>
              </a:ext>
            </a:extLst>
          </p:cNvPr>
          <p:cNvSpPr txBox="1"/>
          <p:nvPr/>
        </p:nvSpPr>
        <p:spPr>
          <a:xfrm>
            <a:off x="2842127" y="5789723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5.25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88C2F1-785B-C466-9CEE-67FFE33D841B}"/>
              </a:ext>
            </a:extLst>
          </p:cNvPr>
          <p:cNvSpPr txBox="1"/>
          <p:nvPr/>
        </p:nvSpPr>
        <p:spPr>
          <a:xfrm>
            <a:off x="6318654" y="213481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Memory</a:t>
            </a:r>
          </a:p>
        </p:txBody>
      </p:sp>
    </p:spTree>
    <p:extLst>
      <p:ext uri="{BB962C8B-B14F-4D97-AF65-F5344CB8AC3E}">
        <p14:creationId xmlns:p14="http://schemas.microsoft.com/office/powerpoint/2010/main" val="574212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st">
      <a:majorFont>
        <a:latin typeface="Gaegu"/>
        <a:ea typeface=""/>
        <a:cs typeface=""/>
      </a:majorFont>
      <a:minorFont>
        <a:latin typeface="Gaegu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11938</TotalTime>
  <Words>403</Words>
  <Application>Microsoft Macintosh PowerPoint</Application>
  <PresentationFormat>Custom</PresentationFormat>
  <Paragraphs>185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Gaegu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Di Lorenzo</dc:creator>
  <cp:lastModifiedBy>Charlotte Pierce</cp:lastModifiedBy>
  <cp:revision>46</cp:revision>
  <dcterms:created xsi:type="dcterms:W3CDTF">2023-09-06T05:00:29Z</dcterms:created>
  <dcterms:modified xsi:type="dcterms:W3CDTF">2024-02-08T03:24:12Z</dcterms:modified>
</cp:coreProperties>
</file>