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62"/>
    <p:restoredTop sz="94689"/>
  </p:normalViewPr>
  <p:slideViewPr>
    <p:cSldViewPr snapToGrid="0">
      <p:cViewPr varScale="1">
        <p:scale>
          <a:sx n="118" d="100"/>
          <a:sy n="11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using static </a:t>
              </a:r>
              <a:r>
                <a:rPr lang="en-AU" sz="1600" dirty="0" err="1"/>
                <a:t>SplashKitSDK.SplashKit</a:t>
              </a:r>
              <a:r>
                <a:rPr lang="en-AU" sz="1600" dirty="0"/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 err="1"/>
                <a:t>OpenWindow</a:t>
              </a:r>
              <a:r>
                <a:rPr lang="en-AU" sz="1600" dirty="0"/>
                <a:t>("Circle Test", 400, 400);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 err="1"/>
                <a:t>ClearScreen</a:t>
              </a:r>
              <a:r>
                <a:rPr lang="en-AU" sz="1600" dirty="0"/>
                <a:t>(</a:t>
              </a:r>
              <a:r>
                <a:rPr lang="en-AU" sz="1600" dirty="0" err="1"/>
                <a:t>ColorWhite</a:t>
              </a:r>
              <a:r>
                <a:rPr lang="en-AU" sz="1600" dirty="0"/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    …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551153"/>
            <a:ext cx="407468" cy="230733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5,6,7,8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72886"/>
            <a:ext cx="407468" cy="324797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F1B75644-4105-9A77-D641-E5530EA5A9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</a:t>
              </a:r>
              <a:br>
                <a:rPr lang="en-AU" sz="1200" dirty="0"/>
              </a:br>
              <a:r>
                <a:rPr lang="en-AU" sz="1200" dirty="0"/>
                <a:t>                        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684927"/>
            <a:ext cx="407468" cy="214056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CF31BAE3-1257-517F-A20A-5332FC801E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if (</a:t>
              </a:r>
              <a:r>
                <a:rPr lang="en-AU" sz="1200" dirty="0" err="1"/>
                <a:t>KeyTyped</a:t>
              </a:r>
              <a:r>
                <a:rPr lang="en-AU" sz="1200" dirty="0"/>
                <a:t>(</a:t>
              </a:r>
              <a:r>
                <a:rPr lang="en-AU" sz="1200" dirty="0" err="1"/>
                <a:t>KeyCode.EscapeKey</a:t>
              </a:r>
              <a:r>
                <a:rPr lang="en-AU" sz="1200" dirty="0"/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8036" y="375300"/>
              <a:ext cx="983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10,12,4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49275"/>
            <a:ext cx="407468" cy="171282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123D4C17-73D4-5AF6-BDC4-7B323B4163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9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5,6,7,8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83771"/>
            <a:ext cx="407468" cy="32370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36285D4A-CC77-539F-7014-CAF9040C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</a:t>
              </a:r>
              <a:br>
                <a:rPr lang="en-AU" sz="1200" dirty="0"/>
              </a:br>
              <a:r>
                <a:rPr lang="en-AU" sz="1200" dirty="0"/>
                <a:t>                        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684927"/>
            <a:ext cx="407468" cy="214056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12710899-295D-91F2-9CC4-9AFE852C14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if (</a:t>
              </a:r>
              <a:r>
                <a:rPr lang="en-AU" sz="1200" dirty="0" err="1"/>
                <a:t>KeyTyped</a:t>
              </a:r>
              <a:r>
                <a:rPr lang="en-AU" sz="1200" dirty="0"/>
                <a:t>(</a:t>
              </a:r>
              <a:r>
                <a:rPr lang="en-AU" sz="1200" dirty="0" err="1"/>
                <a:t>KeyCode.EscapeKey</a:t>
              </a:r>
              <a:r>
                <a:rPr lang="en-AU" sz="1200" dirty="0"/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8036" y="375300"/>
              <a:ext cx="983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81931"/>
            <a:ext cx="407468" cy="16791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9FF40F10-23F0-C8BF-F0E3-5D2B5CE657F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8036" y="375300"/>
              <a:ext cx="983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19389"/>
            <a:ext cx="407468" cy="127567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C0809252-0B66-748D-8704-E28CC285B5C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2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470366"/>
              <a:ext cx="50341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200" dirty="0"/>
                <a:t>WriteLine("Bye…")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31271" y="100288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31885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70694" y="375300"/>
              <a:ext cx="678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985447"/>
            <a:ext cx="407468" cy="58830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C0809252-0B66-748D-8704-E28CC285B5C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17" y="4020857"/>
            <a:ext cx="681335" cy="625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12420-B60D-2AEF-E129-25CDE9D7C9AA}"/>
              </a:ext>
            </a:extLst>
          </p:cNvPr>
          <p:cNvSpPr txBox="1"/>
          <p:nvPr/>
        </p:nvSpPr>
        <p:spPr>
          <a:xfrm>
            <a:off x="3349137" y="3609446"/>
            <a:ext cx="67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Bye…</a:t>
            </a:r>
          </a:p>
        </p:txBody>
      </p:sp>
    </p:spTree>
    <p:extLst>
      <p:ext uri="{BB962C8B-B14F-4D97-AF65-F5344CB8AC3E}">
        <p14:creationId xmlns:p14="http://schemas.microsoft.com/office/powerpoint/2010/main" val="226024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28125</TotalTime>
  <Words>558</Words>
  <Application>Microsoft Macintosh PowerPoint</Application>
  <PresentationFormat>Custom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145</cp:revision>
  <dcterms:created xsi:type="dcterms:W3CDTF">2023-09-06T05:00:29Z</dcterms:created>
  <dcterms:modified xsi:type="dcterms:W3CDTF">2023-12-07T01:40:59Z</dcterms:modified>
  <cp:category/>
</cp:coreProperties>
</file>