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307" r:id="rId3"/>
    <p:sldId id="316" r:id="rId4"/>
    <p:sldId id="317" r:id="rId5"/>
    <p:sldId id="318" r:id="rId6"/>
    <p:sldId id="321" r:id="rId7"/>
    <p:sldId id="319" r:id="rId8"/>
    <p:sldId id="320" r:id="rId9"/>
    <p:sldId id="322" r:id="rId10"/>
    <p:sldId id="323" r:id="rId11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92"/>
    <p:restoredTop sz="94689"/>
  </p:normalViewPr>
  <p:slideViewPr>
    <p:cSldViewPr snapToGrid="0">
      <p:cViewPr>
        <p:scale>
          <a:sx n="120" d="100"/>
          <a:sy n="120" d="100"/>
        </p:scale>
        <p:origin x="12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int max;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max &gt; 0; max--)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8943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6" y="1045029"/>
            <a:ext cx="407468" cy="286133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FF88B3-B03A-3725-8B28-255F364ACE3A}"/>
              </a:ext>
            </a:extLst>
          </p:cNvPr>
          <p:cNvSpPr txBox="1"/>
          <p:nvPr/>
        </p:nvSpPr>
        <p:spPr>
          <a:xfrm>
            <a:off x="3325935" y="3584154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down from:</a:t>
            </a:r>
          </a:p>
        </p:txBody>
      </p: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max &gt; 0; max--)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WriteLine(”Blast off 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297435" y="-800115"/>
              <a:ext cx="576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1699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193013-F8B2-D5B6-CD17-583871A62213}"/>
              </a:ext>
            </a:extLst>
          </p:cNvPr>
          <p:cNvSpPr txBox="1"/>
          <p:nvPr/>
        </p:nvSpPr>
        <p:spPr>
          <a:xfrm>
            <a:off x="239884" y="2662427"/>
            <a:ext cx="20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10 9 8 7 6 5 4 3 2 1   0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3FBD899B-F690-4373-113F-437ECD31A056}"/>
              </a:ext>
            </a:extLst>
          </p:cNvPr>
          <p:cNvCxnSpPr>
            <a:cxnSpLocks/>
          </p:cNvCxnSpPr>
          <p:nvPr/>
        </p:nvCxnSpPr>
        <p:spPr>
          <a:xfrm flipV="1">
            <a:off x="310554" y="2834679"/>
            <a:ext cx="1569911" cy="962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F6F3695-BF5B-111A-1C09-5CB3B08D4524}"/>
              </a:ext>
            </a:extLst>
          </p:cNvPr>
          <p:cNvSpPr/>
          <p:nvPr/>
        </p:nvSpPr>
        <p:spPr>
          <a:xfrm>
            <a:off x="298893" y="2680791"/>
            <a:ext cx="1910603" cy="307777"/>
          </a:xfrm>
          <a:custGeom>
            <a:avLst/>
            <a:gdLst>
              <a:gd name="connsiteX0" fmla="*/ 0 w 1910603"/>
              <a:gd name="connsiteY0" fmla="*/ 0 h 307777"/>
              <a:gd name="connsiteX1" fmla="*/ 617762 w 1910603"/>
              <a:gd name="connsiteY1" fmla="*/ 0 h 307777"/>
              <a:gd name="connsiteX2" fmla="*/ 1197311 w 1910603"/>
              <a:gd name="connsiteY2" fmla="*/ 0 h 307777"/>
              <a:gd name="connsiteX3" fmla="*/ 1910603 w 1910603"/>
              <a:gd name="connsiteY3" fmla="*/ 0 h 307777"/>
              <a:gd name="connsiteX4" fmla="*/ 1910603 w 1910603"/>
              <a:gd name="connsiteY4" fmla="*/ 307777 h 307777"/>
              <a:gd name="connsiteX5" fmla="*/ 1311947 w 1910603"/>
              <a:gd name="connsiteY5" fmla="*/ 307777 h 307777"/>
              <a:gd name="connsiteX6" fmla="*/ 636868 w 1910603"/>
              <a:gd name="connsiteY6" fmla="*/ 307777 h 307777"/>
              <a:gd name="connsiteX7" fmla="*/ 0 w 1910603"/>
              <a:gd name="connsiteY7" fmla="*/ 307777 h 307777"/>
              <a:gd name="connsiteX8" fmla="*/ 0 w 1910603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0603" h="307777" extrusionOk="0">
                <a:moveTo>
                  <a:pt x="0" y="0"/>
                </a:moveTo>
                <a:cubicBezTo>
                  <a:pt x="233330" y="-22153"/>
                  <a:pt x="356826" y="25841"/>
                  <a:pt x="617762" y="0"/>
                </a:cubicBezTo>
                <a:cubicBezTo>
                  <a:pt x="878698" y="-25841"/>
                  <a:pt x="1077408" y="3521"/>
                  <a:pt x="1197311" y="0"/>
                </a:cubicBezTo>
                <a:cubicBezTo>
                  <a:pt x="1317214" y="-3521"/>
                  <a:pt x="1608901" y="11482"/>
                  <a:pt x="1910603" y="0"/>
                </a:cubicBezTo>
                <a:cubicBezTo>
                  <a:pt x="1916041" y="133970"/>
                  <a:pt x="1906446" y="197125"/>
                  <a:pt x="1910603" y="307777"/>
                </a:cubicBezTo>
                <a:cubicBezTo>
                  <a:pt x="1614974" y="304764"/>
                  <a:pt x="1500224" y="336052"/>
                  <a:pt x="1311947" y="307777"/>
                </a:cubicBezTo>
                <a:cubicBezTo>
                  <a:pt x="1123670" y="279502"/>
                  <a:pt x="879144" y="327016"/>
                  <a:pt x="636868" y="307777"/>
                </a:cubicBezTo>
                <a:cubicBezTo>
                  <a:pt x="394592" y="288538"/>
                  <a:pt x="297176" y="318196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84C83-FDD8-8CEA-5E11-CC4FE85A4D14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/>
              <a:t>Blast off !</a:t>
            </a:r>
          </a:p>
        </p:txBody>
      </p:sp>
    </p:spTree>
    <p:extLst>
      <p:ext uri="{BB962C8B-B14F-4D97-AF65-F5344CB8AC3E}">
        <p14:creationId xmlns:p14="http://schemas.microsoft.com/office/powerpoint/2010/main" val="268156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down from: </a:t>
            </a:r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rgbClr val="0070C0"/>
                  </a:solidFill>
                </a:rPr>
                <a:t>max = ToInt32(</a:t>
              </a:r>
              <a:r>
                <a:rPr lang="en-AU" sz="1600" dirty="0" err="1">
                  <a:solidFill>
                    <a:srgbClr val="0070C0"/>
                  </a:solidFill>
                </a:rPr>
                <a:t>ReadLine</a:t>
              </a:r>
              <a:r>
                <a:rPr lang="en-AU" sz="1600" dirty="0">
                  <a:solidFill>
                    <a:srgbClr val="0070C0"/>
                  </a:solidFill>
                </a:rPr>
                <a:t>()); 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max &gt; 0; max--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3a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449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1699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2802564" y="1234592"/>
            <a:ext cx="781535" cy="397810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60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down from: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</a:t>
              </a:r>
              <a:r>
                <a:rPr lang="en-AU" sz="1600" dirty="0">
                  <a:solidFill>
                    <a:schemeClr val="accent1"/>
                  </a:solidFill>
                </a:rPr>
                <a:t>max &gt; 0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 max--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1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0680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91AB227-DED5-18D6-CCF3-E95FCC9912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4282" y="1665514"/>
            <a:ext cx="4218269" cy="1167364"/>
          </a:xfrm>
          <a:prstGeom prst="curvedConnector3">
            <a:avLst>
              <a:gd name="adj1" fmla="val -64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down from: 10</a:t>
            </a:r>
          </a:p>
          <a:p>
            <a:r>
              <a:rPr lang="en-US" dirty="0"/>
              <a:t>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max &gt; 0; max--)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35157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4,5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16618"/>
            <a:ext cx="407468" cy="17169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C7B21DF-B998-48DA-BC19-D00F0DDDE73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98750" y="2826146"/>
            <a:ext cx="1544603" cy="1285236"/>
          </a:xfrm>
          <a:prstGeom prst="curvedConnector3">
            <a:avLst>
              <a:gd name="adj1" fmla="val 69963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1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down from: 10</a:t>
            </a:r>
          </a:p>
          <a:p>
            <a:r>
              <a:rPr lang="en-US" dirty="0"/>
              <a:t>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max &gt; 0; </a:t>
              </a:r>
              <a:r>
                <a:rPr lang="en-AU" sz="1600" dirty="0">
                  <a:solidFill>
                    <a:schemeClr val="accent1"/>
                  </a:solidFill>
                </a:rPr>
                <a:t>max--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35157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843710" cy="671651"/>
              <a:chOff x="515794" y="3612564"/>
              <a:chExt cx="2144411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2083055" cy="307777"/>
              </a:xfrm>
              <a:custGeom>
                <a:avLst/>
                <a:gdLst>
                  <a:gd name="connsiteX0" fmla="*/ 0 w 1790958"/>
                  <a:gd name="connsiteY0" fmla="*/ 0 h 307777"/>
                  <a:gd name="connsiteX1" fmla="*/ 579076 w 1790958"/>
                  <a:gd name="connsiteY1" fmla="*/ 0 h 307777"/>
                  <a:gd name="connsiteX2" fmla="*/ 1122334 w 1790958"/>
                  <a:gd name="connsiteY2" fmla="*/ 0 h 307777"/>
                  <a:gd name="connsiteX3" fmla="*/ 1790958 w 1790958"/>
                  <a:gd name="connsiteY3" fmla="*/ 0 h 307777"/>
                  <a:gd name="connsiteX4" fmla="*/ 1790958 w 1790958"/>
                  <a:gd name="connsiteY4" fmla="*/ 307777 h 307777"/>
                  <a:gd name="connsiteX5" fmla="*/ 1229791 w 1790958"/>
                  <a:gd name="connsiteY5" fmla="*/ 307777 h 307777"/>
                  <a:gd name="connsiteX6" fmla="*/ 596986 w 1790958"/>
                  <a:gd name="connsiteY6" fmla="*/ 307777 h 307777"/>
                  <a:gd name="connsiteX7" fmla="*/ 0 w 1790958"/>
                  <a:gd name="connsiteY7" fmla="*/ 307777 h 307777"/>
                  <a:gd name="connsiteX8" fmla="*/ 0 w 179095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0958" h="307777" extrusionOk="0">
                    <a:moveTo>
                      <a:pt x="0" y="0"/>
                    </a:moveTo>
                    <a:cubicBezTo>
                      <a:pt x="180129" y="-4056"/>
                      <a:pt x="398353" y="25850"/>
                      <a:pt x="579076" y="0"/>
                    </a:cubicBezTo>
                    <a:cubicBezTo>
                      <a:pt x="759799" y="-25850"/>
                      <a:pt x="981450" y="-12133"/>
                      <a:pt x="1122334" y="0"/>
                    </a:cubicBezTo>
                    <a:cubicBezTo>
                      <a:pt x="1263218" y="12133"/>
                      <a:pt x="1483492" y="-11370"/>
                      <a:pt x="1790958" y="0"/>
                    </a:cubicBezTo>
                    <a:cubicBezTo>
                      <a:pt x="1796396" y="133970"/>
                      <a:pt x="1786801" y="197125"/>
                      <a:pt x="1790958" y="307777"/>
                    </a:cubicBezTo>
                    <a:cubicBezTo>
                      <a:pt x="1528972" y="324931"/>
                      <a:pt x="1412461" y="284823"/>
                      <a:pt x="1229791" y="307777"/>
                    </a:cubicBezTo>
                    <a:cubicBezTo>
                      <a:pt x="1047121" y="330731"/>
                      <a:pt x="753824" y="323917"/>
                      <a:pt x="596986" y="307777"/>
                    </a:cubicBezTo>
                    <a:cubicBezTo>
                      <a:pt x="440148" y="291637"/>
                      <a:pt x="272396" y="319813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0680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295207" y="2634176"/>
            <a:ext cx="74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CFE55B41-9874-2C35-170A-47EEAE4A1FB5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8D012E1-DCE7-570B-28DC-B709E9E60350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1044732" y="1657166"/>
            <a:ext cx="5273933" cy="1161676"/>
          </a:xfrm>
          <a:prstGeom prst="curvedConnector3">
            <a:avLst>
              <a:gd name="adj1" fmla="val 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0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down from: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</a:t>
              </a:r>
              <a:r>
                <a:rPr lang="en-AU" sz="1600" dirty="0">
                  <a:solidFill>
                    <a:schemeClr val="accent1"/>
                  </a:solidFill>
                </a:rPr>
                <a:t>max &gt; 0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 max--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1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1699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91AB227-DED5-18D6-CCF3-E95FCC9912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4282" y="1665514"/>
            <a:ext cx="4218269" cy="1167364"/>
          </a:xfrm>
          <a:prstGeom prst="curvedConnector3">
            <a:avLst>
              <a:gd name="adj1" fmla="val -64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6D68FD-4CF5-EECF-828D-2DD8C9BF4F99}"/>
              </a:ext>
            </a:extLst>
          </p:cNvPr>
          <p:cNvSpPr txBox="1"/>
          <p:nvPr/>
        </p:nvSpPr>
        <p:spPr>
          <a:xfrm>
            <a:off x="295207" y="2634176"/>
            <a:ext cx="74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2BB280DE-D2AB-C9F0-F6E1-011DA9B05A6C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8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down from: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  <a:p>
            <a:r>
              <a:rPr lang="en-US" dirty="0"/>
              <a:t>9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max &gt; 0; max--)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968276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4,5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843709" cy="671651"/>
              <a:chOff x="515794" y="3612564"/>
              <a:chExt cx="2144409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2083053" cy="307777"/>
              </a:xfrm>
              <a:custGeom>
                <a:avLst/>
                <a:gdLst>
                  <a:gd name="connsiteX0" fmla="*/ 0 w 1790957"/>
                  <a:gd name="connsiteY0" fmla="*/ 0 h 307777"/>
                  <a:gd name="connsiteX1" fmla="*/ 579076 w 1790957"/>
                  <a:gd name="connsiteY1" fmla="*/ 0 h 307777"/>
                  <a:gd name="connsiteX2" fmla="*/ 1122333 w 1790957"/>
                  <a:gd name="connsiteY2" fmla="*/ 0 h 307777"/>
                  <a:gd name="connsiteX3" fmla="*/ 1790957 w 1790957"/>
                  <a:gd name="connsiteY3" fmla="*/ 0 h 307777"/>
                  <a:gd name="connsiteX4" fmla="*/ 1790957 w 1790957"/>
                  <a:gd name="connsiteY4" fmla="*/ 307777 h 307777"/>
                  <a:gd name="connsiteX5" fmla="*/ 1229790 w 1790957"/>
                  <a:gd name="connsiteY5" fmla="*/ 307777 h 307777"/>
                  <a:gd name="connsiteX6" fmla="*/ 596986 w 1790957"/>
                  <a:gd name="connsiteY6" fmla="*/ 307777 h 307777"/>
                  <a:gd name="connsiteX7" fmla="*/ 0 w 1790957"/>
                  <a:gd name="connsiteY7" fmla="*/ 307777 h 307777"/>
                  <a:gd name="connsiteX8" fmla="*/ 0 w 1790957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0957" h="307777" extrusionOk="0">
                    <a:moveTo>
                      <a:pt x="0" y="0"/>
                    </a:moveTo>
                    <a:cubicBezTo>
                      <a:pt x="180129" y="-4056"/>
                      <a:pt x="398353" y="25850"/>
                      <a:pt x="579076" y="0"/>
                    </a:cubicBezTo>
                    <a:cubicBezTo>
                      <a:pt x="759799" y="-25850"/>
                      <a:pt x="987342" y="-6784"/>
                      <a:pt x="1122333" y="0"/>
                    </a:cubicBezTo>
                    <a:cubicBezTo>
                      <a:pt x="1257324" y="6784"/>
                      <a:pt x="1483491" y="-11370"/>
                      <a:pt x="1790957" y="0"/>
                    </a:cubicBezTo>
                    <a:cubicBezTo>
                      <a:pt x="1796395" y="133970"/>
                      <a:pt x="1786800" y="197125"/>
                      <a:pt x="1790957" y="307777"/>
                    </a:cubicBezTo>
                    <a:cubicBezTo>
                      <a:pt x="1528971" y="324931"/>
                      <a:pt x="1412460" y="284823"/>
                      <a:pt x="1229790" y="307777"/>
                    </a:cubicBezTo>
                    <a:cubicBezTo>
                      <a:pt x="1047120" y="330731"/>
                      <a:pt x="751944" y="319249"/>
                      <a:pt x="596986" y="307777"/>
                    </a:cubicBezTo>
                    <a:cubicBezTo>
                      <a:pt x="442028" y="296305"/>
                      <a:pt x="272396" y="319813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16618"/>
            <a:ext cx="407468" cy="17169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EFA90B-4428-4B74-C0A6-26E7CB92B3BD}"/>
              </a:ext>
            </a:extLst>
          </p:cNvPr>
          <p:cNvSpPr txBox="1"/>
          <p:nvPr/>
        </p:nvSpPr>
        <p:spPr>
          <a:xfrm>
            <a:off x="332461" y="2634176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 9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3E57938-21F0-AD10-4B4B-E30FAC16239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51C8EB4-1571-2DA8-9D44-7CA4C351EC4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44731" y="2818842"/>
            <a:ext cx="2298622" cy="1508609"/>
          </a:xfrm>
          <a:prstGeom prst="curvedConnector3">
            <a:avLst>
              <a:gd name="adj1" fmla="val 8099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4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4350" y="226845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max &gt; 0; </a:t>
              </a:r>
              <a:r>
                <a:rPr lang="en-AU" sz="1600" dirty="0">
                  <a:solidFill>
                    <a:schemeClr val="accent1"/>
                  </a:solidFill>
                </a:rPr>
                <a:t>max--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55470"/>
              <a:ext cx="7081019" cy="2644340"/>
              <a:chOff x="239327" y="675873"/>
              <a:chExt cx="7081020" cy="715715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675873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5814" y="-800115"/>
              <a:ext cx="1910603" cy="671651"/>
              <a:chOff x="513909" y="3612564"/>
              <a:chExt cx="222221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13909" y="3976438"/>
                <a:ext cx="2222214" cy="307777"/>
              </a:xfrm>
              <a:custGeom>
                <a:avLst/>
                <a:gdLst>
                  <a:gd name="connsiteX0" fmla="*/ 0 w 1910603"/>
                  <a:gd name="connsiteY0" fmla="*/ 0 h 307777"/>
                  <a:gd name="connsiteX1" fmla="*/ 617762 w 1910603"/>
                  <a:gd name="connsiteY1" fmla="*/ 0 h 307777"/>
                  <a:gd name="connsiteX2" fmla="*/ 1197311 w 1910603"/>
                  <a:gd name="connsiteY2" fmla="*/ 0 h 307777"/>
                  <a:gd name="connsiteX3" fmla="*/ 1910603 w 1910603"/>
                  <a:gd name="connsiteY3" fmla="*/ 0 h 307777"/>
                  <a:gd name="connsiteX4" fmla="*/ 1910603 w 1910603"/>
                  <a:gd name="connsiteY4" fmla="*/ 307777 h 307777"/>
                  <a:gd name="connsiteX5" fmla="*/ 1311947 w 1910603"/>
                  <a:gd name="connsiteY5" fmla="*/ 307777 h 307777"/>
                  <a:gd name="connsiteX6" fmla="*/ 636868 w 1910603"/>
                  <a:gd name="connsiteY6" fmla="*/ 307777 h 307777"/>
                  <a:gd name="connsiteX7" fmla="*/ 0 w 1910603"/>
                  <a:gd name="connsiteY7" fmla="*/ 307777 h 307777"/>
                  <a:gd name="connsiteX8" fmla="*/ 0 w 1910603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0603" h="307777" extrusionOk="0">
                    <a:moveTo>
                      <a:pt x="0" y="0"/>
                    </a:moveTo>
                    <a:cubicBezTo>
                      <a:pt x="233330" y="-22153"/>
                      <a:pt x="356826" y="25841"/>
                      <a:pt x="617762" y="0"/>
                    </a:cubicBezTo>
                    <a:cubicBezTo>
                      <a:pt x="878698" y="-25841"/>
                      <a:pt x="1077408" y="3521"/>
                      <a:pt x="1197311" y="0"/>
                    </a:cubicBezTo>
                    <a:cubicBezTo>
                      <a:pt x="1317214" y="-3521"/>
                      <a:pt x="1608901" y="11482"/>
                      <a:pt x="1910603" y="0"/>
                    </a:cubicBezTo>
                    <a:cubicBezTo>
                      <a:pt x="1916041" y="133970"/>
                      <a:pt x="1906446" y="197125"/>
                      <a:pt x="1910603" y="307777"/>
                    </a:cubicBezTo>
                    <a:cubicBezTo>
                      <a:pt x="1614974" y="304764"/>
                      <a:pt x="1500224" y="336052"/>
                      <a:pt x="1311947" y="307777"/>
                    </a:cubicBezTo>
                    <a:cubicBezTo>
                      <a:pt x="1123670" y="279502"/>
                      <a:pt x="879144" y="327016"/>
                      <a:pt x="636868" y="307777"/>
                    </a:cubicBezTo>
                    <a:cubicBezTo>
                      <a:pt x="394592" y="288538"/>
                      <a:pt x="297176" y="318196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7409"/>
            <a:ext cx="407468" cy="232444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239884" y="2673061"/>
            <a:ext cx="20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10 9 8 7 6 5 4 3 2 1   </a:t>
            </a:r>
            <a:r>
              <a:rPr lang="en-US" sz="1600" dirty="0">
                <a:solidFill>
                  <a:schemeClr val="accent1"/>
                </a:solidFill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CFE55B41-9874-2C35-170A-47EEAE4A1FB5}"/>
              </a:ext>
            </a:extLst>
          </p:cNvPr>
          <p:cNvCxnSpPr>
            <a:cxnSpLocks/>
          </p:cNvCxnSpPr>
          <p:nvPr/>
        </p:nvCxnSpPr>
        <p:spPr>
          <a:xfrm flipV="1">
            <a:off x="310554" y="2834679"/>
            <a:ext cx="1569911" cy="962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03E04-6FC1-3025-6829-6157B17BE8B8}"/>
              </a:ext>
            </a:extLst>
          </p:cNvPr>
          <p:cNvSpPr/>
          <p:nvPr/>
        </p:nvSpPr>
        <p:spPr>
          <a:xfrm>
            <a:off x="5101583" y="1867493"/>
            <a:ext cx="2127795" cy="1234935"/>
          </a:xfrm>
          <a:custGeom>
            <a:avLst/>
            <a:gdLst>
              <a:gd name="connsiteX0" fmla="*/ 0 w 2127795"/>
              <a:gd name="connsiteY0" fmla="*/ 0 h 1234935"/>
              <a:gd name="connsiteX1" fmla="*/ 510671 w 2127795"/>
              <a:gd name="connsiteY1" fmla="*/ 0 h 1234935"/>
              <a:gd name="connsiteX2" fmla="*/ 1042620 w 2127795"/>
              <a:gd name="connsiteY2" fmla="*/ 0 h 1234935"/>
              <a:gd name="connsiteX3" fmla="*/ 1595846 w 2127795"/>
              <a:gd name="connsiteY3" fmla="*/ 0 h 1234935"/>
              <a:gd name="connsiteX4" fmla="*/ 2127795 w 2127795"/>
              <a:gd name="connsiteY4" fmla="*/ 0 h 1234935"/>
              <a:gd name="connsiteX5" fmla="*/ 2127795 w 2127795"/>
              <a:gd name="connsiteY5" fmla="*/ 629817 h 1234935"/>
              <a:gd name="connsiteX6" fmla="*/ 2127795 w 2127795"/>
              <a:gd name="connsiteY6" fmla="*/ 1234935 h 1234935"/>
              <a:gd name="connsiteX7" fmla="*/ 1553290 w 2127795"/>
              <a:gd name="connsiteY7" fmla="*/ 1234935 h 1234935"/>
              <a:gd name="connsiteX8" fmla="*/ 978786 w 2127795"/>
              <a:gd name="connsiteY8" fmla="*/ 1234935 h 1234935"/>
              <a:gd name="connsiteX9" fmla="*/ 0 w 2127795"/>
              <a:gd name="connsiteY9" fmla="*/ 1234935 h 1234935"/>
              <a:gd name="connsiteX10" fmla="*/ 0 w 2127795"/>
              <a:gd name="connsiteY10" fmla="*/ 629817 h 1234935"/>
              <a:gd name="connsiteX11" fmla="*/ 0 w 2127795"/>
              <a:gd name="connsiteY11" fmla="*/ 0 h 123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5" h="123493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038" y="-4296"/>
                  <a:pt x="1042620" y="0"/>
                </a:cubicBezTo>
                <a:cubicBezTo>
                  <a:pt x="1247202" y="4296"/>
                  <a:pt x="1418238" y="-20161"/>
                  <a:pt x="1595846" y="0"/>
                </a:cubicBezTo>
                <a:cubicBezTo>
                  <a:pt x="1773454" y="20161"/>
                  <a:pt x="1930348" y="288"/>
                  <a:pt x="2127795" y="0"/>
                </a:cubicBezTo>
                <a:cubicBezTo>
                  <a:pt x="2157931" y="299914"/>
                  <a:pt x="2132405" y="354606"/>
                  <a:pt x="2127795" y="629817"/>
                </a:cubicBezTo>
                <a:cubicBezTo>
                  <a:pt x="2123185" y="905028"/>
                  <a:pt x="2121256" y="1110594"/>
                  <a:pt x="2127795" y="1234935"/>
                </a:cubicBezTo>
                <a:cubicBezTo>
                  <a:pt x="1890946" y="1251567"/>
                  <a:pt x="1709293" y="1231838"/>
                  <a:pt x="1553290" y="1234935"/>
                </a:cubicBezTo>
                <a:cubicBezTo>
                  <a:pt x="1397287" y="1238032"/>
                  <a:pt x="1242166" y="1239590"/>
                  <a:pt x="978786" y="1234935"/>
                </a:cubicBezTo>
                <a:cubicBezTo>
                  <a:pt x="715406" y="1230280"/>
                  <a:pt x="281211" y="1234762"/>
                  <a:pt x="0" y="1234935"/>
                </a:cubicBezTo>
                <a:cubicBezTo>
                  <a:pt x="24760" y="1016687"/>
                  <a:pt x="-16769" y="890304"/>
                  <a:pt x="0" y="629817"/>
                </a:cubicBezTo>
                <a:cubicBezTo>
                  <a:pt x="16769" y="369330"/>
                  <a:pt x="14535" y="154799"/>
                  <a:pt x="0" y="0"/>
                </a:cubicBezTo>
                <a:close/>
              </a:path>
              <a:path w="2127795" h="123493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2356" y="-16277"/>
                  <a:pt x="978786" y="0"/>
                </a:cubicBezTo>
                <a:cubicBezTo>
                  <a:pt x="1155217" y="16277"/>
                  <a:pt x="1321550" y="15209"/>
                  <a:pt x="1553290" y="0"/>
                </a:cubicBezTo>
                <a:cubicBezTo>
                  <a:pt x="1785030" y="-15209"/>
                  <a:pt x="1999571" y="-24705"/>
                  <a:pt x="2127795" y="0"/>
                </a:cubicBezTo>
                <a:cubicBezTo>
                  <a:pt x="2115851" y="174757"/>
                  <a:pt x="2100076" y="443170"/>
                  <a:pt x="2127795" y="605118"/>
                </a:cubicBezTo>
                <a:cubicBezTo>
                  <a:pt x="2155514" y="767066"/>
                  <a:pt x="2134161" y="1036723"/>
                  <a:pt x="2127795" y="1234935"/>
                </a:cubicBezTo>
                <a:cubicBezTo>
                  <a:pt x="1970448" y="1216625"/>
                  <a:pt x="1767058" y="1224671"/>
                  <a:pt x="1595846" y="1234935"/>
                </a:cubicBezTo>
                <a:cubicBezTo>
                  <a:pt x="1424634" y="1245199"/>
                  <a:pt x="1144488" y="1230558"/>
                  <a:pt x="1021342" y="1234935"/>
                </a:cubicBezTo>
                <a:cubicBezTo>
                  <a:pt x="898196" y="1239312"/>
                  <a:pt x="704334" y="1223412"/>
                  <a:pt x="553227" y="1234935"/>
                </a:cubicBezTo>
                <a:cubicBezTo>
                  <a:pt x="402121" y="1246458"/>
                  <a:pt x="151220" y="1245336"/>
                  <a:pt x="0" y="1234935"/>
                </a:cubicBezTo>
                <a:cubicBezTo>
                  <a:pt x="13954" y="933914"/>
                  <a:pt x="-64" y="841436"/>
                  <a:pt x="0" y="617468"/>
                </a:cubicBezTo>
                <a:cubicBezTo>
                  <a:pt x="64" y="393500"/>
                  <a:pt x="4866" y="23835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Let’s jump ahead: </a:t>
            </a:r>
            <a:br>
              <a:rPr lang="en-US" sz="1600" dirty="0"/>
            </a:br>
            <a:r>
              <a:rPr lang="en-US" sz="1600" dirty="0"/>
              <a:t>3,2 and 1 have been printed and the counter is back at 3c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5A37FC-4EF9-0E5A-77EB-5C207D24737E}"/>
              </a:ext>
            </a:extLst>
          </p:cNvPr>
          <p:cNvCxnSpPr>
            <a:cxnSpLocks/>
          </p:cNvCxnSpPr>
          <p:nvPr/>
        </p:nvCxnSpPr>
        <p:spPr>
          <a:xfrm flipV="1">
            <a:off x="3473515" y="4532471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8D012E1-DCE7-570B-28DC-B709E9E60350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2266431" y="1662082"/>
            <a:ext cx="4020305" cy="1180255"/>
          </a:xfrm>
          <a:prstGeom prst="curvedConnector3">
            <a:avLst>
              <a:gd name="adj1" fmla="val 26991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8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</a:t>
              </a:r>
              <a:r>
                <a:rPr lang="en-AU" sz="1600" dirty="0">
                  <a:solidFill>
                    <a:schemeClr val="accent1"/>
                  </a:solidFill>
                </a:rPr>
                <a:t>max &gt; 0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 max--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9515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297435" y="-800115"/>
              <a:ext cx="576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1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1699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91AB227-DED5-18D6-CCF3-E95FCC9912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8864" y="1665513"/>
            <a:ext cx="3223689" cy="1178785"/>
          </a:xfrm>
          <a:prstGeom prst="curvedConnector3">
            <a:avLst>
              <a:gd name="adj1" fmla="val 196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193013-F8B2-D5B6-CD17-583871A62213}"/>
              </a:ext>
            </a:extLst>
          </p:cNvPr>
          <p:cNvSpPr txBox="1"/>
          <p:nvPr/>
        </p:nvSpPr>
        <p:spPr>
          <a:xfrm>
            <a:off x="239884" y="2662427"/>
            <a:ext cx="20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10 9 8 7 6 5 4 3 2 1   </a:t>
            </a:r>
            <a:r>
              <a:rPr lang="en-US" sz="1600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3FBD899B-F690-4373-113F-437ECD31A056}"/>
              </a:ext>
            </a:extLst>
          </p:cNvPr>
          <p:cNvCxnSpPr>
            <a:cxnSpLocks/>
          </p:cNvCxnSpPr>
          <p:nvPr/>
        </p:nvCxnSpPr>
        <p:spPr>
          <a:xfrm flipV="1">
            <a:off x="310554" y="2834679"/>
            <a:ext cx="1569911" cy="962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F6F3695-BF5B-111A-1C09-5CB3B08D4524}"/>
              </a:ext>
            </a:extLst>
          </p:cNvPr>
          <p:cNvSpPr/>
          <p:nvPr/>
        </p:nvSpPr>
        <p:spPr>
          <a:xfrm>
            <a:off x="298893" y="2680791"/>
            <a:ext cx="1910603" cy="307777"/>
          </a:xfrm>
          <a:custGeom>
            <a:avLst/>
            <a:gdLst>
              <a:gd name="connsiteX0" fmla="*/ 0 w 1910603"/>
              <a:gd name="connsiteY0" fmla="*/ 0 h 307777"/>
              <a:gd name="connsiteX1" fmla="*/ 617762 w 1910603"/>
              <a:gd name="connsiteY1" fmla="*/ 0 h 307777"/>
              <a:gd name="connsiteX2" fmla="*/ 1197311 w 1910603"/>
              <a:gd name="connsiteY2" fmla="*/ 0 h 307777"/>
              <a:gd name="connsiteX3" fmla="*/ 1910603 w 1910603"/>
              <a:gd name="connsiteY3" fmla="*/ 0 h 307777"/>
              <a:gd name="connsiteX4" fmla="*/ 1910603 w 1910603"/>
              <a:gd name="connsiteY4" fmla="*/ 307777 h 307777"/>
              <a:gd name="connsiteX5" fmla="*/ 1311947 w 1910603"/>
              <a:gd name="connsiteY5" fmla="*/ 307777 h 307777"/>
              <a:gd name="connsiteX6" fmla="*/ 636868 w 1910603"/>
              <a:gd name="connsiteY6" fmla="*/ 307777 h 307777"/>
              <a:gd name="connsiteX7" fmla="*/ 0 w 1910603"/>
              <a:gd name="connsiteY7" fmla="*/ 307777 h 307777"/>
              <a:gd name="connsiteX8" fmla="*/ 0 w 1910603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0603" h="307777" extrusionOk="0">
                <a:moveTo>
                  <a:pt x="0" y="0"/>
                </a:moveTo>
                <a:cubicBezTo>
                  <a:pt x="233330" y="-22153"/>
                  <a:pt x="356826" y="25841"/>
                  <a:pt x="617762" y="0"/>
                </a:cubicBezTo>
                <a:cubicBezTo>
                  <a:pt x="878698" y="-25841"/>
                  <a:pt x="1077408" y="3521"/>
                  <a:pt x="1197311" y="0"/>
                </a:cubicBezTo>
                <a:cubicBezTo>
                  <a:pt x="1317214" y="-3521"/>
                  <a:pt x="1608901" y="11482"/>
                  <a:pt x="1910603" y="0"/>
                </a:cubicBezTo>
                <a:cubicBezTo>
                  <a:pt x="1916041" y="133970"/>
                  <a:pt x="1906446" y="197125"/>
                  <a:pt x="1910603" y="307777"/>
                </a:cubicBezTo>
                <a:cubicBezTo>
                  <a:pt x="1614974" y="304764"/>
                  <a:pt x="1500224" y="336052"/>
                  <a:pt x="1311947" y="307777"/>
                </a:cubicBezTo>
                <a:cubicBezTo>
                  <a:pt x="1123670" y="279502"/>
                  <a:pt x="879144" y="327016"/>
                  <a:pt x="636868" y="307777"/>
                </a:cubicBezTo>
                <a:cubicBezTo>
                  <a:pt x="394592" y="288538"/>
                  <a:pt x="297176" y="318196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43670B-7311-788A-CB89-89AE2450F67A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907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28029</TotalTime>
  <Words>607</Words>
  <Application>Microsoft Macintosh PowerPoint</Application>
  <PresentationFormat>Custom</PresentationFormat>
  <Paragraphs>218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138</cp:revision>
  <dcterms:created xsi:type="dcterms:W3CDTF">2023-09-06T05:00:29Z</dcterms:created>
  <dcterms:modified xsi:type="dcterms:W3CDTF">2023-10-19T04:15:56Z</dcterms:modified>
  <cp:category/>
</cp:coreProperties>
</file>