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3" r:id="rId2"/>
    <p:sldId id="311" r:id="rId3"/>
    <p:sldId id="305" r:id="rId4"/>
    <p:sldId id="306" r:id="rId5"/>
    <p:sldId id="307" r:id="rId6"/>
    <p:sldId id="308" r:id="rId7"/>
    <p:sldId id="310" r:id="rId8"/>
  </p:sldIdLst>
  <p:sldSz cx="75596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/>
    <p:restoredTop sz="94694"/>
  </p:normalViewPr>
  <p:slideViewPr>
    <p:cSldViewPr snapToGrid="0">
      <p:cViewPr varScale="1">
        <p:scale>
          <a:sx n="170" d="100"/>
          <a:sy n="17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65909"/>
            <a:ext cx="5669756" cy="1629316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58058"/>
            <a:ext cx="5669756" cy="1129904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1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49164"/>
            <a:ext cx="1630055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49164"/>
            <a:ext cx="4795669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66738"/>
            <a:ext cx="6520220" cy="1946729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31884"/>
            <a:ext cx="6520220" cy="1023739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45820"/>
            <a:ext cx="3212862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0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9164"/>
            <a:ext cx="652022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47238"/>
            <a:ext cx="319809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09482"/>
            <a:ext cx="319809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47238"/>
            <a:ext cx="3213847" cy="562244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09482"/>
            <a:ext cx="321384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7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73826"/>
            <a:ext cx="3827085" cy="3325798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1997"/>
            <a:ext cx="2438192" cy="1091988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73826"/>
            <a:ext cx="3827085" cy="3325798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03985"/>
            <a:ext cx="2438192" cy="2601056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49164"/>
            <a:ext cx="652022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45820"/>
            <a:ext cx="652022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337621"/>
            <a:ext cx="255139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337621"/>
            <a:ext cx="170092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9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F0F4CBE-DCC6-70FF-6404-083D9ED76AD1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18B737-A9EB-DAC5-CA4B-E37523E99AEB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25" name="Picture 24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EED018F-7245-204B-67F7-5C5D626A4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13326C-4410-D8AB-C8C1-BF0605B0836B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115718-0E4D-E8DB-056C-5645394C90AF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332BD87-6499-19EB-5CD0-6EDA813D7EC5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066671-2A56-4F79-5CA1-F5EEAB63C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5B2ECD-29AF-98AA-DB66-0D2BE616952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C71F2AF-C808-09AA-9202-C48C7B2A9F88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949F18-2466-51DE-43DC-4DDF88D98E38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66DFAB8-CC57-99D4-7F4E-170013E3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99500F-B807-CE06-0EEF-5ED9CC66410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67C2CE-5356-A732-0B9A-514B17F104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3905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633D030-3D91-1C96-E63D-391D49575E6C}"/>
                </a:ext>
              </a:extLst>
            </p:cNvPr>
            <p:cNvGrpSpPr/>
            <p:nvPr/>
          </p:nvGrpSpPr>
          <p:grpSpPr>
            <a:xfrm>
              <a:off x="1622428" y="1470265"/>
              <a:ext cx="693427" cy="1483208"/>
              <a:chOff x="1668759" y="-9412195"/>
              <a:chExt cx="437487" cy="18863348"/>
            </a:xfrm>
          </p:grpSpPr>
          <p:cxnSp>
            <p:nvCxnSpPr>
              <p:cNvPr id="41" name="Straight Arrow Connector 55">
                <a:extLst>
                  <a:ext uri="{FF2B5EF4-FFF2-40B4-BE49-F238E27FC236}">
                    <a16:creationId xmlns:a16="http://schemas.microsoft.com/office/drawing/2014/main" id="{EFD70F7F-8522-C11B-5D84-46D5E0B6D36E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66098D8-3F5A-1D27-4562-B2B88358FE71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4AFC2E-D04D-861A-10CF-58AA756FE9E1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5ABF44-3018-D2C8-9446-C40D382A12E7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AE9806-AF1E-3CD7-C1DE-62E6853315B2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8BF9CD-7E09-DAA6-A445-CDFC3E64AED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9CD0D-E637-7C11-159D-06DE3955BECA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E9E52F-C968-C493-1C92-BF51339968B4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5CC7E6-6898-CF39-DECE-A2FB5BE49A61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3C071E-F0DE-4C46-0FE7-48748920F40B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C7B50B9C-AB6E-CA63-A420-1C4AA1718DC4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F9231C-44B0-5B31-EFE0-1DA4E3185D97}"/>
                </a:ext>
              </a:extLst>
            </p:cNvPr>
            <p:cNvSpPr txBox="1"/>
            <p:nvPr/>
          </p:nvSpPr>
          <p:spPr>
            <a:xfrm>
              <a:off x="2417777" y="2940782"/>
              <a:ext cx="89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A4FC9B-D47B-CC25-FBBC-29A0B201F9C4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520FC3B-A943-6646-041D-B9C3D1EE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78CF0-5A09-77BB-8DF4-B85EE9D99DAC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E9FD41-5AB9-8691-E942-6F91FA3021B4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797AE3-7A86-EB6B-FD6E-6A088D24200E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string language;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Write("What language do you use? 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language = </a:t>
              </a:r>
              <a:r>
                <a:rPr lang="en-US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  <a:b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/>
                <a:t>if (language == "C#")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4C5CBD-7329-EC66-7F3A-79F1952DCABE}"/>
                </a:ext>
              </a:extLst>
            </p:cNvPr>
            <p:cNvSpPr/>
            <p:nvPr/>
          </p:nvSpPr>
          <p:spPr>
            <a:xfrm>
              <a:off x="5034012" y="404048"/>
              <a:ext cx="2127794" cy="1085065"/>
            </a:xfrm>
            <a:custGeom>
              <a:avLst/>
              <a:gdLst>
                <a:gd name="connsiteX0" fmla="*/ 0 w 2127794"/>
                <a:gd name="connsiteY0" fmla="*/ 0 h 1085065"/>
                <a:gd name="connsiteX1" fmla="*/ 510671 w 2127794"/>
                <a:gd name="connsiteY1" fmla="*/ 0 h 1085065"/>
                <a:gd name="connsiteX2" fmla="*/ 1042619 w 2127794"/>
                <a:gd name="connsiteY2" fmla="*/ 0 h 1085065"/>
                <a:gd name="connsiteX3" fmla="*/ 1595846 w 2127794"/>
                <a:gd name="connsiteY3" fmla="*/ 0 h 1085065"/>
                <a:gd name="connsiteX4" fmla="*/ 2127794 w 2127794"/>
                <a:gd name="connsiteY4" fmla="*/ 0 h 1085065"/>
                <a:gd name="connsiteX5" fmla="*/ 2127794 w 2127794"/>
                <a:gd name="connsiteY5" fmla="*/ 553383 h 1085065"/>
                <a:gd name="connsiteX6" fmla="*/ 2127794 w 2127794"/>
                <a:gd name="connsiteY6" fmla="*/ 1085065 h 1085065"/>
                <a:gd name="connsiteX7" fmla="*/ 1553290 w 2127794"/>
                <a:gd name="connsiteY7" fmla="*/ 1085065 h 1085065"/>
                <a:gd name="connsiteX8" fmla="*/ 978785 w 2127794"/>
                <a:gd name="connsiteY8" fmla="*/ 1085065 h 1085065"/>
                <a:gd name="connsiteX9" fmla="*/ 0 w 2127794"/>
                <a:gd name="connsiteY9" fmla="*/ 1085065 h 1085065"/>
                <a:gd name="connsiteX10" fmla="*/ 0 w 2127794"/>
                <a:gd name="connsiteY10" fmla="*/ 553383 h 1085065"/>
                <a:gd name="connsiteX11" fmla="*/ 0 w 2127794"/>
                <a:gd name="connsiteY11" fmla="*/ 0 h 108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7794" h="1085065" fill="none" extrusionOk="0">
                  <a:moveTo>
                    <a:pt x="0" y="0"/>
                  </a:moveTo>
                  <a:cubicBezTo>
                    <a:pt x="119302" y="-23815"/>
                    <a:pt x="321953" y="-4268"/>
                    <a:pt x="510671" y="0"/>
                  </a:cubicBezTo>
                  <a:cubicBezTo>
                    <a:pt x="699389" y="4268"/>
                    <a:pt x="838789" y="907"/>
                    <a:pt x="1042619" y="0"/>
                  </a:cubicBezTo>
                  <a:cubicBezTo>
                    <a:pt x="1246449" y="-907"/>
                    <a:pt x="1411197" y="-21334"/>
                    <a:pt x="1595846" y="0"/>
                  </a:cubicBezTo>
                  <a:cubicBezTo>
                    <a:pt x="1780495" y="21334"/>
                    <a:pt x="1932912" y="7920"/>
                    <a:pt x="2127794" y="0"/>
                  </a:cubicBezTo>
                  <a:cubicBezTo>
                    <a:pt x="2127419" y="271704"/>
                    <a:pt x="2137857" y="397892"/>
                    <a:pt x="2127794" y="553383"/>
                  </a:cubicBezTo>
                  <a:cubicBezTo>
                    <a:pt x="2117731" y="708874"/>
                    <a:pt x="2106279" y="956975"/>
                    <a:pt x="2127794" y="1085065"/>
                  </a:cubicBezTo>
                  <a:cubicBezTo>
                    <a:pt x="1885798" y="1101516"/>
                    <a:pt x="1702327" y="1081558"/>
                    <a:pt x="1553290" y="1085065"/>
                  </a:cubicBezTo>
                  <a:cubicBezTo>
                    <a:pt x="1404253" y="1088572"/>
                    <a:pt x="1242606" y="1094387"/>
                    <a:pt x="978785" y="1085065"/>
                  </a:cubicBezTo>
                  <a:cubicBezTo>
                    <a:pt x="714965" y="1075743"/>
                    <a:pt x="280424" y="1084092"/>
                    <a:pt x="0" y="1085065"/>
                  </a:cubicBezTo>
                  <a:cubicBezTo>
                    <a:pt x="-13849" y="960040"/>
                    <a:pt x="-19899" y="725067"/>
                    <a:pt x="0" y="553383"/>
                  </a:cubicBezTo>
                  <a:cubicBezTo>
                    <a:pt x="19899" y="381699"/>
                    <a:pt x="-3693" y="272116"/>
                    <a:pt x="0" y="0"/>
                  </a:cubicBezTo>
                  <a:close/>
                </a:path>
                <a:path w="2127794" h="1085065" stroke="0" extrusionOk="0">
                  <a:moveTo>
                    <a:pt x="0" y="0"/>
                  </a:moveTo>
                  <a:cubicBezTo>
                    <a:pt x="171248" y="-8495"/>
                    <a:pt x="325453" y="21877"/>
                    <a:pt x="510671" y="0"/>
                  </a:cubicBezTo>
                  <a:cubicBezTo>
                    <a:pt x="695889" y="-21877"/>
                    <a:pt x="809193" y="-10069"/>
                    <a:pt x="978785" y="0"/>
                  </a:cubicBezTo>
                  <a:cubicBezTo>
                    <a:pt x="1148377" y="10069"/>
                    <a:pt x="1318885" y="9299"/>
                    <a:pt x="1553290" y="0"/>
                  </a:cubicBezTo>
                  <a:cubicBezTo>
                    <a:pt x="1787695" y="-9299"/>
                    <a:pt x="2002069" y="-24687"/>
                    <a:pt x="2127794" y="0"/>
                  </a:cubicBezTo>
                  <a:cubicBezTo>
                    <a:pt x="2106314" y="169500"/>
                    <a:pt x="2151272" y="285308"/>
                    <a:pt x="2127794" y="531682"/>
                  </a:cubicBezTo>
                  <a:cubicBezTo>
                    <a:pt x="2104316" y="778056"/>
                    <a:pt x="2118402" y="967639"/>
                    <a:pt x="2127794" y="1085065"/>
                  </a:cubicBezTo>
                  <a:cubicBezTo>
                    <a:pt x="1964894" y="1061427"/>
                    <a:pt x="1766987" y="1072900"/>
                    <a:pt x="1595846" y="1085065"/>
                  </a:cubicBezTo>
                  <a:cubicBezTo>
                    <a:pt x="1424705" y="1097230"/>
                    <a:pt x="1145921" y="1082667"/>
                    <a:pt x="1021341" y="1085065"/>
                  </a:cubicBezTo>
                  <a:cubicBezTo>
                    <a:pt x="896762" y="1087463"/>
                    <a:pt x="704333" y="1073542"/>
                    <a:pt x="553226" y="1085065"/>
                  </a:cubicBezTo>
                  <a:cubicBezTo>
                    <a:pt x="402120" y="1096588"/>
                    <a:pt x="149634" y="1090117"/>
                    <a:pt x="0" y="1085065"/>
                  </a:cubicBezTo>
                  <a:cubicBezTo>
                    <a:pt x="21856" y="935562"/>
                    <a:pt x="-26363" y="762075"/>
                    <a:pt x="0" y="542533"/>
                  </a:cubicBezTo>
                  <a:cubicBezTo>
                    <a:pt x="26363" y="322991"/>
                    <a:pt x="24427" y="211558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Let's see what happens if the user inputs “C#”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EDD95F-EEC4-2BF2-A50D-BB29C63D5CCC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26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18B737-A9EB-DAC5-CA4B-E37523E99AEB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25" name="Picture 24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EED018F-7245-204B-67F7-5C5D626A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3326C-4410-D8AB-C8C1-BF0605B0836B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115718-0E4D-E8DB-056C-5645394C90AF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32BD87-6499-19EB-5CD0-6EDA813D7EC5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066671-2A56-4F79-5CA1-F5EEAB63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5B2ECD-29AF-98AA-DB66-0D2BE616952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1F2AF-C808-09AA-9202-C48C7B2A9F88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949F18-2466-51DE-43DC-4DDF88D98E38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6DFAB8-CC57-99D4-7F4E-170013E3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99500F-B807-CE06-0EEF-5ED9CC66410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67C2CE-5356-A732-0B9A-514B17F1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509591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3D030-3D91-1C96-E63D-391D49575E6C}"/>
              </a:ext>
            </a:extLst>
          </p:cNvPr>
          <p:cNvGrpSpPr/>
          <p:nvPr/>
        </p:nvGrpSpPr>
        <p:grpSpPr>
          <a:xfrm>
            <a:off x="1582607" y="1923562"/>
            <a:ext cx="693424" cy="1260330"/>
            <a:chOff x="1668759" y="-9412207"/>
            <a:chExt cx="437485" cy="18863348"/>
          </a:xfrm>
        </p:grpSpPr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EFD70F7F-8522-C11B-5D84-46D5E0B6D36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6098D8-3F5A-1D27-4562-B2B88358FE7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AFC2E-D04D-861A-10CF-58AA756FE9E1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5ABF44-3018-D2C8-9446-C40D382A12E7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E9806-AF1E-3CD7-C1DE-62E6853315B2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8BF9CD-7E09-DAA6-A445-CDFC3E64AED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49CD0D-E637-7C11-159D-06DE3955BECA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E9E52F-C968-C493-1C92-BF51339968B4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CC7E6-6898-CF39-DECE-A2FB5BE49A61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C3C071E-F0DE-4C46-0FE7-48748920F40B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7B50B9C-AB6E-CA63-A420-1C4AA1718DC4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F9231C-44B0-5B31-EFE0-1DA4E3185D97}"/>
              </a:ext>
            </a:extLst>
          </p:cNvPr>
          <p:cNvSpPr txBox="1"/>
          <p:nvPr/>
        </p:nvSpPr>
        <p:spPr>
          <a:xfrm>
            <a:off x="2377955" y="3171201"/>
            <a:ext cx="89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6,7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4FC9B-D47B-CC25-FBBC-29A0B201F9C4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20FC3B-A943-6646-041D-B9C3D1EE21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1078CF0-5A09-77BB-8DF4-B85EE9D99DAC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9FD41-5AB9-8691-E942-6F91FA3021B4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97AE3-7A86-EB6B-FD6E-6A088D24200E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language =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ReadLine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4C5CBD-7329-EC66-7F3A-79F1952DCABE}"/>
              </a:ext>
            </a:extLst>
          </p:cNvPr>
          <p:cNvSpPr/>
          <p:nvPr/>
        </p:nvSpPr>
        <p:spPr>
          <a:xfrm>
            <a:off x="4994190" y="634467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“C#”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DD95F-EEC4-2BF2-A50D-BB29C63D5CCC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4D133-49A1-C9B2-3673-DE8A6EC5A5B2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</p:spTree>
    <p:extLst>
      <p:ext uri="{BB962C8B-B14F-4D97-AF65-F5344CB8AC3E}">
        <p14:creationId xmlns:p14="http://schemas.microsoft.com/office/powerpoint/2010/main" val="246136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0" y="3713081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4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5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6" y="1700684"/>
            <a:ext cx="693427" cy="1483208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7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9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2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8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5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57564" y="3171201"/>
            <a:ext cx="4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3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84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2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7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2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  <a:endParaRPr lang="en-US" sz="16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1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53CDB-A2FD-4C1C-BF96-CCE99646A74D}"/>
              </a:ext>
            </a:extLst>
          </p:cNvPr>
          <p:cNvSpPr txBox="1"/>
          <p:nvPr/>
        </p:nvSpPr>
        <p:spPr>
          <a:xfrm>
            <a:off x="3309332" y="3488711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choice, C# is a fine language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8C7EAF-928D-0DEE-1244-60F0F2C1ED8B}"/>
              </a:ext>
            </a:extLst>
          </p:cNvPr>
          <p:cNvGrpSpPr/>
          <p:nvPr/>
        </p:nvGrpSpPr>
        <p:grpSpPr>
          <a:xfrm>
            <a:off x="3296814" y="2967287"/>
            <a:ext cx="3996219" cy="1542116"/>
            <a:chOff x="4993885" y="4418330"/>
            <a:chExt cx="6705679" cy="1887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3E0C8-4C7F-8998-2998-47235B8EF38F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3094E5-7E4C-F7EC-03E1-1967117ED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D0019-FD16-5BE8-F21B-FCE67DB1B586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01EB23-81A7-16C1-6131-0AA4CCD05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F45EAE-2B9B-945B-B482-BA7E4C5975E6}"/>
              </a:ext>
            </a:extLst>
          </p:cNvPr>
          <p:cNvGrpSpPr/>
          <p:nvPr/>
        </p:nvGrpSpPr>
        <p:grpSpPr>
          <a:xfrm>
            <a:off x="191440" y="170545"/>
            <a:ext cx="7176794" cy="4338859"/>
            <a:chOff x="231262" y="-59874"/>
            <a:chExt cx="7176794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2" y="3482662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6" y="278326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270755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8" y="2430253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2878230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2950973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1910170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0" y="2817199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3139966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2940782"/>
              <a:ext cx="601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5" y="2198280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C#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854388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3016992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09" y="3016813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C#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313542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3" y="-59874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953CDB-A2FD-4C1C-BF96-CCE99646A74D}"/>
                </a:ext>
              </a:extLst>
            </p:cNvPr>
            <p:cNvSpPr txBox="1"/>
            <p:nvPr/>
          </p:nvSpPr>
          <p:spPr>
            <a:xfrm>
              <a:off x="3349154" y="3258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Good choice, C# is a fine language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A9AF2B9-66EB-5E04-BE11-DEEE9F09F43E}"/>
                </a:ext>
              </a:extLst>
            </p:cNvPr>
            <p:cNvSpPr txBox="1"/>
            <p:nvPr/>
          </p:nvSpPr>
          <p:spPr>
            <a:xfrm>
              <a:off x="3349154" y="3512292"/>
              <a:ext cx="3761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A6D726-FA7F-646E-CEDD-58ACE8CB0F93}"/>
                </a:ext>
              </a:extLst>
            </p:cNvPr>
            <p:cNvGrpSpPr/>
            <p:nvPr/>
          </p:nvGrpSpPr>
          <p:grpSpPr>
            <a:xfrm>
              <a:off x="3336636" y="2736868"/>
              <a:ext cx="3996219" cy="1542116"/>
              <a:chOff x="4993885" y="4418330"/>
              <a:chExt cx="6705679" cy="18876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A64AC7-35C3-1ABC-89A0-63032700BD91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07D9084-5962-AAD2-1D96-586A205586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B4BC-7849-AB8C-8895-5C25E51F145C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34E130A-9413-AD8E-917B-8CE7E6EFF8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84624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7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191441" y="3713084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47523" y="508745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199503" y="501174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296813" y="2967287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582605" y="728925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09225" y="3108649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265647" y="3181392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57610" y="2140589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03497" y="3047618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41293" y="3370385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77954" y="3171201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08642" y="2428699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2" y="3084807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09330" y="3247411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58088" y="3247232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12720" y="543961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291190" y="17054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D274F-C6F4-4AE8-0A8B-342FC331C94B}"/>
              </a:ext>
            </a:extLst>
          </p:cNvPr>
          <p:cNvSpPr/>
          <p:nvPr/>
        </p:nvSpPr>
        <p:spPr>
          <a:xfrm>
            <a:off x="4994188" y="634467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“C++”</a:t>
            </a:r>
          </a:p>
        </p:txBody>
      </p:sp>
    </p:spTree>
    <p:extLst>
      <p:ext uri="{BB962C8B-B14F-4D97-AF65-F5344CB8AC3E}">
        <p14:creationId xmlns:p14="http://schemas.microsoft.com/office/powerpoint/2010/main" val="888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351D4B-8332-4161-1048-D2DD3829CB2E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3336638" y="-210155"/>
              <a:ext cx="3984159" cy="1483208"/>
            </a:xfrm>
            <a:custGeom>
              <a:avLst/>
              <a:gdLst>
                <a:gd name="connsiteX0" fmla="*/ 0 w 3984159"/>
                <a:gd name="connsiteY0" fmla="*/ 0 h 1483208"/>
                <a:gd name="connsiteX1" fmla="*/ 624185 w 3984159"/>
                <a:gd name="connsiteY1" fmla="*/ 0 h 1483208"/>
                <a:gd name="connsiteX2" fmla="*/ 1168687 w 3984159"/>
                <a:gd name="connsiteY2" fmla="*/ 0 h 1483208"/>
                <a:gd name="connsiteX3" fmla="*/ 1912396 w 3984159"/>
                <a:gd name="connsiteY3" fmla="*/ 0 h 1483208"/>
                <a:gd name="connsiteX4" fmla="*/ 2536581 w 3984159"/>
                <a:gd name="connsiteY4" fmla="*/ 0 h 1483208"/>
                <a:gd name="connsiteX5" fmla="*/ 3160766 w 3984159"/>
                <a:gd name="connsiteY5" fmla="*/ 0 h 1483208"/>
                <a:gd name="connsiteX6" fmla="*/ 3984159 w 3984159"/>
                <a:gd name="connsiteY6" fmla="*/ 0 h 1483208"/>
                <a:gd name="connsiteX7" fmla="*/ 3984159 w 3984159"/>
                <a:gd name="connsiteY7" fmla="*/ 464739 h 1483208"/>
                <a:gd name="connsiteX8" fmla="*/ 3984159 w 3984159"/>
                <a:gd name="connsiteY8" fmla="*/ 959141 h 1483208"/>
                <a:gd name="connsiteX9" fmla="*/ 3984159 w 3984159"/>
                <a:gd name="connsiteY9" fmla="*/ 1483208 h 1483208"/>
                <a:gd name="connsiteX10" fmla="*/ 3399816 w 3984159"/>
                <a:gd name="connsiteY10" fmla="*/ 1483208 h 1483208"/>
                <a:gd name="connsiteX11" fmla="*/ 2735789 w 3984159"/>
                <a:gd name="connsiteY11" fmla="*/ 1483208 h 1483208"/>
                <a:gd name="connsiteX12" fmla="*/ 2111604 w 3984159"/>
                <a:gd name="connsiteY12" fmla="*/ 1483208 h 1483208"/>
                <a:gd name="connsiteX13" fmla="*/ 1367895 w 3984159"/>
                <a:gd name="connsiteY13" fmla="*/ 1483208 h 1483208"/>
                <a:gd name="connsiteX14" fmla="*/ 624185 w 3984159"/>
                <a:gd name="connsiteY14" fmla="*/ 1483208 h 1483208"/>
                <a:gd name="connsiteX15" fmla="*/ 0 w 3984159"/>
                <a:gd name="connsiteY15" fmla="*/ 1483208 h 1483208"/>
                <a:gd name="connsiteX16" fmla="*/ 0 w 3984159"/>
                <a:gd name="connsiteY16" fmla="*/ 988805 h 1483208"/>
                <a:gd name="connsiteX17" fmla="*/ 0 w 3984159"/>
                <a:gd name="connsiteY17" fmla="*/ 509235 h 1483208"/>
                <a:gd name="connsiteX18" fmla="*/ 0 w 3984159"/>
                <a:gd name="connsiteY18" fmla="*/ 0 h 148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84159" h="1483208" extrusionOk="0">
                  <a:moveTo>
                    <a:pt x="0" y="0"/>
                  </a:moveTo>
                  <a:cubicBezTo>
                    <a:pt x="183423" y="18876"/>
                    <a:pt x="387432" y="11885"/>
                    <a:pt x="624185" y="0"/>
                  </a:cubicBezTo>
                  <a:cubicBezTo>
                    <a:pt x="860939" y="-11885"/>
                    <a:pt x="1048729" y="-23800"/>
                    <a:pt x="1168687" y="0"/>
                  </a:cubicBezTo>
                  <a:cubicBezTo>
                    <a:pt x="1288645" y="23800"/>
                    <a:pt x="1695960" y="-33979"/>
                    <a:pt x="1912396" y="0"/>
                  </a:cubicBezTo>
                  <a:cubicBezTo>
                    <a:pt x="2128832" y="33979"/>
                    <a:pt x="2399161" y="-14960"/>
                    <a:pt x="2536581" y="0"/>
                  </a:cubicBezTo>
                  <a:cubicBezTo>
                    <a:pt x="2674002" y="14960"/>
                    <a:pt x="2929243" y="21111"/>
                    <a:pt x="3160766" y="0"/>
                  </a:cubicBezTo>
                  <a:cubicBezTo>
                    <a:pt x="3392290" y="-21111"/>
                    <a:pt x="3618234" y="22549"/>
                    <a:pt x="3984159" y="0"/>
                  </a:cubicBezTo>
                  <a:cubicBezTo>
                    <a:pt x="3984039" y="195374"/>
                    <a:pt x="3982040" y="245726"/>
                    <a:pt x="3984159" y="464739"/>
                  </a:cubicBezTo>
                  <a:cubicBezTo>
                    <a:pt x="3986278" y="683752"/>
                    <a:pt x="3968176" y="738445"/>
                    <a:pt x="3984159" y="959141"/>
                  </a:cubicBezTo>
                  <a:cubicBezTo>
                    <a:pt x="4000142" y="1179837"/>
                    <a:pt x="4006930" y="1289598"/>
                    <a:pt x="3984159" y="1483208"/>
                  </a:cubicBezTo>
                  <a:cubicBezTo>
                    <a:pt x="3803423" y="1507410"/>
                    <a:pt x="3621946" y="1507539"/>
                    <a:pt x="3399816" y="1483208"/>
                  </a:cubicBezTo>
                  <a:cubicBezTo>
                    <a:pt x="3177686" y="1458877"/>
                    <a:pt x="2949392" y="1453742"/>
                    <a:pt x="2735789" y="1483208"/>
                  </a:cubicBezTo>
                  <a:cubicBezTo>
                    <a:pt x="2522186" y="1512674"/>
                    <a:pt x="2349139" y="1474501"/>
                    <a:pt x="2111604" y="1483208"/>
                  </a:cubicBezTo>
                  <a:cubicBezTo>
                    <a:pt x="1874070" y="1491915"/>
                    <a:pt x="1572750" y="1491084"/>
                    <a:pt x="1367895" y="1483208"/>
                  </a:cubicBezTo>
                  <a:cubicBezTo>
                    <a:pt x="1163040" y="1475332"/>
                    <a:pt x="793837" y="1458218"/>
                    <a:pt x="624185" y="1483208"/>
                  </a:cubicBezTo>
                  <a:cubicBezTo>
                    <a:pt x="454533" y="1508199"/>
                    <a:pt x="282889" y="1481339"/>
                    <a:pt x="0" y="1483208"/>
                  </a:cubicBezTo>
                  <a:cubicBezTo>
                    <a:pt x="24368" y="1316907"/>
                    <a:pt x="-24567" y="1129752"/>
                    <a:pt x="0" y="988805"/>
                  </a:cubicBezTo>
                  <a:cubicBezTo>
                    <a:pt x="24567" y="847858"/>
                    <a:pt x="2696" y="683175"/>
                    <a:pt x="0" y="509235"/>
                  </a:cubicBezTo>
                  <a:cubicBezTo>
                    <a:pt x="-2696" y="335295"/>
                    <a:pt x="22160" y="10984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6639" y="42332"/>
              <a:ext cx="3996219" cy="144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3835459" y="-269063"/>
              <a:ext cx="1007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5734" y="575572"/>
              <a:ext cx="0" cy="155924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1316831"/>
              <a:ext cx="693427" cy="1264373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7" y="-65149"/>
              <a:ext cx="926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B83A5-8008-D948-796C-67B8405F2933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Well... good luck with that!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C8A811-20F2-0C6D-6E46-423BC2BD2A58}"/>
              </a:ext>
            </a:extLst>
          </p:cNvPr>
          <p:cNvGrpSpPr/>
          <p:nvPr/>
        </p:nvGrpSpPr>
        <p:grpSpPr>
          <a:xfrm>
            <a:off x="191441" y="170545"/>
            <a:ext cx="7176791" cy="4338859"/>
            <a:chOff x="231265" y="-3065805"/>
            <a:chExt cx="7176791" cy="4338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2AA693-6FAC-949F-7784-9DC48A8BB1AF}"/>
                </a:ext>
              </a:extLst>
            </p:cNvPr>
            <p:cNvGrpSpPr/>
            <p:nvPr/>
          </p:nvGrpSpPr>
          <p:grpSpPr>
            <a:xfrm>
              <a:off x="231265" y="476734"/>
              <a:ext cx="1274409" cy="625877"/>
              <a:chOff x="1357821" y="4757683"/>
              <a:chExt cx="1274409" cy="625877"/>
            </a:xfrm>
          </p:grpSpPr>
          <p:pic>
            <p:nvPicPr>
              <p:cNvPr id="71" name="Picture 70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CE1D7DAB-6135-59F9-A12E-1D511B631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408224-7808-7F7C-B7BB-1E9E2BA63D76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0254764-C1FB-3233-328B-CF08363A5993}"/>
                </a:ext>
              </a:extLst>
            </p:cNvPr>
            <p:cNvSpPr txBox="1"/>
            <p:nvPr/>
          </p:nvSpPr>
          <p:spPr>
            <a:xfrm>
              <a:off x="487347" y="-2727605"/>
              <a:ext cx="1119217" cy="3767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0BB9E0-3267-757E-A234-C0D7CE66DE1A}"/>
                </a:ext>
              </a:extLst>
            </p:cNvPr>
            <p:cNvGrpSpPr/>
            <p:nvPr/>
          </p:nvGrpSpPr>
          <p:grpSpPr>
            <a:xfrm>
              <a:off x="239327" y="-2735176"/>
              <a:ext cx="7081020" cy="2389368"/>
              <a:chOff x="239327" y="704652"/>
              <a:chExt cx="7081020" cy="7128375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DF83A8D-DA57-565B-F7DF-360E17B11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CA863D5-6639-0153-62B2-647F88CBDE85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D8E480B-AA4A-790C-C6A0-53373D501221}"/>
                </a:ext>
              </a:extLst>
            </p:cNvPr>
            <p:cNvGrpSpPr/>
            <p:nvPr/>
          </p:nvGrpSpPr>
          <p:grpSpPr>
            <a:xfrm>
              <a:off x="1622429" y="-575678"/>
              <a:ext cx="693427" cy="523220"/>
              <a:chOff x="1668759" y="-9412195"/>
              <a:chExt cx="437487" cy="18863348"/>
            </a:xfrm>
          </p:grpSpPr>
          <p:cxnSp>
            <p:nvCxnSpPr>
              <p:cNvPr id="83" name="Straight Arrow Connector 55">
                <a:extLst>
                  <a:ext uri="{FF2B5EF4-FFF2-40B4-BE49-F238E27FC236}">
                    <a16:creationId xmlns:a16="http://schemas.microsoft.com/office/drawing/2014/main" id="{1357E1D9-34EE-60E0-ED2A-E306F3DC9715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rot="5400000" flipH="1" flipV="1">
                <a:off x="-7501858" y="-156951"/>
                <a:ext cx="18863348" cy="352860"/>
              </a:xfrm>
              <a:prstGeom prst="bentConnector3">
                <a:avLst>
                  <a:gd name="adj1" fmla="val 99930"/>
                </a:avLst>
              </a:prstGeom>
              <a:ln w="19050" cap="rnd" cmpd="sng">
                <a:solidFill>
                  <a:schemeClr val="tx1"/>
                </a:solidFill>
                <a:prstDash val="dash"/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08B944C-E594-2375-AD79-25B4C35B7626}"/>
                  </a:ext>
                </a:extLst>
              </p:cNvPr>
              <p:cNvSpPr/>
              <p:nvPr/>
            </p:nvSpPr>
            <p:spPr>
              <a:xfrm>
                <a:off x="1668759" y="7932682"/>
                <a:ext cx="34307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9E999B6-C3AD-8CAB-C0C0-7BD8B88BECCF}"/>
                </a:ext>
              </a:extLst>
            </p:cNvPr>
            <p:cNvGrpSpPr/>
            <p:nvPr/>
          </p:nvGrpSpPr>
          <p:grpSpPr>
            <a:xfrm>
              <a:off x="449049" y="-127701"/>
              <a:ext cx="1721392" cy="523220"/>
              <a:chOff x="-130005" y="3868716"/>
              <a:chExt cx="1721392" cy="52322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394F0E-027E-FBFC-46F9-D4713AAC29A2}"/>
                  </a:ext>
                </a:extLst>
              </p:cNvPr>
              <p:cNvSpPr txBox="1"/>
              <p:nvPr/>
            </p:nvSpPr>
            <p:spPr>
              <a:xfrm>
                <a:off x="-130005" y="3868716"/>
                <a:ext cx="788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34417F5-5DAD-5686-FEEC-C40577E1DC78}"/>
                  </a:ext>
                </a:extLst>
              </p:cNvPr>
              <p:cNvSpPr/>
              <p:nvPr/>
            </p:nvSpPr>
            <p:spPr>
              <a:xfrm>
                <a:off x="737093" y="39764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89029D-FFA6-88F6-A30F-9D9CA704EA71}"/>
                </a:ext>
              </a:extLst>
            </p:cNvPr>
            <p:cNvSpPr txBox="1"/>
            <p:nvPr/>
          </p:nvSpPr>
          <p:spPr>
            <a:xfrm>
              <a:off x="1305471" y="-54958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86EE4C-4888-E92B-B54E-908C2438F5EC}"/>
                </a:ext>
              </a:extLst>
            </p:cNvPr>
            <p:cNvGrpSpPr/>
            <p:nvPr/>
          </p:nvGrpSpPr>
          <p:grpSpPr>
            <a:xfrm>
              <a:off x="297434" y="-1095761"/>
              <a:ext cx="1032054" cy="633551"/>
              <a:chOff x="515794" y="3650664"/>
              <a:chExt cx="1200378" cy="633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E6B5E8-7B0B-2D5E-1F34-F2F79E924AF2}"/>
                  </a:ext>
                </a:extLst>
              </p:cNvPr>
              <p:cNvSpPr txBox="1"/>
              <p:nvPr/>
            </p:nvSpPr>
            <p:spPr>
              <a:xfrm>
                <a:off x="515794" y="3650664"/>
                <a:ext cx="9754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language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745D502-D6C9-DB97-105A-4A29CA75A12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139022" cy="307777"/>
              </a:xfrm>
              <a:custGeom>
                <a:avLst/>
                <a:gdLst>
                  <a:gd name="connsiteX0" fmla="*/ 0 w 1139022"/>
                  <a:gd name="connsiteY0" fmla="*/ 0 h 307777"/>
                  <a:gd name="connsiteX1" fmla="*/ 558121 w 1139022"/>
                  <a:gd name="connsiteY1" fmla="*/ 0 h 307777"/>
                  <a:gd name="connsiteX2" fmla="*/ 1139022 w 1139022"/>
                  <a:gd name="connsiteY2" fmla="*/ 0 h 307777"/>
                  <a:gd name="connsiteX3" fmla="*/ 1139022 w 1139022"/>
                  <a:gd name="connsiteY3" fmla="*/ 307777 h 307777"/>
                  <a:gd name="connsiteX4" fmla="*/ 569511 w 1139022"/>
                  <a:gd name="connsiteY4" fmla="*/ 307777 h 307777"/>
                  <a:gd name="connsiteX5" fmla="*/ 0 w 1139022"/>
                  <a:gd name="connsiteY5" fmla="*/ 307777 h 307777"/>
                  <a:gd name="connsiteX6" fmla="*/ 0 w 1139022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9022" h="307777" extrusionOk="0">
                    <a:moveTo>
                      <a:pt x="0" y="0"/>
                    </a:moveTo>
                    <a:cubicBezTo>
                      <a:pt x="117510" y="-11933"/>
                      <a:pt x="343568" y="-23973"/>
                      <a:pt x="558121" y="0"/>
                    </a:cubicBezTo>
                    <a:cubicBezTo>
                      <a:pt x="772674" y="23973"/>
                      <a:pt x="871147" y="20661"/>
                      <a:pt x="1139022" y="0"/>
                    </a:cubicBezTo>
                    <a:cubicBezTo>
                      <a:pt x="1128188" y="62246"/>
                      <a:pt x="1128004" y="219189"/>
                      <a:pt x="1139022" y="307777"/>
                    </a:cubicBezTo>
                    <a:cubicBezTo>
                      <a:pt x="861682" y="319760"/>
                      <a:pt x="758321" y="309216"/>
                      <a:pt x="569511" y="307777"/>
                    </a:cubicBezTo>
                    <a:cubicBezTo>
                      <a:pt x="380701" y="306338"/>
                      <a:pt x="147141" y="301155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0B2B01-6ADA-A6E0-6508-A34B552BD876}"/>
                </a:ext>
              </a:extLst>
            </p:cNvPr>
            <p:cNvSpPr/>
            <p:nvPr/>
          </p:nvSpPr>
          <p:spPr>
            <a:xfrm>
              <a:off x="243321" y="-188732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B75B0F0A-F444-5179-8F84-A8828D8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2181117" y="134035"/>
              <a:ext cx="298434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1E8F4E9-66A3-0AF6-5D09-F4589D38875E}"/>
                </a:ext>
              </a:extLst>
            </p:cNvPr>
            <p:cNvSpPr txBox="1"/>
            <p:nvPr/>
          </p:nvSpPr>
          <p:spPr>
            <a:xfrm>
              <a:off x="2417778" y="-65149"/>
              <a:ext cx="64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9F036D-AA8A-C6F7-6A86-E5E592CA4C1A}"/>
                </a:ext>
              </a:extLst>
            </p:cNvPr>
            <p:cNvSpPr txBox="1"/>
            <p:nvPr/>
          </p:nvSpPr>
          <p:spPr>
            <a:xfrm>
              <a:off x="348466" y="-807651"/>
              <a:ext cx="911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7AEB833-74E3-9F73-5653-05A01C9C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151543"/>
              <a:ext cx="426016" cy="1524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628098-4479-2603-9D64-EB4CAB9238CA}"/>
                </a:ext>
              </a:extLst>
            </p:cNvPr>
            <p:cNvSpPr txBox="1"/>
            <p:nvPr/>
          </p:nvSpPr>
          <p:spPr>
            <a:xfrm>
              <a:off x="3349154" y="110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What language do you use?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B5ED779-0CD2-586E-4224-962197E7A8EB}"/>
                </a:ext>
              </a:extLst>
            </p:cNvPr>
            <p:cNvSpPr txBox="1"/>
            <p:nvPr/>
          </p:nvSpPr>
          <p:spPr>
            <a:xfrm>
              <a:off x="6097912" y="10882"/>
              <a:ext cx="921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C++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F78466-2A95-B814-D87F-B2FCDF1D1634}"/>
                </a:ext>
              </a:extLst>
            </p:cNvPr>
            <p:cNvSpPr txBox="1"/>
            <p:nvPr/>
          </p:nvSpPr>
          <p:spPr>
            <a:xfrm>
              <a:off x="2252544" y="-2692389"/>
              <a:ext cx="515551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if (language == "C#")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WriteLine("Good choice, C# is a fine language.");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else 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 WriteLine("Well... good luck with that!");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>
                <a:buFont typeface="+mj-lt"/>
                <a:buAutoNum type="arabicPeriod" startAt="4"/>
              </a:pPr>
              <a:r>
                <a:rPr lang="en-US" sz="1600" dirty="0"/>
                <a:t>WriteLine("Great chat!");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6780D6-EF26-FF90-7EB2-F1F091123F81}"/>
                </a:ext>
              </a:extLst>
            </p:cNvPr>
            <p:cNvSpPr txBox="1"/>
            <p:nvPr/>
          </p:nvSpPr>
          <p:spPr>
            <a:xfrm>
              <a:off x="6331014" y="-3065805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9540CC-6E38-B9B9-3EAA-5A40F7B3376E}"/>
                </a:ext>
              </a:extLst>
            </p:cNvPr>
            <p:cNvSpPr txBox="1"/>
            <p:nvPr/>
          </p:nvSpPr>
          <p:spPr>
            <a:xfrm>
              <a:off x="3361856" y="239661"/>
              <a:ext cx="306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Well... good luck with that!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46B34D-C14F-8A30-0DA6-8F0CCD74605D}"/>
                </a:ext>
              </a:extLst>
            </p:cNvPr>
            <p:cNvSpPr txBox="1"/>
            <p:nvPr/>
          </p:nvSpPr>
          <p:spPr>
            <a:xfrm>
              <a:off x="3349154" y="480961"/>
              <a:ext cx="2862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Great chat!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E2756A-A6ED-D5EB-3B0A-A6814D2AF84E}"/>
                </a:ext>
              </a:extLst>
            </p:cNvPr>
            <p:cNvGrpSpPr/>
            <p:nvPr/>
          </p:nvGrpSpPr>
          <p:grpSpPr>
            <a:xfrm>
              <a:off x="3336637" y="-269063"/>
              <a:ext cx="3996219" cy="1542116"/>
              <a:chOff x="4993885" y="4418330"/>
              <a:chExt cx="6705679" cy="188760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3C6AD4-3A4C-E24C-DDFE-E80D0921AE73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5315400-7050-2A3B-53FB-BE5F9963B2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29ECC1-1695-1995-5372-212E497F0035}"/>
                  </a:ext>
                </a:extLst>
              </p:cNvPr>
              <p:cNvSpPr txBox="1"/>
              <p:nvPr/>
            </p:nvSpPr>
            <p:spPr>
              <a:xfrm>
                <a:off x="5830911" y="4418330"/>
                <a:ext cx="1689764" cy="45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BF708B7-E42E-7160-2ED3-CBE7FDECC6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722443"/>
                <a:ext cx="0" cy="190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097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24012</TotalTime>
  <Words>500</Words>
  <Application>Microsoft Macintosh PowerPoint</Application>
  <PresentationFormat>Custom</PresentationFormat>
  <Paragraphs>155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81</cp:revision>
  <dcterms:created xsi:type="dcterms:W3CDTF">2023-09-06T05:00:29Z</dcterms:created>
  <dcterms:modified xsi:type="dcterms:W3CDTF">2024-02-02T03:23:27Z</dcterms:modified>
  <cp:category/>
</cp:coreProperties>
</file>