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8" r:id="rId2"/>
    <p:sldId id="287" r:id="rId3"/>
    <p:sldId id="289" r:id="rId4"/>
    <p:sldId id="290" r:id="rId5"/>
    <p:sldId id="291" r:id="rId6"/>
    <p:sldId id="292" r:id="rId7"/>
    <p:sldId id="293" r:id="rId8"/>
    <p:sldId id="294" r:id="rId9"/>
    <p:sldId id="295" r:id="rId10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27"/>
    <p:restoredTop sz="94689"/>
  </p:normalViewPr>
  <p:slideViewPr>
    <p:cSldViewPr snapToGrid="0">
      <p:cViewPr varScale="1">
        <p:scale>
          <a:sx n="118" d="100"/>
          <a:sy n="118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using static </a:t>
              </a:r>
              <a:r>
                <a:rPr lang="en-AU" sz="1600" dirty="0" err="1"/>
                <a:t>System.Console</a:t>
              </a:r>
              <a:r>
                <a:rPr lang="en-AU" sz="1600" dirty="0"/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using static </a:t>
              </a:r>
              <a:r>
                <a:rPr lang="en-AU" sz="1600" dirty="0" err="1"/>
                <a:t>System.Convert</a:t>
              </a:r>
              <a:r>
                <a:rPr lang="en-AU" sz="1600" dirty="0"/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/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WriteLine("Before you stands a 12 foot tall Knight...");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WriteLine();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WriteLine("\"We are the Knights who say 'Ni'.\"");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WriteLine("\"I will say Ni to you again if you do not appease us!\"");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253343"/>
            <a:ext cx="407468" cy="144172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B09B2EF-E549-F5DE-78BA-D13986703E6D}"/>
              </a:ext>
            </a:extLst>
          </p:cNvPr>
          <p:cNvSpPr txBox="1"/>
          <p:nvPr/>
        </p:nvSpPr>
        <p:spPr>
          <a:xfrm>
            <a:off x="3305243" y="3543496"/>
            <a:ext cx="3984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Before you stands a 12 foot tall Knight...</a:t>
            </a:r>
          </a:p>
          <a:p>
            <a:endParaRPr lang="en-AU" sz="1600" dirty="0"/>
          </a:p>
          <a:p>
            <a:r>
              <a:rPr lang="en-AU" sz="1600" dirty="0"/>
              <a:t>"We are the Knights who say 'Ni'. " </a:t>
            </a:r>
            <a:br>
              <a:rPr lang="en-AU" sz="1600" dirty="0"/>
            </a:br>
            <a:r>
              <a:rPr lang="en-AU" sz="1600" dirty="0"/>
              <a:t>"I will say Ni to you again if you do not appease us! 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422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546568"/>
              <a:ext cx="50462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/>
                <a:t>while(true)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WriteLine("\"Ni!\"");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Write("Submit? ");</a:t>
              </a:r>
              <a:b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if 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 == "y")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  break;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7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WriteLine("\"Bring us a Shrubbery!\"");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94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8,9,10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718457"/>
            <a:ext cx="407468" cy="297661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A2EB6C8-B054-D268-FEBC-3294C2457861}"/>
              </a:ext>
            </a:extLst>
          </p:cNvPr>
          <p:cNvSpPr txBox="1"/>
          <p:nvPr/>
        </p:nvSpPr>
        <p:spPr>
          <a:xfrm>
            <a:off x="3305243" y="3543496"/>
            <a:ext cx="3812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Before you stands a 12 foot tall Knight...</a:t>
            </a:r>
          </a:p>
          <a:p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"We are the Knights who say 'Ni'. " 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"I will say Ni to you again if you do not appease us! "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59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546568"/>
              <a:ext cx="50462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while(true)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/>
                <a:t>    WriteLine("\"Ni!\"");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/>
                <a:t>    Write("Submit? ");</a:t>
              </a:r>
              <a:b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if 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 == "y")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  break;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7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WriteLine("\"Bring us a Shrubbery!\"");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46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349829"/>
            <a:ext cx="407468" cy="234523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A2EB6C8-B054-D268-FEBC-3294C2457861}"/>
              </a:ext>
            </a:extLst>
          </p:cNvPr>
          <p:cNvSpPr txBox="1"/>
          <p:nvPr/>
        </p:nvSpPr>
        <p:spPr>
          <a:xfrm>
            <a:off x="3305243" y="3597926"/>
            <a:ext cx="3812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"</a:t>
            </a:r>
            <a:r>
              <a:rPr lang="en-US" sz="1600" dirty="0"/>
              <a:t>Ni!</a:t>
            </a:r>
            <a:r>
              <a:rPr lang="en-AU" sz="1600" dirty="0"/>
              <a:t>"</a:t>
            </a:r>
            <a:r>
              <a:rPr lang="en-US" sz="1600" dirty="0"/>
              <a:t> Submit?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F9D6D2-A5B5-F4F3-2CA7-FDCBEFE41A71}"/>
              </a:ext>
            </a:extLst>
          </p:cNvPr>
          <p:cNvCxnSpPr>
            <a:cxnSpLocks/>
          </p:cNvCxnSpPr>
          <p:nvPr/>
        </p:nvCxnSpPr>
        <p:spPr>
          <a:xfrm flipV="1">
            <a:off x="4605628" y="3684186"/>
            <a:ext cx="0" cy="155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04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546568"/>
              <a:ext cx="50462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while(true)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WriteLine("\"Ni!\"");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Write("Submit? ");</a:t>
              </a:r>
              <a:b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/>
                <a:t>     if (</a:t>
              </a:r>
              <a:r>
                <a:rPr lang="en-AU" sz="1400" dirty="0" err="1"/>
                <a:t>ReadLine</a:t>
              </a:r>
              <a:r>
                <a:rPr lang="en-AU" sz="1400" dirty="0"/>
                <a:t>() == "y")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  break;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7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WriteLine("\"Bring us a Shrubbery!\"");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232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12,14,7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791181"/>
            <a:ext cx="407468" cy="190388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A2EB6C8-B054-D268-FEBC-3294C2457861}"/>
              </a:ext>
            </a:extLst>
          </p:cNvPr>
          <p:cNvSpPr txBox="1"/>
          <p:nvPr/>
        </p:nvSpPr>
        <p:spPr>
          <a:xfrm>
            <a:off x="3305244" y="3597926"/>
            <a:ext cx="1534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Ni!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Submit? </a:t>
            </a:r>
            <a:r>
              <a:rPr lang="en-US" sz="1600" dirty="0"/>
              <a:t>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8B0822-412F-ACC5-CFDC-138E5B2E694B}"/>
              </a:ext>
            </a:extLst>
          </p:cNvPr>
          <p:cNvCxnSpPr>
            <a:cxnSpLocks/>
          </p:cNvCxnSpPr>
          <p:nvPr/>
        </p:nvCxnSpPr>
        <p:spPr>
          <a:xfrm flipV="1">
            <a:off x="3440856" y="3923673"/>
            <a:ext cx="0" cy="155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AA41733D-4101-3AAC-99C7-177F849DE673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H="1">
            <a:off x="3427623" y="2354586"/>
            <a:ext cx="1817616" cy="1007618"/>
          </a:xfrm>
          <a:prstGeom prst="curvedConnector4">
            <a:avLst>
              <a:gd name="adj1" fmla="val 45343"/>
              <a:gd name="adj2" fmla="val 122687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93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546568"/>
              <a:ext cx="50462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/>
                <a:t>while(true)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WriteLine("\"Ni!\"");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Write("Submit? ");</a:t>
              </a:r>
              <a:b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if 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 == "y")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  break;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7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WriteLine("\"Bring us a Shrubbery!\"");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94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8,9,10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718457"/>
            <a:ext cx="407468" cy="297661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A2EB6C8-B054-D268-FEBC-3294C2457861}"/>
              </a:ext>
            </a:extLst>
          </p:cNvPr>
          <p:cNvSpPr txBox="1"/>
          <p:nvPr/>
        </p:nvSpPr>
        <p:spPr>
          <a:xfrm>
            <a:off x="3305243" y="3597926"/>
            <a:ext cx="3812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Ni!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Submit? 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EFBFF9-F088-91E7-FA58-DC56881DD651}"/>
              </a:ext>
            </a:extLst>
          </p:cNvPr>
          <p:cNvCxnSpPr>
            <a:cxnSpLocks/>
          </p:cNvCxnSpPr>
          <p:nvPr/>
        </p:nvCxnSpPr>
        <p:spPr>
          <a:xfrm flipV="1">
            <a:off x="3440856" y="3923673"/>
            <a:ext cx="0" cy="15592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8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546568"/>
              <a:ext cx="50462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while(true)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/>
                <a:t>    WriteLine("\"Ni!\"");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/>
                <a:t>    Write("Submit? ");</a:t>
              </a:r>
              <a:b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if 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 == "y")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  break;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7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WriteLine("\"Bring us a Shrubbery!\"");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46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349829"/>
            <a:ext cx="407468" cy="234523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A2EB6C8-B054-D268-FEBC-3294C2457861}"/>
              </a:ext>
            </a:extLst>
          </p:cNvPr>
          <p:cNvSpPr txBox="1"/>
          <p:nvPr/>
        </p:nvSpPr>
        <p:spPr>
          <a:xfrm>
            <a:off x="3305243" y="3597926"/>
            <a:ext cx="3812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Ni!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Submit? n</a:t>
            </a:r>
          </a:p>
          <a:p>
            <a:r>
              <a:rPr lang="en-AU" sz="1600" dirty="0"/>
              <a:t>"</a:t>
            </a:r>
            <a:r>
              <a:rPr lang="en-US" sz="1600" dirty="0"/>
              <a:t>Ni!</a:t>
            </a:r>
            <a:r>
              <a:rPr lang="en-AU" sz="1600" dirty="0"/>
              <a:t>"</a:t>
            </a:r>
            <a:r>
              <a:rPr lang="en-US" sz="1600" dirty="0"/>
              <a:t> Submit?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F9D6D2-A5B5-F4F3-2CA7-FDCBEFE41A71}"/>
              </a:ext>
            </a:extLst>
          </p:cNvPr>
          <p:cNvCxnSpPr>
            <a:cxnSpLocks/>
          </p:cNvCxnSpPr>
          <p:nvPr/>
        </p:nvCxnSpPr>
        <p:spPr>
          <a:xfrm flipV="1">
            <a:off x="4583852" y="3923675"/>
            <a:ext cx="0" cy="155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83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546568"/>
              <a:ext cx="50462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while(true)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WriteLine("\"Ni!\"");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Write("Submit? ");</a:t>
              </a:r>
              <a:b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/>
                <a:t>     if (</a:t>
              </a:r>
              <a:r>
                <a:rPr lang="en-AU" sz="1400" dirty="0" err="1"/>
                <a:t>ReadLine</a:t>
              </a:r>
              <a:r>
                <a:rPr lang="en-AU" sz="1400" dirty="0"/>
                <a:t>() == "y")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  break;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7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WriteLine("\"Bring us a Shrubbery!\"");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863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12,13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791181"/>
            <a:ext cx="407468" cy="190388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A2EB6C8-B054-D268-FEBC-3294C2457861}"/>
              </a:ext>
            </a:extLst>
          </p:cNvPr>
          <p:cNvSpPr txBox="1"/>
          <p:nvPr/>
        </p:nvSpPr>
        <p:spPr>
          <a:xfrm>
            <a:off x="3305244" y="3597926"/>
            <a:ext cx="1534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Ni!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Submit? n</a:t>
            </a: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Ni!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Submit? </a:t>
            </a:r>
            <a:r>
              <a:rPr lang="en-US" sz="1600" dirty="0"/>
              <a:t>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8B0822-412F-ACC5-CFDC-138E5B2E694B}"/>
              </a:ext>
            </a:extLst>
          </p:cNvPr>
          <p:cNvCxnSpPr>
            <a:cxnSpLocks/>
          </p:cNvCxnSpPr>
          <p:nvPr/>
        </p:nvCxnSpPr>
        <p:spPr>
          <a:xfrm flipV="1">
            <a:off x="3440856" y="4195816"/>
            <a:ext cx="0" cy="155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AA41733D-4101-3AAC-99C7-177F849DE673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H="1">
            <a:off x="3366067" y="2416140"/>
            <a:ext cx="1940729" cy="1007618"/>
          </a:xfrm>
          <a:prstGeom prst="curvedConnector4">
            <a:avLst>
              <a:gd name="adj1" fmla="val 42467"/>
              <a:gd name="adj2" fmla="val 122687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1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546568"/>
              <a:ext cx="50462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while(true)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WriteLine("\"Ni!\"");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Write("Submit? ");</a:t>
              </a:r>
              <a:b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if 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 == "y")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/>
                <a:t>        break;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7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WriteLine("\"Bring us a Shrubbery!\"");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8631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14,15,16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211859"/>
            <a:ext cx="407468" cy="148320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A2EB6C8-B054-D268-FEBC-3294C2457861}"/>
              </a:ext>
            </a:extLst>
          </p:cNvPr>
          <p:cNvSpPr txBox="1"/>
          <p:nvPr/>
        </p:nvSpPr>
        <p:spPr>
          <a:xfrm>
            <a:off x="3305244" y="3597926"/>
            <a:ext cx="1534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Ni!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Submit? n</a:t>
            </a: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Ni!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Submit? 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8B0822-412F-ACC5-CFDC-138E5B2E694B}"/>
              </a:ext>
            </a:extLst>
          </p:cNvPr>
          <p:cNvCxnSpPr>
            <a:cxnSpLocks/>
          </p:cNvCxnSpPr>
          <p:nvPr/>
        </p:nvCxnSpPr>
        <p:spPr>
          <a:xfrm flipV="1">
            <a:off x="3440856" y="4174045"/>
            <a:ext cx="0" cy="15592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18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546568"/>
              <a:ext cx="50462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while(true)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WriteLine("\"Ni!\"");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Write("Submit? ");</a:t>
              </a:r>
              <a:b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if 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 == "y")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  break;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7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/>
                <a:t>WriteLine("\"Bring us a Shrubbery!\"");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863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3078053"/>
            <a:ext cx="407468" cy="47251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A2EB6C8-B054-D268-FEBC-3294C2457861}"/>
              </a:ext>
            </a:extLst>
          </p:cNvPr>
          <p:cNvSpPr txBox="1"/>
          <p:nvPr/>
        </p:nvSpPr>
        <p:spPr>
          <a:xfrm>
            <a:off x="3305244" y="3597926"/>
            <a:ext cx="2202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Ni!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Submit? n</a:t>
            </a: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Ni!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Submit? Y</a:t>
            </a:r>
          </a:p>
          <a:p>
            <a:r>
              <a:rPr lang="en-AU" sz="1600" dirty="0"/>
              <a:t>"Bring us a Shrubbery!"</a:t>
            </a:r>
            <a:endParaRPr lang="en-US" sz="1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8B0822-412F-ACC5-CFDC-138E5B2E694B}"/>
              </a:ext>
            </a:extLst>
          </p:cNvPr>
          <p:cNvCxnSpPr>
            <a:cxnSpLocks/>
          </p:cNvCxnSpPr>
          <p:nvPr/>
        </p:nvCxnSpPr>
        <p:spPr>
          <a:xfrm flipV="1">
            <a:off x="3440856" y="4424415"/>
            <a:ext cx="0" cy="155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69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28251</TotalTime>
  <Words>613</Words>
  <Application>Microsoft Macintosh PowerPoint</Application>
  <PresentationFormat>Custom</PresentationFormat>
  <Paragraphs>185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151</cp:revision>
  <dcterms:created xsi:type="dcterms:W3CDTF">2023-09-06T05:00:29Z</dcterms:created>
  <dcterms:modified xsi:type="dcterms:W3CDTF">2023-10-26T02:38:21Z</dcterms:modified>
  <cp:category/>
</cp:coreProperties>
</file>