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7559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2E356-1E4F-384B-BA9F-8D857C61E07D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4025" y="1143000"/>
            <a:ext cx="3409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124-9B18-E049-A6AF-872A444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19505"/>
            <a:ext cx="6425724" cy="238152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592866"/>
            <a:ext cx="5669756" cy="16515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4195"/>
            <a:ext cx="1630055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4195"/>
            <a:ext cx="4795669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5386"/>
            <a:ext cx="6520220" cy="2845473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77779"/>
            <a:ext cx="6520220" cy="149636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4197"/>
            <a:ext cx="6520220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76882"/>
            <a:ext cx="3198096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498697"/>
            <a:ext cx="3198096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76882"/>
            <a:ext cx="3213847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498697"/>
            <a:ext cx="3213847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4912"/>
            <a:ext cx="3827085" cy="48612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4912"/>
            <a:ext cx="3827085" cy="48612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4197"/>
            <a:ext cx="652022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0976"/>
            <a:ext cx="652022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40167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329954" y="229390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The program has loaded, and run instruction 1 creating a variable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36000"/>
            <a:ext cx="894087" cy="3375730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13E895-6019-2D50-E00B-2C3C66B29811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C0680-321D-27B1-D6F4-B7FB7BDD93A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A7CBC2-E487-393E-58B4-2C1A1BDA50F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A858C-206D-6C49-5457-19F30906368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012C1D-1AEA-1DAE-7EBA-05E9574F7EE4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261F14-6B23-2076-1797-E4AAA9CF6E0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9C502-8AD6-9235-38BC-B1630FCB1FAD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26B04D-E41C-6B58-A7B0-120A6121153A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0E15C5-FA13-A151-F299-49F3E97B994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0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329954" y="229390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The assignment statement does its two steps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36000"/>
            <a:ext cx="894087" cy="3375730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13E895-6019-2D50-E00B-2C3C66B29811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C0680-321D-27B1-D6F4-B7FB7BDD93A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A7CBC2-E487-393E-58B4-2C1A1BDA50F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A858C-206D-6C49-5457-19F30906368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012C1D-1AEA-1DAE-7EBA-05E9574F7EE4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261F14-6B23-2076-1797-E4AAA9CF6E0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9C502-8AD6-9235-38BC-B1630FCB1FAD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26B04D-E41C-6B58-A7B0-120A6121153A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0E15C5-FA13-A151-F299-49F3E97B994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4401432-5A83-0B66-3674-551AFA234957}"/>
              </a:ext>
            </a:extLst>
          </p:cNvPr>
          <p:cNvSpPr/>
          <p:nvPr/>
        </p:nvSpPr>
        <p:spPr>
          <a:xfrm>
            <a:off x="4279396" y="274596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(a) Evaluate expression, (b) store in the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</p:spTree>
    <p:extLst>
      <p:ext uri="{BB962C8B-B14F-4D97-AF65-F5344CB8AC3E}">
        <p14:creationId xmlns:p14="http://schemas.microsoft.com/office/powerpoint/2010/main" val="32525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36000"/>
            <a:ext cx="894087" cy="3375730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13E895-6019-2D50-E00B-2C3C66B29811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C0680-321D-27B1-D6F4-B7FB7BDD93A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A7CBC2-E487-393E-58B4-2C1A1BDA50F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A858C-206D-6C49-5457-19F30906368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012C1D-1AEA-1DAE-7EBA-05E9574F7EE4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261F14-6B23-2076-1797-E4AAA9CF6E0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9C502-8AD6-9235-38BC-B1630FCB1FAD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26B04D-E41C-6B58-A7B0-120A6121153A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0E15C5-FA13-A151-F299-49F3E97B994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4401432-5A83-0B66-3674-551AFA234957}"/>
              </a:ext>
            </a:extLst>
          </p:cNvPr>
          <p:cNvSpPr/>
          <p:nvPr/>
        </p:nvSpPr>
        <p:spPr>
          <a:xfrm>
            <a:off x="3059193" y="239383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Expression is a method call – evaluate arguments (a1)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707994-4514-A7EA-AD99-F240D39BE413}"/>
              </a:ext>
            </a:extLst>
          </p:cNvPr>
          <p:cNvSpPr/>
          <p:nvPr/>
        </p:nvSpPr>
        <p:spPr>
          <a:xfrm>
            <a:off x="4970386" y="261113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Then call </a:t>
            </a:r>
            <a:r>
              <a:rPr lang="en-US" dirty="0" err="1"/>
              <a:t>Rnd</a:t>
            </a:r>
            <a:r>
              <a:rPr lang="en-US" dirty="0"/>
              <a:t> and read result.</a:t>
            </a:r>
          </a:p>
        </p:txBody>
      </p:sp>
    </p:spTree>
    <p:extLst>
      <p:ext uri="{BB962C8B-B14F-4D97-AF65-F5344CB8AC3E}">
        <p14:creationId xmlns:p14="http://schemas.microsoft.com/office/powerpoint/2010/main" val="28215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36000"/>
            <a:ext cx="894087" cy="3375730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04C0680-321D-27B1-D6F4-B7FB7BDD93AF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7CBC2-E487-393E-58B4-2C1A1BDA50F5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12C1D-1AEA-1DAE-7EBA-05E9574F7EE4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261F14-6B23-2076-1797-E4AAA9CF6E08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6B04D-E41C-6B58-A7B0-120A6121153A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0E15C5-FA13-A151-F299-49F3E97B9946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4401432-5A83-0B66-3674-551AFA234957}"/>
              </a:ext>
            </a:extLst>
          </p:cNvPr>
          <p:cNvSpPr/>
          <p:nvPr/>
        </p:nvSpPr>
        <p:spPr>
          <a:xfrm>
            <a:off x="4970386" y="231927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Expression (a1) is a literal – load it to Register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CB5122-1EA4-99B2-B8B9-2F2364B6E3DF}"/>
              </a:ext>
            </a:extLst>
          </p:cNvPr>
          <p:cNvCxnSpPr>
            <a:cxnSpLocks/>
          </p:cNvCxnSpPr>
          <p:nvPr/>
        </p:nvCxnSpPr>
        <p:spPr>
          <a:xfrm rot="5400000">
            <a:off x="2228683" y="3109095"/>
            <a:ext cx="3470498" cy="8291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5D0C1-48AC-349A-FC32-934B5421A102}"/>
              </a:ext>
            </a:extLst>
          </p:cNvPr>
          <p:cNvSpPr/>
          <p:nvPr/>
        </p:nvSpPr>
        <p:spPr>
          <a:xfrm>
            <a:off x="4509836" y="414604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 Call </a:t>
            </a:r>
            <a:r>
              <a:rPr lang="en-US" dirty="0" err="1"/>
              <a:t>Rnd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8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2843268"/>
            <a:ext cx="894087" cy="2168461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04C0680-321D-27B1-D6F4-B7FB7BDD93AF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7CBC2-E487-393E-58B4-2C1A1BDA50F5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12C1D-1AEA-1DAE-7EBA-05E9574F7EE4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261F14-6B23-2076-1797-E4AAA9CF6E08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6B04D-E41C-6B58-A7B0-120A6121153A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0E15C5-FA13-A151-F299-49F3E97B9946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4401432-5A83-0B66-3674-551AFA234957}"/>
              </a:ext>
            </a:extLst>
          </p:cNvPr>
          <p:cNvSpPr/>
          <p:nvPr/>
        </p:nvSpPr>
        <p:spPr>
          <a:xfrm>
            <a:off x="4970386" y="231927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 Old program counter is saved to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5D0C1-48AC-349A-FC32-934B5421A102}"/>
              </a:ext>
            </a:extLst>
          </p:cNvPr>
          <p:cNvSpPr/>
          <p:nvPr/>
        </p:nvSpPr>
        <p:spPr>
          <a:xfrm>
            <a:off x="4509836" y="414604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 Program counter is set to </a:t>
            </a:r>
            <a:r>
              <a:rPr lang="en-US" dirty="0" err="1"/>
              <a:t>Rnd’s</a:t>
            </a:r>
            <a:r>
              <a:rPr lang="en-US" dirty="0"/>
              <a:t> instructions, and they are run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CB122-9C45-9DF9-050B-D28F4645AC31}"/>
              </a:ext>
            </a:extLst>
          </p:cNvPr>
          <p:cNvSpPr txBox="1"/>
          <p:nvPr/>
        </p:nvSpPr>
        <p:spPr>
          <a:xfrm>
            <a:off x="454576" y="2443574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3F4BE-20C0-339E-500F-860F24F18824}"/>
              </a:ext>
            </a:extLst>
          </p:cNvPr>
          <p:cNvSpPr/>
          <p:nvPr/>
        </p:nvSpPr>
        <p:spPr>
          <a:xfrm>
            <a:off x="581738" y="300359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E5C70D-86FC-E8F1-CB8D-578FE9D8CC24}"/>
              </a:ext>
            </a:extLst>
          </p:cNvPr>
          <p:cNvSpPr txBox="1"/>
          <p:nvPr/>
        </p:nvSpPr>
        <p:spPr>
          <a:xfrm>
            <a:off x="2608427" y="2690120"/>
            <a:ext cx="1646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7172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3709258"/>
            <a:ext cx="894087" cy="1302471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04C0680-321D-27B1-D6F4-B7FB7BDD93AF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7CBC2-E487-393E-58B4-2C1A1BDA50F5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12C1D-1AEA-1DAE-7EBA-05E9574F7EE4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261F14-6B23-2076-1797-E4AAA9CF6E08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6B04D-E41C-6B58-A7B0-120A6121153A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0E15C5-FA13-A151-F299-49F3E97B9946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4401432-5A83-0B66-3674-551AFA234957}"/>
              </a:ext>
            </a:extLst>
          </p:cNvPr>
          <p:cNvSpPr/>
          <p:nvPr/>
        </p:nvSpPr>
        <p:spPr>
          <a:xfrm>
            <a:off x="4304271" y="291620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 </a:t>
            </a:r>
            <a:r>
              <a:rPr lang="en-US" dirty="0" err="1"/>
              <a:t>Rnd</a:t>
            </a:r>
            <a:r>
              <a:rPr lang="en-US" dirty="0"/>
              <a:t> returns a </a:t>
            </a:r>
            <a:r>
              <a:rPr lang="en-US" b="1" dirty="0"/>
              <a:t>value</a:t>
            </a:r>
            <a:r>
              <a:rPr lang="en-US" dirty="0"/>
              <a:t> by putting it in register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CB5122-1EA4-99B2-B8B9-2F2364B6E3DF}"/>
              </a:ext>
            </a:extLst>
          </p:cNvPr>
          <p:cNvCxnSpPr>
            <a:cxnSpLocks/>
          </p:cNvCxnSpPr>
          <p:nvPr/>
        </p:nvCxnSpPr>
        <p:spPr>
          <a:xfrm rot="5400000">
            <a:off x="2953734" y="4472892"/>
            <a:ext cx="1381651" cy="19044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9CB122-9C45-9DF9-050B-D28F4645AC31}"/>
              </a:ext>
            </a:extLst>
          </p:cNvPr>
          <p:cNvSpPr txBox="1"/>
          <p:nvPr/>
        </p:nvSpPr>
        <p:spPr>
          <a:xfrm>
            <a:off x="454576" y="2443574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3F4BE-20C0-339E-500F-860F24F18824}"/>
              </a:ext>
            </a:extLst>
          </p:cNvPr>
          <p:cNvSpPr/>
          <p:nvPr/>
        </p:nvSpPr>
        <p:spPr>
          <a:xfrm>
            <a:off x="581738" y="300359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E5C70D-86FC-E8F1-CB8D-578FE9D8CC24}"/>
              </a:ext>
            </a:extLst>
          </p:cNvPr>
          <p:cNvSpPr txBox="1"/>
          <p:nvPr/>
        </p:nvSpPr>
        <p:spPr>
          <a:xfrm>
            <a:off x="2608427" y="2690120"/>
            <a:ext cx="1646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31E356-6AA3-AD00-661E-D059481740C5}"/>
              </a:ext>
            </a:extLst>
          </p:cNvPr>
          <p:cNvSpPr/>
          <p:nvPr/>
        </p:nvSpPr>
        <p:spPr>
          <a:xfrm>
            <a:off x="4719580" y="4521000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11. In this case it returns “6”</a:t>
            </a:r>
          </a:p>
        </p:txBody>
      </p:sp>
    </p:spTree>
    <p:extLst>
      <p:ext uri="{BB962C8B-B14F-4D97-AF65-F5344CB8AC3E}">
        <p14:creationId xmlns:p14="http://schemas.microsoft.com/office/powerpoint/2010/main" val="30906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89324"/>
            <a:ext cx="894087" cy="3322406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04C0680-321D-27B1-D6F4-B7FB7BDD93AF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7CBC2-E487-393E-58B4-2C1A1BDA50F5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12C1D-1AEA-1DAE-7EBA-05E9574F7EE4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261F14-6B23-2076-1797-E4AAA9CF6E08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6B04D-E41C-6B58-A7B0-120A6121153A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0E15C5-FA13-A151-F299-49F3E97B9946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CB122-9C45-9DF9-050B-D28F4645AC31}"/>
              </a:ext>
            </a:extLst>
          </p:cNvPr>
          <p:cNvSpPr txBox="1"/>
          <p:nvPr/>
        </p:nvSpPr>
        <p:spPr>
          <a:xfrm>
            <a:off x="454576" y="2443574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3F4BE-20C0-339E-500F-860F24F18824}"/>
              </a:ext>
            </a:extLst>
          </p:cNvPr>
          <p:cNvSpPr/>
          <p:nvPr/>
        </p:nvSpPr>
        <p:spPr>
          <a:xfrm>
            <a:off x="581738" y="300359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E5C70D-86FC-E8F1-CB8D-578FE9D8CC24}"/>
              </a:ext>
            </a:extLst>
          </p:cNvPr>
          <p:cNvSpPr txBox="1"/>
          <p:nvPr/>
        </p:nvSpPr>
        <p:spPr>
          <a:xfrm>
            <a:off x="2608427" y="2690120"/>
            <a:ext cx="1646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1E3F7-82AF-608F-AACD-87A1325B2B46}"/>
              </a:ext>
            </a:extLst>
          </p:cNvPr>
          <p:cNvSpPr/>
          <p:nvPr/>
        </p:nvSpPr>
        <p:spPr>
          <a:xfrm>
            <a:off x="2164598" y="258088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12. The old program counter is restored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04228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 value;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value = </a:t>
            </a:r>
            <a:r>
              <a:rPr lang="en-US" dirty="0" err="1"/>
              <a:t>Rnd</a:t>
            </a:r>
            <a:r>
              <a:rPr lang="en-US" dirty="0"/>
              <a:t>(10);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Method Returns Data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</a:t>
            </a:r>
            <a:r>
              <a:rPr lang="en-US" dirty="0" err="1"/>
              <a:t>rnd</a:t>
            </a:r>
            <a:r>
              <a:rPr lang="en-US" dirty="0"/>
              <a:t>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89324"/>
            <a:ext cx="894087" cy="3322406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04C0680-321D-27B1-D6F4-B7FB7BDD93AF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7CBC2-E487-393E-58B4-2C1A1BDA50F5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12C1D-1AEA-1DAE-7EBA-05E9574F7EE4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261F14-6B23-2076-1797-E4AAA9CF6E08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6B04D-E41C-6B58-A7B0-120A6121153A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0E15C5-FA13-A151-F299-49F3E97B9946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18DEEA-F5AC-5770-3EF7-E08DC45DB98C}"/>
              </a:ext>
            </a:extLst>
          </p:cNvPr>
          <p:cNvGrpSpPr/>
          <p:nvPr/>
        </p:nvGrpSpPr>
        <p:grpSpPr>
          <a:xfrm>
            <a:off x="598943" y="3375546"/>
            <a:ext cx="854294" cy="641489"/>
            <a:chOff x="737093" y="3642726"/>
            <a:chExt cx="854294" cy="64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B3226-3BD3-AB83-F7A8-4CBBE0B300DF}"/>
                </a:ext>
              </a:extLst>
            </p:cNvPr>
            <p:cNvSpPr txBox="1"/>
            <p:nvPr/>
          </p:nvSpPr>
          <p:spPr>
            <a:xfrm>
              <a:off x="876052" y="3642726"/>
              <a:ext cx="576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value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4DF9B9-F424-3464-D6C5-584B3B49D88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24C4B-FAE6-07D7-D912-92E0DFD854E4}"/>
              </a:ext>
            </a:extLst>
          </p:cNvPr>
          <p:cNvSpPr txBox="1"/>
          <p:nvPr/>
        </p:nvSpPr>
        <p:spPr>
          <a:xfrm>
            <a:off x="3097612" y="1713293"/>
            <a:ext cx="166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    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9DAAD-9F04-E45C-A683-CC280D1C9A66}"/>
              </a:ext>
            </a:extLst>
          </p:cNvPr>
          <p:cNvSpPr txBox="1"/>
          <p:nvPr/>
        </p:nvSpPr>
        <p:spPr>
          <a:xfrm>
            <a:off x="3667722" y="1967216"/>
            <a:ext cx="127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a2     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E5C70D-86FC-E8F1-CB8D-578FE9D8CC24}"/>
              </a:ext>
            </a:extLst>
          </p:cNvPr>
          <p:cNvSpPr txBox="1"/>
          <p:nvPr/>
        </p:nvSpPr>
        <p:spPr>
          <a:xfrm>
            <a:off x="2608427" y="2690120"/>
            <a:ext cx="1646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r>
              <a:rPr lang="en-US" dirty="0"/>
              <a:t>… </a:t>
            </a:r>
            <a:r>
              <a:rPr lang="en-US" dirty="0" err="1"/>
              <a:t>Rnd</a:t>
            </a:r>
            <a:r>
              <a:rPr lang="en-US" dirty="0"/>
              <a:t> Code</a:t>
            </a:r>
          </a:p>
          <a:p>
            <a:pPr marL="342900" indent="-342900">
              <a:buFont typeface="+mj-lt"/>
              <a:buAutoNum type="arabicPeriod" startAt="96"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1E3F7-82AF-608F-AACD-87A1325B2B46}"/>
              </a:ext>
            </a:extLst>
          </p:cNvPr>
          <p:cNvSpPr/>
          <p:nvPr/>
        </p:nvSpPr>
        <p:spPr>
          <a:xfrm>
            <a:off x="1561035" y="213017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13. The sequence advances – with the result in Register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A5075-896C-E90D-B0D1-9FCF76BAFBBF}"/>
              </a:ext>
            </a:extLst>
          </p:cNvPr>
          <p:cNvSpPr/>
          <p:nvPr/>
        </p:nvSpPr>
        <p:spPr>
          <a:xfrm>
            <a:off x="5537635" y="308225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15. Register 0 is saved to the “value” variable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81EA584-DD88-A99F-6ABB-A7A30967E248}"/>
              </a:ext>
            </a:extLst>
          </p:cNvPr>
          <p:cNvCxnSpPr>
            <a:cxnSpLocks/>
            <a:stCxn id="34" idx="0"/>
            <a:endCxn id="9" idx="3"/>
          </p:cNvCxnSpPr>
          <p:nvPr/>
        </p:nvCxnSpPr>
        <p:spPr>
          <a:xfrm rot="16200000" flipV="1">
            <a:off x="1803392" y="3512992"/>
            <a:ext cx="1395790" cy="20960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BB0B04A-79A9-1774-486C-817BDE7C5C5C}"/>
              </a:ext>
            </a:extLst>
          </p:cNvPr>
          <p:cNvSpPr/>
          <p:nvPr/>
        </p:nvSpPr>
        <p:spPr>
          <a:xfrm>
            <a:off x="3549335" y="244331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14. The expression is evaluated, so at </a:t>
            </a:r>
            <a:r>
              <a:rPr lang="en-US" b="1" u="sng" dirty="0"/>
              <a:t>save</a:t>
            </a:r>
            <a:r>
              <a:rPr lang="en-US" dirty="0"/>
              <a:t> from the assignment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06AFBB-9F00-B67B-B750-1C21DEF17813}"/>
              </a:ext>
            </a:extLst>
          </p:cNvPr>
          <p:cNvSpPr/>
          <p:nvPr/>
        </p:nvSpPr>
        <p:spPr>
          <a:xfrm>
            <a:off x="4134452" y="485898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16. The assignment statement has finished.</a:t>
            </a:r>
          </a:p>
        </p:txBody>
      </p:sp>
    </p:spTree>
    <p:extLst>
      <p:ext uri="{BB962C8B-B14F-4D97-AF65-F5344CB8AC3E}">
        <p14:creationId xmlns:p14="http://schemas.microsoft.com/office/powerpoint/2010/main" val="179100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</TotalTime>
  <Words>510</Words>
  <Application>Microsoft Macintosh PowerPoint</Application>
  <PresentationFormat>Custom</PresentationFormat>
  <Paragraphs>180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Andrew Cain</cp:lastModifiedBy>
  <cp:revision>27</cp:revision>
  <dcterms:created xsi:type="dcterms:W3CDTF">2023-09-06T05:00:29Z</dcterms:created>
  <dcterms:modified xsi:type="dcterms:W3CDTF">2023-09-09T23:31:16Z</dcterms:modified>
</cp:coreProperties>
</file>