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326" r:id="rId2"/>
    <p:sldId id="356" r:id="rId3"/>
    <p:sldId id="357" r:id="rId4"/>
    <p:sldId id="358" r:id="rId5"/>
    <p:sldId id="359" r:id="rId6"/>
    <p:sldId id="361" r:id="rId7"/>
    <p:sldId id="365" r:id="rId8"/>
    <p:sldId id="362" r:id="rId9"/>
    <p:sldId id="363" r:id="rId10"/>
    <p:sldId id="364" r:id="rId11"/>
    <p:sldId id="366" r:id="rId12"/>
    <p:sldId id="367" r:id="rId13"/>
    <p:sldId id="368" r:id="rId14"/>
    <p:sldId id="369" r:id="rId15"/>
  </p:sldIdLst>
  <p:sldSz cx="7559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37050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08"/>
    <p:restoredTop sz="88543"/>
  </p:normalViewPr>
  <p:slideViewPr>
    <p:cSldViewPr snapToGrid="0">
      <p:cViewPr varScale="1">
        <p:scale>
          <a:sx n="106" d="100"/>
          <a:sy n="106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60529"/>
            <a:ext cx="6425724" cy="225606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403592"/>
            <a:ext cx="5669756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45009"/>
            <a:ext cx="163005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45009"/>
            <a:ext cx="4795669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615546"/>
            <a:ext cx="6520220" cy="26955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336619"/>
            <a:ext cx="6520220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45011"/>
            <a:ext cx="652022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88543"/>
            <a:ext cx="319809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367064"/>
            <a:ext cx="319809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88543"/>
            <a:ext cx="3213847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367064"/>
            <a:ext cx="321384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33027"/>
            <a:ext cx="3827085" cy="460512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33027"/>
            <a:ext cx="3827085" cy="460512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45011"/>
            <a:ext cx="652022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725046"/>
            <a:ext cx="652022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006164"/>
            <a:ext cx="255139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124516"/>
            <a:ext cx="470602" cy="333628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04929"/>
            <a:ext cx="470602" cy="17226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7EB86-BD79-807A-425E-CD0BCBAA6BC0}"/>
              </a:ext>
            </a:extLst>
          </p:cNvPr>
          <p:cNvSpPr/>
          <p:nvPr/>
        </p:nvSpPr>
        <p:spPr>
          <a:xfrm>
            <a:off x="3237047" y="669531"/>
            <a:ext cx="1081132" cy="386252"/>
          </a:xfrm>
          <a:custGeom>
            <a:avLst/>
            <a:gdLst>
              <a:gd name="connsiteX0" fmla="*/ 0 w 1081132"/>
              <a:gd name="connsiteY0" fmla="*/ 0 h 386252"/>
              <a:gd name="connsiteX1" fmla="*/ 562189 w 1081132"/>
              <a:gd name="connsiteY1" fmla="*/ 0 h 386252"/>
              <a:gd name="connsiteX2" fmla="*/ 1081132 w 1081132"/>
              <a:gd name="connsiteY2" fmla="*/ 0 h 386252"/>
              <a:gd name="connsiteX3" fmla="*/ 1081132 w 1081132"/>
              <a:gd name="connsiteY3" fmla="*/ 386252 h 386252"/>
              <a:gd name="connsiteX4" fmla="*/ 551377 w 1081132"/>
              <a:gd name="connsiteY4" fmla="*/ 386252 h 386252"/>
              <a:gd name="connsiteX5" fmla="*/ 0 w 1081132"/>
              <a:gd name="connsiteY5" fmla="*/ 386252 h 386252"/>
              <a:gd name="connsiteX6" fmla="*/ 0 w 1081132"/>
              <a:gd name="connsiteY6" fmla="*/ 0 h 3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132" h="386252" fill="none" extrusionOk="0">
                <a:moveTo>
                  <a:pt x="0" y="0"/>
                </a:moveTo>
                <a:cubicBezTo>
                  <a:pt x="127923" y="20532"/>
                  <a:pt x="282300" y="8096"/>
                  <a:pt x="562189" y="0"/>
                </a:cubicBezTo>
                <a:cubicBezTo>
                  <a:pt x="842078" y="-8096"/>
                  <a:pt x="844694" y="-10840"/>
                  <a:pt x="1081132" y="0"/>
                </a:cubicBezTo>
                <a:cubicBezTo>
                  <a:pt x="1070278" y="170231"/>
                  <a:pt x="1069686" y="250298"/>
                  <a:pt x="1081132" y="386252"/>
                </a:cubicBezTo>
                <a:cubicBezTo>
                  <a:pt x="900668" y="362462"/>
                  <a:pt x="717530" y="400507"/>
                  <a:pt x="551377" y="386252"/>
                </a:cubicBezTo>
                <a:cubicBezTo>
                  <a:pt x="385224" y="371997"/>
                  <a:pt x="150062" y="374653"/>
                  <a:pt x="0" y="386252"/>
                </a:cubicBezTo>
                <a:cubicBezTo>
                  <a:pt x="-7752" y="290487"/>
                  <a:pt x="15791" y="143825"/>
                  <a:pt x="0" y="0"/>
                </a:cubicBezTo>
                <a:close/>
              </a:path>
              <a:path w="1081132" h="386252" stroke="0" extrusionOk="0">
                <a:moveTo>
                  <a:pt x="0" y="0"/>
                </a:moveTo>
                <a:cubicBezTo>
                  <a:pt x="114794" y="-21359"/>
                  <a:pt x="411085" y="7374"/>
                  <a:pt x="529755" y="0"/>
                </a:cubicBezTo>
                <a:cubicBezTo>
                  <a:pt x="648426" y="-7374"/>
                  <a:pt x="906152" y="5002"/>
                  <a:pt x="1081132" y="0"/>
                </a:cubicBezTo>
                <a:cubicBezTo>
                  <a:pt x="1063352" y="178641"/>
                  <a:pt x="1077502" y="303639"/>
                  <a:pt x="1081132" y="386252"/>
                </a:cubicBezTo>
                <a:cubicBezTo>
                  <a:pt x="829907" y="381161"/>
                  <a:pt x="789070" y="385001"/>
                  <a:pt x="540566" y="386252"/>
                </a:cubicBezTo>
                <a:cubicBezTo>
                  <a:pt x="292062" y="387503"/>
                  <a:pt x="222374" y="377755"/>
                  <a:pt x="0" y="386252"/>
                </a:cubicBezTo>
                <a:cubicBezTo>
                  <a:pt x="18447" y="259474"/>
                  <a:pt x="-14400" y="15919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Memory freed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5DD7A7-8C0D-C1F2-FFF7-16906A85C45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F98A9E-486A-B5B5-208B-E13631E73723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453CBA-F455-D987-C8BF-39BD78BAA00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8F51CD-F3F2-D35A-77A1-48013F26968B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6E6A804-E59F-8EC3-8D36-887C593F0C6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916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844380"/>
            <a:ext cx="470602" cy="141149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/>
              <a:t>p points to 0xF93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B91E20-36AC-4243-103A-5AEC8A36613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34C46-1492-04EE-57D4-59A9BD672CE0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6577F3-15BC-1C2B-5CE3-8342A94D14D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8FACBF-07D3-37E0-6B22-C0F541EF3067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6D6957-99E2-3BA3-1461-9FE6ED6D920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293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42607"/>
            <a:ext cx="470602" cy="128498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 err="1"/>
              <a:t>nullptr</a:t>
            </a:r>
            <a:r>
              <a:rPr lang="en-AU" sz="14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D416F-64F6-A69C-481F-E1657BAE830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019DB-0E9A-675E-28CE-DD53ECFC7C6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962612-4430-90D7-1744-4E35F7C63B6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DD6E0C-CD13-0B38-66CC-CC3FE2D3869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51A75-FB92-61C9-37C0-ED6CF9533F72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045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257308"/>
            <a:ext cx="470602" cy="9985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/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B5FA5-7BA5-6292-A4B9-8E8B08F7A8F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C5CB40-6392-B75D-196B-791C5BFD9EE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E7CF10-3B2A-5C95-49DF-1D99B4D4653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CB2D5-BCD9-B5A8-2CFD-FEC62B2964A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C34A778-33B9-EE90-6472-611ADEEBE15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96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60491"/>
            <a:ext cx="470602" cy="79538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7AE88A-2516-7390-444E-35E7E58D14D6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E5E32-0B1F-E90F-A6BA-8B4C05D818A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DD610A-6367-C0E9-E966-31A7220B5F3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B2CDF-6D78-BD15-EA98-C6F4BA4453B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DF89DD-69E4-C1D4-79DA-E0138CBE5339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23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79AEC-18D9-2302-2674-1AB4A9900ABB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*)malloc(</a:t>
            </a:r>
            <a:r>
              <a:rPr lang="en-AU" sz="1400" dirty="0" err="1"/>
              <a:t>sizeof</a:t>
            </a:r>
            <a:r>
              <a:rPr lang="en-AU" sz="1400" dirty="0"/>
              <a:t>(int)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0" y="194911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69" y="1963209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18" y="1945099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5" y="195919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E9768D-6BD9-3299-9EA4-47BA18577EF4}"/>
              </a:ext>
            </a:extLst>
          </p:cNvPr>
          <p:cNvGrpSpPr/>
          <p:nvPr/>
        </p:nvGrpSpPr>
        <p:grpSpPr>
          <a:xfrm>
            <a:off x="2522815" y="809248"/>
            <a:ext cx="3142275" cy="307777"/>
            <a:chOff x="2522815" y="809248"/>
            <a:chExt cx="3142275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F5157B-F576-FD4A-662A-9590F9295741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ECAD6EC4-B75A-F3E0-D58C-179E2B546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0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92BE-2C75-DE12-5664-8E8B18914F13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/>
              <a:t>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</a:t>
            </a:r>
            <a:r>
              <a:rPr lang="en-AU" sz="1400" dirty="0"/>
              <a:t>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4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3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2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9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12E22-CE6A-A12C-53DD-BD16C0D1ACEE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4C5673-ECFE-4B59-3F31-D95D297F3B1F}"/>
                </a:ext>
              </a:extLst>
            </p:cNvPr>
            <p:cNvGrpSpPr/>
            <p:nvPr/>
          </p:nvGrpSpPr>
          <p:grpSpPr>
            <a:xfrm>
              <a:off x="1374819" y="809248"/>
              <a:ext cx="4290271" cy="638311"/>
              <a:chOff x="1374819" y="809248"/>
              <a:chExt cx="4290271" cy="638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0DCB2-BF47-0B2A-B3E8-0AD5017CA43A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CA976-3272-7547-1732-EACDDA00A9EE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B6F5B-48ED-0DDC-23B5-3C788E800F20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0843685-1225-75DD-3E28-AF3A7EB9F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562C38-F47B-478F-9D7A-CA9F6DB1B7E5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(void*)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AEC0B-3252-D6E4-E2D9-68DD8684E600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00000000 00000000 00010100 00100011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24B61A-8BAB-8667-BFD0-DA93DE44294B}"/>
              </a:ext>
            </a:extLst>
          </p:cNvPr>
          <p:cNvGrpSpPr/>
          <p:nvPr/>
        </p:nvGrpSpPr>
        <p:grpSpPr>
          <a:xfrm>
            <a:off x="481195" y="604190"/>
            <a:ext cx="1693150" cy="663052"/>
            <a:chOff x="481195" y="604190"/>
            <a:chExt cx="1693150" cy="66305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1DA0FA-F26D-7DD4-7399-F2C76935C3B0}"/>
                </a:ext>
              </a:extLst>
            </p:cNvPr>
            <p:cNvSpPr/>
            <p:nvPr/>
          </p:nvSpPr>
          <p:spPr>
            <a:xfrm>
              <a:off x="481195" y="604190"/>
              <a:ext cx="1693150" cy="404734"/>
            </a:xfrm>
            <a:custGeom>
              <a:avLst/>
              <a:gdLst>
                <a:gd name="connsiteX0" fmla="*/ 0 w 1693150"/>
                <a:gd name="connsiteY0" fmla="*/ 0 h 404734"/>
                <a:gd name="connsiteX1" fmla="*/ 598246 w 1693150"/>
                <a:gd name="connsiteY1" fmla="*/ 0 h 404734"/>
                <a:gd name="connsiteX2" fmla="*/ 1179561 w 1693150"/>
                <a:gd name="connsiteY2" fmla="*/ 0 h 404734"/>
                <a:gd name="connsiteX3" fmla="*/ 1693150 w 1693150"/>
                <a:gd name="connsiteY3" fmla="*/ 0 h 404734"/>
                <a:gd name="connsiteX4" fmla="*/ 1693150 w 1693150"/>
                <a:gd name="connsiteY4" fmla="*/ 404734 h 404734"/>
                <a:gd name="connsiteX5" fmla="*/ 1162630 w 1693150"/>
                <a:gd name="connsiteY5" fmla="*/ 404734 h 404734"/>
                <a:gd name="connsiteX6" fmla="*/ 598246 w 1693150"/>
                <a:gd name="connsiteY6" fmla="*/ 404734 h 404734"/>
                <a:gd name="connsiteX7" fmla="*/ 0 w 1693150"/>
                <a:gd name="connsiteY7" fmla="*/ 404734 h 404734"/>
                <a:gd name="connsiteX8" fmla="*/ 0 w 1693150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40473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91304" y="188390"/>
                    <a:pt x="1710721" y="220352"/>
                    <a:pt x="1693150" y="404734"/>
                  </a:cubicBezTo>
                  <a:cubicBezTo>
                    <a:pt x="1514030" y="407561"/>
                    <a:pt x="1362404" y="423624"/>
                    <a:pt x="1162630" y="404734"/>
                  </a:cubicBezTo>
                  <a:cubicBezTo>
                    <a:pt x="962856" y="385844"/>
                    <a:pt x="875860" y="422504"/>
                    <a:pt x="598246" y="404734"/>
                  </a:cubicBezTo>
                  <a:cubicBezTo>
                    <a:pt x="320632" y="386964"/>
                    <a:pt x="137555" y="378113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1693150" h="40473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8551" y="201100"/>
                    <a:pt x="1682116" y="295454"/>
                    <a:pt x="1693150" y="404734"/>
                  </a:cubicBezTo>
                  <a:cubicBezTo>
                    <a:pt x="1558309" y="407336"/>
                    <a:pt x="1406557" y="410253"/>
                    <a:pt x="1162630" y="404734"/>
                  </a:cubicBezTo>
                  <a:cubicBezTo>
                    <a:pt x="918703" y="399215"/>
                    <a:pt x="722167" y="396705"/>
                    <a:pt x="564383" y="404734"/>
                  </a:cubicBezTo>
                  <a:cubicBezTo>
                    <a:pt x="406599" y="412763"/>
                    <a:pt x="253458" y="432232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malloc() returned pointer type</a:t>
              </a:r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3604DE1C-2ACF-D01B-7446-F37B7A191F6E}"/>
                </a:ext>
              </a:extLst>
            </p:cNvPr>
            <p:cNvCxnSpPr>
              <a:cxnSpLocks/>
              <a:stCxn id="45" idx="2"/>
              <a:endCxn id="34" idx="1"/>
            </p:cNvCxnSpPr>
            <p:nvPr/>
          </p:nvCxnSpPr>
          <p:spPr>
            <a:xfrm rot="16200000" flipH="1">
              <a:off x="1222135" y="1114558"/>
              <a:ext cx="258318" cy="4704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AD78C-8279-1031-4689-CDD3BC903A9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BFB69-DF48-E92F-DB63-4EBBCA9A01C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0B096-E325-EC22-FB42-6BDEE5951DE2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861494-BAD3-899E-71C5-D315293E46B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D191-8DCE-F876-01AF-DA4BAAA8DBE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820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297B1-2379-E9F5-B00A-E349B484F168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</a:t>
            </a:r>
            <a:r>
              <a:rPr lang="en-AU" sz="1400" dirty="0"/>
              <a:t>(int *)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904F11-5A3E-D9E0-E159-2462B94DE285}"/>
              </a:ext>
            </a:extLst>
          </p:cNvPr>
          <p:cNvSpPr/>
          <p:nvPr/>
        </p:nvSpPr>
        <p:spPr>
          <a:xfrm>
            <a:off x="1409473" y="1081063"/>
            <a:ext cx="697188" cy="398961"/>
          </a:xfrm>
          <a:prstGeom prst="ellipse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55530"/>
            <a:ext cx="470602" cy="316360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3" y="1949113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2" y="196320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1" y="194509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8" y="195919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132E5E-2EF1-F829-119E-C9B03C894CAB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21DA06-F308-77CA-2E85-EDC10DCC826B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0xF93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F3E18C-C44B-AEF4-7A40-8543CB6F8187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BA4709-1492-09C4-9078-0F8F9CB3BEB6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8FC81ADF-B1FC-DC7C-2021-ADBA8091E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7F65C0-0D6A-F900-B87E-AFD5C18F20BC}"/>
                </a:ext>
              </a:extLst>
            </p:cNvPr>
            <p:cNvSpPr txBox="1"/>
            <p:nvPr/>
          </p:nvSpPr>
          <p:spPr>
            <a:xfrm>
              <a:off x="1374819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D5F9C5-023B-61C1-862E-7DFCCAF5C668}"/>
              </a:ext>
            </a:extLst>
          </p:cNvPr>
          <p:cNvGrpSpPr/>
          <p:nvPr/>
        </p:nvGrpSpPr>
        <p:grpSpPr>
          <a:xfrm>
            <a:off x="601512" y="658336"/>
            <a:ext cx="1505149" cy="608906"/>
            <a:chOff x="601512" y="658336"/>
            <a:chExt cx="1505149" cy="6089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551626-0774-1E46-784A-218FB6E63061}"/>
                </a:ext>
              </a:extLst>
            </p:cNvPr>
            <p:cNvSpPr/>
            <p:nvPr/>
          </p:nvSpPr>
          <p:spPr>
            <a:xfrm>
              <a:off x="601512" y="658336"/>
              <a:ext cx="1505149" cy="338554"/>
            </a:xfrm>
            <a:custGeom>
              <a:avLst/>
              <a:gdLst>
                <a:gd name="connsiteX0" fmla="*/ 0 w 1505149"/>
                <a:gd name="connsiteY0" fmla="*/ 0 h 338554"/>
                <a:gd name="connsiteX1" fmla="*/ 531819 w 1505149"/>
                <a:gd name="connsiteY1" fmla="*/ 0 h 338554"/>
                <a:gd name="connsiteX2" fmla="*/ 1048587 w 1505149"/>
                <a:gd name="connsiteY2" fmla="*/ 0 h 338554"/>
                <a:gd name="connsiteX3" fmla="*/ 1505149 w 1505149"/>
                <a:gd name="connsiteY3" fmla="*/ 0 h 338554"/>
                <a:gd name="connsiteX4" fmla="*/ 1505149 w 1505149"/>
                <a:gd name="connsiteY4" fmla="*/ 338554 h 338554"/>
                <a:gd name="connsiteX5" fmla="*/ 1033536 w 1505149"/>
                <a:gd name="connsiteY5" fmla="*/ 338554 h 338554"/>
                <a:gd name="connsiteX6" fmla="*/ 531819 w 1505149"/>
                <a:gd name="connsiteY6" fmla="*/ 338554 h 338554"/>
                <a:gd name="connsiteX7" fmla="*/ 0 w 1505149"/>
                <a:gd name="connsiteY7" fmla="*/ 338554 h 338554"/>
                <a:gd name="connsiteX8" fmla="*/ 0 w 1505149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149" h="338554" fill="none" extrusionOk="0">
                  <a:moveTo>
                    <a:pt x="0" y="0"/>
                  </a:moveTo>
                  <a:cubicBezTo>
                    <a:pt x="250937" y="-2791"/>
                    <a:pt x="271103" y="-16881"/>
                    <a:pt x="531819" y="0"/>
                  </a:cubicBezTo>
                  <a:cubicBezTo>
                    <a:pt x="792535" y="16881"/>
                    <a:pt x="847241" y="-7608"/>
                    <a:pt x="1048587" y="0"/>
                  </a:cubicBezTo>
                  <a:cubicBezTo>
                    <a:pt x="1249933" y="7608"/>
                    <a:pt x="1304180" y="5510"/>
                    <a:pt x="1505149" y="0"/>
                  </a:cubicBezTo>
                  <a:cubicBezTo>
                    <a:pt x="1511975" y="115344"/>
                    <a:pt x="1511681" y="246378"/>
                    <a:pt x="1505149" y="338554"/>
                  </a:cubicBezTo>
                  <a:cubicBezTo>
                    <a:pt x="1335615" y="324904"/>
                    <a:pt x="1208912" y="353703"/>
                    <a:pt x="1033536" y="338554"/>
                  </a:cubicBezTo>
                  <a:cubicBezTo>
                    <a:pt x="858160" y="323405"/>
                    <a:pt x="645212" y="327146"/>
                    <a:pt x="531819" y="338554"/>
                  </a:cubicBezTo>
                  <a:cubicBezTo>
                    <a:pt x="418426" y="349962"/>
                    <a:pt x="229622" y="344145"/>
                    <a:pt x="0" y="338554"/>
                  </a:cubicBezTo>
                  <a:cubicBezTo>
                    <a:pt x="-576" y="255260"/>
                    <a:pt x="1568" y="159055"/>
                    <a:pt x="0" y="0"/>
                  </a:cubicBezTo>
                  <a:close/>
                </a:path>
                <a:path w="1505149" h="338554" stroke="0" extrusionOk="0">
                  <a:moveTo>
                    <a:pt x="0" y="0"/>
                  </a:moveTo>
                  <a:cubicBezTo>
                    <a:pt x="125705" y="15918"/>
                    <a:pt x="319803" y="22307"/>
                    <a:pt x="486665" y="0"/>
                  </a:cubicBezTo>
                  <a:cubicBezTo>
                    <a:pt x="653528" y="-22307"/>
                    <a:pt x="735907" y="-20565"/>
                    <a:pt x="943227" y="0"/>
                  </a:cubicBezTo>
                  <a:cubicBezTo>
                    <a:pt x="1150547" y="20565"/>
                    <a:pt x="1254980" y="24370"/>
                    <a:pt x="1505149" y="0"/>
                  </a:cubicBezTo>
                  <a:cubicBezTo>
                    <a:pt x="1496715" y="98340"/>
                    <a:pt x="1494264" y="172793"/>
                    <a:pt x="1505149" y="338554"/>
                  </a:cubicBezTo>
                  <a:cubicBezTo>
                    <a:pt x="1298334" y="339629"/>
                    <a:pt x="1178217" y="358899"/>
                    <a:pt x="1033536" y="338554"/>
                  </a:cubicBezTo>
                  <a:cubicBezTo>
                    <a:pt x="888855" y="318209"/>
                    <a:pt x="667684" y="323928"/>
                    <a:pt x="501716" y="338554"/>
                  </a:cubicBezTo>
                  <a:cubicBezTo>
                    <a:pt x="335748" y="353180"/>
                    <a:pt x="150030" y="341429"/>
                    <a:pt x="0" y="338554"/>
                  </a:cubicBezTo>
                  <a:cubicBezTo>
                    <a:pt x="7027" y="256353"/>
                    <a:pt x="-1773" y="77906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Cast pointer type</a:t>
              </a:r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594851DC-C6D2-7D30-5CC8-6FB6A825D02D}"/>
                </a:ext>
              </a:extLst>
            </p:cNvPr>
            <p:cNvCxnSpPr>
              <a:cxnSpLocks/>
              <a:stCxn id="60" idx="2"/>
              <a:endCxn id="54" idx="1"/>
            </p:cNvCxnSpPr>
            <p:nvPr/>
          </p:nvCxnSpPr>
          <p:spPr>
            <a:xfrm rot="16200000" flipH="1">
              <a:off x="1229277" y="1121700"/>
              <a:ext cx="270352" cy="20732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173F35-D482-3102-FFCB-852F35EFBA0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185E93-ACBF-4FA5-72B1-A1F0E1A5CB7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98288-7457-0D04-C37B-C7443CC71026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52F21-D6D8-03E1-A5E5-49E65287A4D2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B94E1-9818-57A3-3894-A02EF3B46FC4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61E4-15FD-DC4A-EBAD-52503A6231E8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5155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6FAEF9-5724-4930-4867-877A3FF16B71}"/>
              </a:ext>
            </a:extLst>
          </p:cNvPr>
          <p:cNvSpPr/>
          <p:nvPr/>
        </p:nvSpPr>
        <p:spPr>
          <a:xfrm>
            <a:off x="4008454" y="1361036"/>
            <a:ext cx="2189138" cy="421275"/>
          </a:xfrm>
          <a:custGeom>
            <a:avLst/>
            <a:gdLst>
              <a:gd name="connsiteX0" fmla="*/ 0 w 2189138"/>
              <a:gd name="connsiteY0" fmla="*/ 0 h 421275"/>
              <a:gd name="connsiteX1" fmla="*/ 525393 w 2189138"/>
              <a:gd name="connsiteY1" fmla="*/ 0 h 421275"/>
              <a:gd name="connsiteX2" fmla="*/ 1072678 w 2189138"/>
              <a:gd name="connsiteY2" fmla="*/ 0 h 421275"/>
              <a:gd name="connsiteX3" fmla="*/ 1619962 w 2189138"/>
              <a:gd name="connsiteY3" fmla="*/ 0 h 421275"/>
              <a:gd name="connsiteX4" fmla="*/ 2189138 w 2189138"/>
              <a:gd name="connsiteY4" fmla="*/ 0 h 421275"/>
              <a:gd name="connsiteX5" fmla="*/ 2189138 w 2189138"/>
              <a:gd name="connsiteY5" fmla="*/ 421275 h 421275"/>
              <a:gd name="connsiteX6" fmla="*/ 1641854 w 2189138"/>
              <a:gd name="connsiteY6" fmla="*/ 421275 h 421275"/>
              <a:gd name="connsiteX7" fmla="*/ 1138352 w 2189138"/>
              <a:gd name="connsiteY7" fmla="*/ 421275 h 421275"/>
              <a:gd name="connsiteX8" fmla="*/ 634850 w 2189138"/>
              <a:gd name="connsiteY8" fmla="*/ 421275 h 421275"/>
              <a:gd name="connsiteX9" fmla="*/ 0 w 2189138"/>
              <a:gd name="connsiteY9" fmla="*/ 421275 h 421275"/>
              <a:gd name="connsiteX10" fmla="*/ 0 w 2189138"/>
              <a:gd name="connsiteY10" fmla="*/ 0 h 4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89138" h="421275" fill="none" extrusionOk="0">
                <a:moveTo>
                  <a:pt x="0" y="0"/>
                </a:moveTo>
                <a:cubicBezTo>
                  <a:pt x="198806" y="-5697"/>
                  <a:pt x="369507" y="-974"/>
                  <a:pt x="525393" y="0"/>
                </a:cubicBezTo>
                <a:cubicBezTo>
                  <a:pt x="681279" y="974"/>
                  <a:pt x="818783" y="-15871"/>
                  <a:pt x="1072678" y="0"/>
                </a:cubicBezTo>
                <a:cubicBezTo>
                  <a:pt x="1326573" y="15871"/>
                  <a:pt x="1388969" y="14344"/>
                  <a:pt x="1619962" y="0"/>
                </a:cubicBezTo>
                <a:cubicBezTo>
                  <a:pt x="1850955" y="-14344"/>
                  <a:pt x="1993475" y="-200"/>
                  <a:pt x="2189138" y="0"/>
                </a:cubicBezTo>
                <a:cubicBezTo>
                  <a:pt x="2189960" y="125972"/>
                  <a:pt x="2200094" y="336165"/>
                  <a:pt x="2189138" y="421275"/>
                </a:cubicBezTo>
                <a:cubicBezTo>
                  <a:pt x="2062980" y="400464"/>
                  <a:pt x="1908981" y="421889"/>
                  <a:pt x="1641854" y="421275"/>
                </a:cubicBezTo>
                <a:cubicBezTo>
                  <a:pt x="1374727" y="420661"/>
                  <a:pt x="1329379" y="423449"/>
                  <a:pt x="1138352" y="421275"/>
                </a:cubicBezTo>
                <a:cubicBezTo>
                  <a:pt x="947325" y="419101"/>
                  <a:pt x="864924" y="432859"/>
                  <a:pt x="634850" y="421275"/>
                </a:cubicBezTo>
                <a:cubicBezTo>
                  <a:pt x="404776" y="409691"/>
                  <a:pt x="194950" y="403496"/>
                  <a:pt x="0" y="421275"/>
                </a:cubicBezTo>
                <a:cubicBezTo>
                  <a:pt x="-18367" y="285440"/>
                  <a:pt x="9596" y="88355"/>
                  <a:pt x="0" y="0"/>
                </a:cubicBezTo>
                <a:close/>
              </a:path>
              <a:path w="2189138" h="421275" stroke="0" extrusionOk="0">
                <a:moveTo>
                  <a:pt x="0" y="0"/>
                </a:moveTo>
                <a:cubicBezTo>
                  <a:pt x="142511" y="19240"/>
                  <a:pt x="335462" y="4909"/>
                  <a:pt x="525393" y="0"/>
                </a:cubicBezTo>
                <a:cubicBezTo>
                  <a:pt x="715324" y="-4909"/>
                  <a:pt x="875689" y="6229"/>
                  <a:pt x="1007003" y="0"/>
                </a:cubicBezTo>
                <a:cubicBezTo>
                  <a:pt x="1138317" y="-6229"/>
                  <a:pt x="1379612" y="13596"/>
                  <a:pt x="1598071" y="0"/>
                </a:cubicBezTo>
                <a:cubicBezTo>
                  <a:pt x="1816530" y="-13596"/>
                  <a:pt x="1984980" y="21054"/>
                  <a:pt x="2189138" y="0"/>
                </a:cubicBezTo>
                <a:cubicBezTo>
                  <a:pt x="2192106" y="156712"/>
                  <a:pt x="2170339" y="327859"/>
                  <a:pt x="2189138" y="421275"/>
                </a:cubicBezTo>
                <a:cubicBezTo>
                  <a:pt x="1939861" y="407452"/>
                  <a:pt x="1794858" y="418254"/>
                  <a:pt x="1685636" y="421275"/>
                </a:cubicBezTo>
                <a:cubicBezTo>
                  <a:pt x="1576414" y="424296"/>
                  <a:pt x="1314274" y="397414"/>
                  <a:pt x="1182135" y="421275"/>
                </a:cubicBezTo>
                <a:cubicBezTo>
                  <a:pt x="1049996" y="445136"/>
                  <a:pt x="871648" y="396921"/>
                  <a:pt x="591067" y="421275"/>
                </a:cubicBezTo>
                <a:cubicBezTo>
                  <a:pt x="310486" y="445629"/>
                  <a:pt x="181257" y="447408"/>
                  <a:pt x="0" y="421275"/>
                </a:cubicBezTo>
                <a:cubicBezTo>
                  <a:pt x="19047" y="245594"/>
                  <a:pt x="-6060" y="12439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We’ll show the int value now rather than the bytes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9632D66-C9F5-6A1E-C234-EDD73C8B1AD2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rot="10800000">
            <a:off x="3447972" y="1263936"/>
            <a:ext cx="560482" cy="30773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4B4566-F42F-3DA0-DD32-4443E7D10940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3990"/>
            <a:ext cx="470602" cy="318514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8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7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6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73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D74094D-4C6E-7DAA-34E0-02FA34613551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9E4B9C-8C8B-C810-D236-C2B5ACD33A95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0xF93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C2AAD9-100E-69B2-D7A7-F60CF034C5E8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70835A-EDA3-A056-C246-603D52D102EC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397F7D8E-A0FF-CF6A-BE9B-AB2CE4B62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AB0302-848B-2E43-431B-BC95292B4580}"/>
                </a:ext>
              </a:extLst>
            </p:cNvPr>
            <p:cNvSpPr txBox="1"/>
            <p:nvPr/>
          </p:nvSpPr>
          <p:spPr>
            <a:xfrm>
              <a:off x="1374819" y="1097965"/>
              <a:ext cx="92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DA80B8-4ADC-DB39-3C24-C71BF68F6CE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E1836B-A41D-0B65-8345-7D20336A907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5D4BD-44D8-65E8-5D89-CBBB5AA3C7E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CD740F-26D2-8EA4-9756-27A3C7A4E76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50A61-B048-F718-DD41-BC74AD7D9EE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8F38F-05A8-2972-53A1-4A44F411F6F9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5155</a:t>
            </a:r>
          </a:p>
        </p:txBody>
      </p:sp>
    </p:spTree>
    <p:extLst>
      <p:ext uri="{BB962C8B-B14F-4D97-AF65-F5344CB8AC3E}">
        <p14:creationId xmlns:p14="http://schemas.microsoft.com/office/powerpoint/2010/main" val="12112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550910"/>
            <a:ext cx="470602" cy="28554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D16006-7E7B-3B73-6819-A709D510E32C}"/>
              </a:ext>
            </a:extLst>
          </p:cNvPr>
          <p:cNvGrpSpPr/>
          <p:nvPr/>
        </p:nvGrpSpPr>
        <p:grpSpPr>
          <a:xfrm>
            <a:off x="1374819" y="1097965"/>
            <a:ext cx="3735104" cy="349594"/>
            <a:chOff x="1374819" y="1097965"/>
            <a:chExt cx="3735104" cy="3495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47E8B4-3A41-B7A6-5AA1-492461D4B57F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0xF93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577AFB-4467-ED6B-81DF-3A0F36B9F01D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546F1B-6079-3DA9-AFAB-2EB76FA83C21}"/>
                </a:ext>
              </a:extLst>
            </p:cNvPr>
            <p:cNvSpPr txBox="1"/>
            <p:nvPr/>
          </p:nvSpPr>
          <p:spPr>
            <a:xfrm>
              <a:off x="1374819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points to 0xF93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EA866-A4ED-FF3B-06BC-12C3B3BF956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21975A-DD7D-E2EC-D286-644561C63A6D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506674-DE72-6DA9-DE92-779B1A584F1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CA0E95-6443-2F85-6530-1BF6C02843C8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09D8F95-F9EE-2F8B-B4C0-62C5B384DA13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34AE2-8D72-05F1-CFBD-6F0A423E4A8E}"/>
              </a:ext>
            </a:extLst>
          </p:cNvPr>
          <p:cNvSpPr txBox="1"/>
          <p:nvPr/>
        </p:nvSpPr>
        <p:spPr>
          <a:xfrm>
            <a:off x="2647893" y="1079269"/>
            <a:ext cx="8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5155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B72772-7389-8189-EA6D-D1CD4C605CF7}"/>
              </a:ext>
            </a:extLst>
          </p:cNvPr>
          <p:cNvSpPr/>
          <p:nvPr/>
        </p:nvSpPr>
        <p:spPr>
          <a:xfrm>
            <a:off x="4716380" y="2408487"/>
            <a:ext cx="1263316" cy="281390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B6831-2C41-DFD0-CB13-464BD586F8D8}"/>
              </a:ext>
            </a:extLst>
          </p:cNvPr>
          <p:cNvSpPr/>
          <p:nvPr/>
        </p:nvSpPr>
        <p:spPr>
          <a:xfrm>
            <a:off x="4508193" y="2958219"/>
            <a:ext cx="1724014" cy="397937"/>
          </a:xfrm>
          <a:custGeom>
            <a:avLst/>
            <a:gdLst>
              <a:gd name="connsiteX0" fmla="*/ 0 w 1724014"/>
              <a:gd name="connsiteY0" fmla="*/ 0 h 397937"/>
              <a:gd name="connsiteX1" fmla="*/ 609152 w 1724014"/>
              <a:gd name="connsiteY1" fmla="*/ 0 h 397937"/>
              <a:gd name="connsiteX2" fmla="*/ 1201063 w 1724014"/>
              <a:gd name="connsiteY2" fmla="*/ 0 h 397937"/>
              <a:gd name="connsiteX3" fmla="*/ 1724014 w 1724014"/>
              <a:gd name="connsiteY3" fmla="*/ 0 h 397937"/>
              <a:gd name="connsiteX4" fmla="*/ 1724014 w 1724014"/>
              <a:gd name="connsiteY4" fmla="*/ 397937 h 397937"/>
              <a:gd name="connsiteX5" fmla="*/ 1183823 w 1724014"/>
              <a:gd name="connsiteY5" fmla="*/ 397937 h 397937"/>
              <a:gd name="connsiteX6" fmla="*/ 609152 w 1724014"/>
              <a:gd name="connsiteY6" fmla="*/ 397937 h 397937"/>
              <a:gd name="connsiteX7" fmla="*/ 0 w 1724014"/>
              <a:gd name="connsiteY7" fmla="*/ 397937 h 397937"/>
              <a:gd name="connsiteX8" fmla="*/ 0 w 1724014"/>
              <a:gd name="connsiteY8" fmla="*/ 0 h 39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4014" h="397937" fill="none" extrusionOk="0">
                <a:moveTo>
                  <a:pt x="0" y="0"/>
                </a:moveTo>
                <a:cubicBezTo>
                  <a:pt x="168917" y="-25528"/>
                  <a:pt x="389467" y="-22005"/>
                  <a:pt x="609152" y="0"/>
                </a:cubicBezTo>
                <a:cubicBezTo>
                  <a:pt x="828837" y="22005"/>
                  <a:pt x="1058017" y="-6280"/>
                  <a:pt x="1201063" y="0"/>
                </a:cubicBezTo>
                <a:cubicBezTo>
                  <a:pt x="1344109" y="6280"/>
                  <a:pt x="1537004" y="-17213"/>
                  <a:pt x="1724014" y="0"/>
                </a:cubicBezTo>
                <a:cubicBezTo>
                  <a:pt x="1732827" y="113639"/>
                  <a:pt x="1714205" y="247284"/>
                  <a:pt x="1724014" y="397937"/>
                </a:cubicBezTo>
                <a:cubicBezTo>
                  <a:pt x="1539235" y="396735"/>
                  <a:pt x="1439007" y="378779"/>
                  <a:pt x="1183823" y="397937"/>
                </a:cubicBezTo>
                <a:cubicBezTo>
                  <a:pt x="928639" y="417095"/>
                  <a:pt x="828258" y="390438"/>
                  <a:pt x="609152" y="397937"/>
                </a:cubicBezTo>
                <a:cubicBezTo>
                  <a:pt x="390046" y="405436"/>
                  <a:pt x="135479" y="422361"/>
                  <a:pt x="0" y="397937"/>
                </a:cubicBezTo>
                <a:cubicBezTo>
                  <a:pt x="108" y="306368"/>
                  <a:pt x="-5549" y="94857"/>
                  <a:pt x="0" y="0"/>
                </a:cubicBezTo>
                <a:close/>
              </a:path>
              <a:path w="1724014" h="397937" stroke="0" extrusionOk="0">
                <a:moveTo>
                  <a:pt x="0" y="0"/>
                </a:moveTo>
                <a:cubicBezTo>
                  <a:pt x="154863" y="-23128"/>
                  <a:pt x="337114" y="-15755"/>
                  <a:pt x="557431" y="0"/>
                </a:cubicBezTo>
                <a:cubicBezTo>
                  <a:pt x="777748" y="15755"/>
                  <a:pt x="888157" y="194"/>
                  <a:pt x="1080382" y="0"/>
                </a:cubicBezTo>
                <a:cubicBezTo>
                  <a:pt x="1272607" y="-194"/>
                  <a:pt x="1488412" y="26892"/>
                  <a:pt x="1724014" y="0"/>
                </a:cubicBezTo>
                <a:cubicBezTo>
                  <a:pt x="1718809" y="192836"/>
                  <a:pt x="1711495" y="303677"/>
                  <a:pt x="1724014" y="397937"/>
                </a:cubicBezTo>
                <a:cubicBezTo>
                  <a:pt x="1481967" y="415498"/>
                  <a:pt x="1319859" y="372464"/>
                  <a:pt x="1183823" y="397937"/>
                </a:cubicBezTo>
                <a:cubicBezTo>
                  <a:pt x="1047787" y="423410"/>
                  <a:pt x="854039" y="383764"/>
                  <a:pt x="574671" y="397937"/>
                </a:cubicBezTo>
                <a:cubicBezTo>
                  <a:pt x="295303" y="412110"/>
                  <a:pt x="248001" y="416136"/>
                  <a:pt x="0" y="397937"/>
                </a:cubicBezTo>
                <a:cubicBezTo>
                  <a:pt x="6338" y="259098"/>
                  <a:pt x="-1945" y="19662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Get the value of p (an address)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92AE53A-1FEF-3D7C-AE57-776AC36C63C8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5238465" y="2826484"/>
            <a:ext cx="257123" cy="634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541CA-2239-A2C1-EB1F-B868010514FD}"/>
              </a:ext>
            </a:extLst>
          </p:cNvPr>
          <p:cNvSpPr/>
          <p:nvPr/>
        </p:nvSpPr>
        <p:spPr>
          <a:xfrm>
            <a:off x="293477" y="3628170"/>
            <a:ext cx="1940644" cy="412054"/>
          </a:xfrm>
          <a:custGeom>
            <a:avLst/>
            <a:gdLst>
              <a:gd name="connsiteX0" fmla="*/ 0 w 1940644"/>
              <a:gd name="connsiteY0" fmla="*/ 0 h 412054"/>
              <a:gd name="connsiteX1" fmla="*/ 685694 w 1940644"/>
              <a:gd name="connsiteY1" fmla="*/ 0 h 412054"/>
              <a:gd name="connsiteX2" fmla="*/ 1351982 w 1940644"/>
              <a:gd name="connsiteY2" fmla="*/ 0 h 412054"/>
              <a:gd name="connsiteX3" fmla="*/ 1940644 w 1940644"/>
              <a:gd name="connsiteY3" fmla="*/ 0 h 412054"/>
              <a:gd name="connsiteX4" fmla="*/ 1940644 w 1940644"/>
              <a:gd name="connsiteY4" fmla="*/ 412054 h 412054"/>
              <a:gd name="connsiteX5" fmla="*/ 1332576 w 1940644"/>
              <a:gd name="connsiteY5" fmla="*/ 412054 h 412054"/>
              <a:gd name="connsiteX6" fmla="*/ 685694 w 1940644"/>
              <a:gd name="connsiteY6" fmla="*/ 412054 h 412054"/>
              <a:gd name="connsiteX7" fmla="*/ 0 w 1940644"/>
              <a:gd name="connsiteY7" fmla="*/ 412054 h 412054"/>
              <a:gd name="connsiteX8" fmla="*/ 0 w 1940644"/>
              <a:gd name="connsiteY8" fmla="*/ 0 h 41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644" h="412054" fill="none" extrusionOk="0">
                <a:moveTo>
                  <a:pt x="0" y="0"/>
                </a:moveTo>
                <a:cubicBezTo>
                  <a:pt x="225580" y="-28192"/>
                  <a:pt x="539552" y="33465"/>
                  <a:pt x="685694" y="0"/>
                </a:cubicBezTo>
                <a:cubicBezTo>
                  <a:pt x="831836" y="-33465"/>
                  <a:pt x="1029631" y="-32825"/>
                  <a:pt x="1351982" y="0"/>
                </a:cubicBezTo>
                <a:cubicBezTo>
                  <a:pt x="1674333" y="32825"/>
                  <a:pt x="1647708" y="-18790"/>
                  <a:pt x="1940644" y="0"/>
                </a:cubicBezTo>
                <a:cubicBezTo>
                  <a:pt x="1926158" y="159052"/>
                  <a:pt x="1937104" y="321328"/>
                  <a:pt x="1940644" y="412054"/>
                </a:cubicBezTo>
                <a:cubicBezTo>
                  <a:pt x="1660034" y="423596"/>
                  <a:pt x="1505110" y="400621"/>
                  <a:pt x="1332576" y="412054"/>
                </a:cubicBezTo>
                <a:cubicBezTo>
                  <a:pt x="1160042" y="423487"/>
                  <a:pt x="995678" y="390787"/>
                  <a:pt x="685694" y="412054"/>
                </a:cubicBezTo>
                <a:cubicBezTo>
                  <a:pt x="375710" y="433321"/>
                  <a:pt x="311840" y="384512"/>
                  <a:pt x="0" y="412054"/>
                </a:cubicBezTo>
                <a:cubicBezTo>
                  <a:pt x="-1332" y="214159"/>
                  <a:pt x="-3221" y="199980"/>
                  <a:pt x="0" y="0"/>
                </a:cubicBezTo>
                <a:close/>
              </a:path>
              <a:path w="1940644" h="412054" stroke="0" extrusionOk="0">
                <a:moveTo>
                  <a:pt x="0" y="0"/>
                </a:moveTo>
                <a:cubicBezTo>
                  <a:pt x="196222" y="4733"/>
                  <a:pt x="330380" y="10636"/>
                  <a:pt x="627475" y="0"/>
                </a:cubicBezTo>
                <a:cubicBezTo>
                  <a:pt x="924570" y="-10636"/>
                  <a:pt x="1094199" y="-12080"/>
                  <a:pt x="1216137" y="0"/>
                </a:cubicBezTo>
                <a:cubicBezTo>
                  <a:pt x="1338075" y="12080"/>
                  <a:pt x="1693260" y="29295"/>
                  <a:pt x="1940644" y="0"/>
                </a:cubicBezTo>
                <a:cubicBezTo>
                  <a:pt x="1943632" y="198868"/>
                  <a:pt x="1941977" y="299605"/>
                  <a:pt x="1940644" y="412054"/>
                </a:cubicBezTo>
                <a:cubicBezTo>
                  <a:pt x="1733599" y="411016"/>
                  <a:pt x="1580046" y="424456"/>
                  <a:pt x="1332576" y="412054"/>
                </a:cubicBezTo>
                <a:cubicBezTo>
                  <a:pt x="1085106" y="399652"/>
                  <a:pt x="879231" y="392011"/>
                  <a:pt x="646881" y="412054"/>
                </a:cubicBezTo>
                <a:cubicBezTo>
                  <a:pt x="414532" y="432097"/>
                  <a:pt x="305747" y="411347"/>
                  <a:pt x="0" y="412054"/>
                </a:cubicBezTo>
                <a:cubicBezTo>
                  <a:pt x="7803" y="301982"/>
                  <a:pt x="14519" y="12369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This is the value of p... the address 0xF93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BA7B1C3-FAEA-F83F-BA56-0A9D8230857A}"/>
              </a:ext>
            </a:extLst>
          </p:cNvPr>
          <p:cNvCxnSpPr>
            <a:cxnSpLocks/>
            <a:stCxn id="27" idx="1"/>
            <a:endCxn id="41" idx="1"/>
          </p:cNvCxnSpPr>
          <p:nvPr/>
        </p:nvCxnSpPr>
        <p:spPr>
          <a:xfrm rot="10800000" flipH="1" flipV="1">
            <a:off x="293477" y="3834196"/>
            <a:ext cx="187098" cy="592389"/>
          </a:xfrm>
          <a:prstGeom prst="curvedConnector3">
            <a:avLst>
              <a:gd name="adj1" fmla="val -12218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10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46077"/>
            <a:ext cx="470602" cy="26603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47893" y="1079269"/>
              <a:ext cx="800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5155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/>
              <a:t>The value on the heap is 5155.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24D45-D07C-E469-74EC-761E5C12840A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3AE146-4E2A-3E67-DF11-F77BFC31123F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BDA2DC-9A91-AAE2-573C-E96D054D498B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822A3-83DF-67D1-DD78-ABC77F95441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D5224-EB22-0996-C389-D73E23AEB79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C5238C-2F1A-0890-76ED-8B96AEC489BE}"/>
              </a:ext>
            </a:extLst>
          </p:cNvPr>
          <p:cNvSpPr/>
          <p:nvPr/>
        </p:nvSpPr>
        <p:spPr>
          <a:xfrm>
            <a:off x="4840243" y="3205560"/>
            <a:ext cx="1863134" cy="872945"/>
          </a:xfrm>
          <a:custGeom>
            <a:avLst/>
            <a:gdLst>
              <a:gd name="connsiteX0" fmla="*/ 0 w 1863134"/>
              <a:gd name="connsiteY0" fmla="*/ 0 h 872945"/>
              <a:gd name="connsiteX1" fmla="*/ 602413 w 1863134"/>
              <a:gd name="connsiteY1" fmla="*/ 0 h 872945"/>
              <a:gd name="connsiteX2" fmla="*/ 1223458 w 1863134"/>
              <a:gd name="connsiteY2" fmla="*/ 0 h 872945"/>
              <a:gd name="connsiteX3" fmla="*/ 1863134 w 1863134"/>
              <a:gd name="connsiteY3" fmla="*/ 0 h 872945"/>
              <a:gd name="connsiteX4" fmla="*/ 1863134 w 1863134"/>
              <a:gd name="connsiteY4" fmla="*/ 436473 h 872945"/>
              <a:gd name="connsiteX5" fmla="*/ 1863134 w 1863134"/>
              <a:gd name="connsiteY5" fmla="*/ 872945 h 872945"/>
              <a:gd name="connsiteX6" fmla="*/ 1242089 w 1863134"/>
              <a:gd name="connsiteY6" fmla="*/ 872945 h 872945"/>
              <a:gd name="connsiteX7" fmla="*/ 658307 w 1863134"/>
              <a:gd name="connsiteY7" fmla="*/ 872945 h 872945"/>
              <a:gd name="connsiteX8" fmla="*/ 0 w 1863134"/>
              <a:gd name="connsiteY8" fmla="*/ 872945 h 872945"/>
              <a:gd name="connsiteX9" fmla="*/ 0 w 1863134"/>
              <a:gd name="connsiteY9" fmla="*/ 445202 h 872945"/>
              <a:gd name="connsiteX10" fmla="*/ 0 w 1863134"/>
              <a:gd name="connsiteY10" fmla="*/ 0 h 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3134" h="872945" fill="none" extrusionOk="0">
                <a:moveTo>
                  <a:pt x="0" y="0"/>
                </a:moveTo>
                <a:cubicBezTo>
                  <a:pt x="140260" y="1651"/>
                  <a:pt x="391484" y="19838"/>
                  <a:pt x="602413" y="0"/>
                </a:cubicBezTo>
                <a:cubicBezTo>
                  <a:pt x="813342" y="-19838"/>
                  <a:pt x="1050184" y="1999"/>
                  <a:pt x="1223458" y="0"/>
                </a:cubicBezTo>
                <a:cubicBezTo>
                  <a:pt x="1396732" y="-1999"/>
                  <a:pt x="1586037" y="-17903"/>
                  <a:pt x="1863134" y="0"/>
                </a:cubicBezTo>
                <a:cubicBezTo>
                  <a:pt x="1870044" y="142192"/>
                  <a:pt x="1871559" y="319984"/>
                  <a:pt x="1863134" y="436473"/>
                </a:cubicBezTo>
                <a:cubicBezTo>
                  <a:pt x="1854709" y="552962"/>
                  <a:pt x="1884743" y="723945"/>
                  <a:pt x="1863134" y="872945"/>
                </a:cubicBezTo>
                <a:cubicBezTo>
                  <a:pt x="1598264" y="861328"/>
                  <a:pt x="1399508" y="900559"/>
                  <a:pt x="1242089" y="872945"/>
                </a:cubicBezTo>
                <a:cubicBezTo>
                  <a:pt x="1084670" y="845331"/>
                  <a:pt x="909472" y="894569"/>
                  <a:pt x="658307" y="872945"/>
                </a:cubicBezTo>
                <a:cubicBezTo>
                  <a:pt x="407142" y="851321"/>
                  <a:pt x="256172" y="862665"/>
                  <a:pt x="0" y="872945"/>
                </a:cubicBezTo>
                <a:cubicBezTo>
                  <a:pt x="-585" y="712595"/>
                  <a:pt x="3020" y="567003"/>
                  <a:pt x="0" y="445202"/>
                </a:cubicBezTo>
                <a:cubicBezTo>
                  <a:pt x="-3020" y="323401"/>
                  <a:pt x="-297" y="176442"/>
                  <a:pt x="0" y="0"/>
                </a:cubicBezTo>
                <a:close/>
              </a:path>
              <a:path w="1863134" h="872945" stroke="0" extrusionOk="0">
                <a:moveTo>
                  <a:pt x="0" y="0"/>
                </a:moveTo>
                <a:cubicBezTo>
                  <a:pt x="144418" y="-24607"/>
                  <a:pt x="436464" y="21277"/>
                  <a:pt x="602413" y="0"/>
                </a:cubicBezTo>
                <a:cubicBezTo>
                  <a:pt x="768362" y="-21277"/>
                  <a:pt x="1053480" y="-26166"/>
                  <a:pt x="1167564" y="0"/>
                </a:cubicBezTo>
                <a:cubicBezTo>
                  <a:pt x="1281648" y="26166"/>
                  <a:pt x="1621629" y="-12414"/>
                  <a:pt x="1863134" y="0"/>
                </a:cubicBezTo>
                <a:cubicBezTo>
                  <a:pt x="1845509" y="209080"/>
                  <a:pt x="1871737" y="224241"/>
                  <a:pt x="1863134" y="427743"/>
                </a:cubicBezTo>
                <a:cubicBezTo>
                  <a:pt x="1854531" y="631245"/>
                  <a:pt x="1879020" y="730075"/>
                  <a:pt x="1863134" y="872945"/>
                </a:cubicBezTo>
                <a:cubicBezTo>
                  <a:pt x="1697182" y="889512"/>
                  <a:pt x="1569411" y="899619"/>
                  <a:pt x="1279352" y="872945"/>
                </a:cubicBezTo>
                <a:cubicBezTo>
                  <a:pt x="989293" y="846271"/>
                  <a:pt x="837977" y="872954"/>
                  <a:pt x="695570" y="872945"/>
                </a:cubicBezTo>
                <a:cubicBezTo>
                  <a:pt x="553163" y="872936"/>
                  <a:pt x="240612" y="864584"/>
                  <a:pt x="0" y="872945"/>
                </a:cubicBezTo>
                <a:cubicBezTo>
                  <a:pt x="17638" y="679633"/>
                  <a:pt x="19642" y="616649"/>
                  <a:pt x="0" y="462661"/>
                </a:cubicBezTo>
                <a:cubicBezTo>
                  <a:pt x="-19642" y="308673"/>
                  <a:pt x="-2075" y="16883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Dereferenced p = “get address of p and find value at that location in memory”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BF5B4-0DFE-0DC7-7237-8BA796E6B0B8}"/>
              </a:ext>
            </a:extLst>
          </p:cNvPr>
          <p:cNvSpPr/>
          <p:nvPr/>
        </p:nvSpPr>
        <p:spPr>
          <a:xfrm>
            <a:off x="5637986" y="2637089"/>
            <a:ext cx="341709" cy="278206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F32CDDD-6C49-3015-19CE-40C68FAC0BE7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5634963" y="3068713"/>
            <a:ext cx="27369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569830A-3AF0-3813-8D48-CBB6049AA5ED}"/>
              </a:ext>
            </a:extLst>
          </p:cNvPr>
          <p:cNvSpPr/>
          <p:nvPr/>
        </p:nvSpPr>
        <p:spPr>
          <a:xfrm>
            <a:off x="285856" y="3214024"/>
            <a:ext cx="1634593" cy="837977"/>
          </a:xfrm>
          <a:custGeom>
            <a:avLst/>
            <a:gdLst>
              <a:gd name="connsiteX0" fmla="*/ 0 w 1634593"/>
              <a:gd name="connsiteY0" fmla="*/ 0 h 837977"/>
              <a:gd name="connsiteX1" fmla="*/ 528518 w 1634593"/>
              <a:gd name="connsiteY1" fmla="*/ 0 h 837977"/>
              <a:gd name="connsiteX2" fmla="*/ 1073383 w 1634593"/>
              <a:gd name="connsiteY2" fmla="*/ 0 h 837977"/>
              <a:gd name="connsiteX3" fmla="*/ 1634593 w 1634593"/>
              <a:gd name="connsiteY3" fmla="*/ 0 h 837977"/>
              <a:gd name="connsiteX4" fmla="*/ 1634593 w 1634593"/>
              <a:gd name="connsiteY4" fmla="*/ 418989 h 837977"/>
              <a:gd name="connsiteX5" fmla="*/ 1634593 w 1634593"/>
              <a:gd name="connsiteY5" fmla="*/ 837977 h 837977"/>
              <a:gd name="connsiteX6" fmla="*/ 1089729 w 1634593"/>
              <a:gd name="connsiteY6" fmla="*/ 837977 h 837977"/>
              <a:gd name="connsiteX7" fmla="*/ 577556 w 1634593"/>
              <a:gd name="connsiteY7" fmla="*/ 837977 h 837977"/>
              <a:gd name="connsiteX8" fmla="*/ 0 w 1634593"/>
              <a:gd name="connsiteY8" fmla="*/ 837977 h 837977"/>
              <a:gd name="connsiteX9" fmla="*/ 0 w 1634593"/>
              <a:gd name="connsiteY9" fmla="*/ 427368 h 837977"/>
              <a:gd name="connsiteX10" fmla="*/ 0 w 1634593"/>
              <a:gd name="connsiteY10" fmla="*/ 0 h 83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4593" h="837977" fill="none" extrusionOk="0">
                <a:moveTo>
                  <a:pt x="0" y="0"/>
                </a:moveTo>
                <a:cubicBezTo>
                  <a:pt x="106824" y="-5027"/>
                  <a:pt x="323197" y="-1281"/>
                  <a:pt x="528518" y="0"/>
                </a:cubicBezTo>
                <a:cubicBezTo>
                  <a:pt x="733839" y="1281"/>
                  <a:pt x="814148" y="10310"/>
                  <a:pt x="1073383" y="0"/>
                </a:cubicBezTo>
                <a:cubicBezTo>
                  <a:pt x="1332619" y="-10310"/>
                  <a:pt x="1460857" y="18714"/>
                  <a:pt x="1634593" y="0"/>
                </a:cubicBezTo>
                <a:cubicBezTo>
                  <a:pt x="1640823" y="188683"/>
                  <a:pt x="1648180" y="269947"/>
                  <a:pt x="1634593" y="418989"/>
                </a:cubicBezTo>
                <a:cubicBezTo>
                  <a:pt x="1621006" y="568031"/>
                  <a:pt x="1615461" y="736522"/>
                  <a:pt x="1634593" y="837977"/>
                </a:cubicBezTo>
                <a:cubicBezTo>
                  <a:pt x="1473909" y="839161"/>
                  <a:pt x="1264560" y="851777"/>
                  <a:pt x="1089729" y="837977"/>
                </a:cubicBezTo>
                <a:cubicBezTo>
                  <a:pt x="914898" y="824177"/>
                  <a:pt x="728966" y="828159"/>
                  <a:pt x="577556" y="837977"/>
                </a:cubicBezTo>
                <a:cubicBezTo>
                  <a:pt x="426146" y="847795"/>
                  <a:pt x="223682" y="835711"/>
                  <a:pt x="0" y="837977"/>
                </a:cubicBezTo>
                <a:cubicBezTo>
                  <a:pt x="-8042" y="640770"/>
                  <a:pt x="-17112" y="567556"/>
                  <a:pt x="0" y="427368"/>
                </a:cubicBezTo>
                <a:cubicBezTo>
                  <a:pt x="17112" y="287180"/>
                  <a:pt x="17062" y="185550"/>
                  <a:pt x="0" y="0"/>
                </a:cubicBezTo>
                <a:close/>
              </a:path>
              <a:path w="1634593" h="837977" stroke="0" extrusionOk="0">
                <a:moveTo>
                  <a:pt x="0" y="0"/>
                </a:moveTo>
                <a:cubicBezTo>
                  <a:pt x="174037" y="-3455"/>
                  <a:pt x="383653" y="-1895"/>
                  <a:pt x="528518" y="0"/>
                </a:cubicBezTo>
                <a:cubicBezTo>
                  <a:pt x="673383" y="1895"/>
                  <a:pt x="856841" y="-1789"/>
                  <a:pt x="1024345" y="0"/>
                </a:cubicBezTo>
                <a:cubicBezTo>
                  <a:pt x="1191849" y="1789"/>
                  <a:pt x="1351450" y="-1765"/>
                  <a:pt x="1634593" y="0"/>
                </a:cubicBezTo>
                <a:cubicBezTo>
                  <a:pt x="1641144" y="182283"/>
                  <a:pt x="1626430" y="314208"/>
                  <a:pt x="1634593" y="410609"/>
                </a:cubicBezTo>
                <a:cubicBezTo>
                  <a:pt x="1642756" y="507010"/>
                  <a:pt x="1635769" y="652656"/>
                  <a:pt x="1634593" y="837977"/>
                </a:cubicBezTo>
                <a:cubicBezTo>
                  <a:pt x="1491301" y="839723"/>
                  <a:pt x="1280457" y="839265"/>
                  <a:pt x="1122421" y="837977"/>
                </a:cubicBezTo>
                <a:cubicBezTo>
                  <a:pt x="964385" y="836689"/>
                  <a:pt x="772105" y="820114"/>
                  <a:pt x="610248" y="837977"/>
                </a:cubicBezTo>
                <a:cubicBezTo>
                  <a:pt x="448391" y="855840"/>
                  <a:pt x="276985" y="852169"/>
                  <a:pt x="0" y="837977"/>
                </a:cubicBezTo>
                <a:cubicBezTo>
                  <a:pt x="-1388" y="740684"/>
                  <a:pt x="15658" y="623700"/>
                  <a:pt x="0" y="444128"/>
                </a:cubicBezTo>
                <a:cubicBezTo>
                  <a:pt x="-15658" y="264556"/>
                  <a:pt x="15903" y="12099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First we read this address, then follow it to that location in memory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A54C1DC-96A2-FF59-4ADA-CFBCD52129FD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H="1" flipV="1">
            <a:off x="285855" y="3633012"/>
            <a:ext cx="194719" cy="793573"/>
          </a:xfrm>
          <a:prstGeom prst="curvedConnector3">
            <a:avLst>
              <a:gd name="adj1" fmla="val -1174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DD9050C-F397-B8B0-066E-FF725DE75781}"/>
              </a:ext>
            </a:extLst>
          </p:cNvPr>
          <p:cNvSpPr/>
          <p:nvPr/>
        </p:nvSpPr>
        <p:spPr>
          <a:xfrm>
            <a:off x="321559" y="475910"/>
            <a:ext cx="2645013" cy="480131"/>
          </a:xfrm>
          <a:custGeom>
            <a:avLst/>
            <a:gdLst>
              <a:gd name="connsiteX0" fmla="*/ 0 w 2645013"/>
              <a:gd name="connsiteY0" fmla="*/ 0 h 480131"/>
              <a:gd name="connsiteX1" fmla="*/ 634803 w 2645013"/>
              <a:gd name="connsiteY1" fmla="*/ 0 h 480131"/>
              <a:gd name="connsiteX2" fmla="*/ 1296056 w 2645013"/>
              <a:gd name="connsiteY2" fmla="*/ 0 h 480131"/>
              <a:gd name="connsiteX3" fmla="*/ 1957310 w 2645013"/>
              <a:gd name="connsiteY3" fmla="*/ 0 h 480131"/>
              <a:gd name="connsiteX4" fmla="*/ 2645013 w 2645013"/>
              <a:gd name="connsiteY4" fmla="*/ 0 h 480131"/>
              <a:gd name="connsiteX5" fmla="*/ 2645013 w 2645013"/>
              <a:gd name="connsiteY5" fmla="*/ 480131 h 480131"/>
              <a:gd name="connsiteX6" fmla="*/ 1983760 w 2645013"/>
              <a:gd name="connsiteY6" fmla="*/ 480131 h 480131"/>
              <a:gd name="connsiteX7" fmla="*/ 1375407 w 2645013"/>
              <a:gd name="connsiteY7" fmla="*/ 480131 h 480131"/>
              <a:gd name="connsiteX8" fmla="*/ 767054 w 2645013"/>
              <a:gd name="connsiteY8" fmla="*/ 480131 h 480131"/>
              <a:gd name="connsiteX9" fmla="*/ 0 w 2645013"/>
              <a:gd name="connsiteY9" fmla="*/ 480131 h 480131"/>
              <a:gd name="connsiteX10" fmla="*/ 0 w 2645013"/>
              <a:gd name="connsiteY10" fmla="*/ 0 h 48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5013" h="480131" fill="none" extrusionOk="0">
                <a:moveTo>
                  <a:pt x="0" y="0"/>
                </a:moveTo>
                <a:cubicBezTo>
                  <a:pt x="231705" y="13664"/>
                  <a:pt x="418412" y="-6336"/>
                  <a:pt x="634803" y="0"/>
                </a:cubicBezTo>
                <a:cubicBezTo>
                  <a:pt x="851194" y="6336"/>
                  <a:pt x="982274" y="19113"/>
                  <a:pt x="1296056" y="0"/>
                </a:cubicBezTo>
                <a:cubicBezTo>
                  <a:pt x="1609838" y="-19113"/>
                  <a:pt x="1752626" y="12631"/>
                  <a:pt x="1957310" y="0"/>
                </a:cubicBezTo>
                <a:cubicBezTo>
                  <a:pt x="2161994" y="-12631"/>
                  <a:pt x="2498582" y="20221"/>
                  <a:pt x="2645013" y="0"/>
                </a:cubicBezTo>
                <a:cubicBezTo>
                  <a:pt x="2643243" y="157077"/>
                  <a:pt x="2641218" y="333553"/>
                  <a:pt x="2645013" y="480131"/>
                </a:cubicBezTo>
                <a:cubicBezTo>
                  <a:pt x="2395993" y="460201"/>
                  <a:pt x="2275198" y="448223"/>
                  <a:pt x="1983760" y="480131"/>
                </a:cubicBezTo>
                <a:cubicBezTo>
                  <a:pt x="1692322" y="512039"/>
                  <a:pt x="1644240" y="505930"/>
                  <a:pt x="1375407" y="480131"/>
                </a:cubicBezTo>
                <a:cubicBezTo>
                  <a:pt x="1106574" y="454332"/>
                  <a:pt x="1023420" y="459549"/>
                  <a:pt x="767054" y="480131"/>
                </a:cubicBezTo>
                <a:cubicBezTo>
                  <a:pt x="510688" y="500713"/>
                  <a:pt x="367805" y="501895"/>
                  <a:pt x="0" y="480131"/>
                </a:cubicBezTo>
                <a:cubicBezTo>
                  <a:pt x="-23887" y="338594"/>
                  <a:pt x="-19143" y="187598"/>
                  <a:pt x="0" y="0"/>
                </a:cubicBezTo>
                <a:close/>
              </a:path>
              <a:path w="2645013" h="480131" stroke="0" extrusionOk="0">
                <a:moveTo>
                  <a:pt x="0" y="0"/>
                </a:moveTo>
                <a:cubicBezTo>
                  <a:pt x="290719" y="378"/>
                  <a:pt x="478589" y="-29116"/>
                  <a:pt x="634803" y="0"/>
                </a:cubicBezTo>
                <a:cubicBezTo>
                  <a:pt x="791017" y="29116"/>
                  <a:pt x="1013511" y="12372"/>
                  <a:pt x="1216706" y="0"/>
                </a:cubicBezTo>
                <a:cubicBezTo>
                  <a:pt x="1419901" y="-12372"/>
                  <a:pt x="1709329" y="-15818"/>
                  <a:pt x="1930859" y="0"/>
                </a:cubicBezTo>
                <a:cubicBezTo>
                  <a:pt x="2152389" y="15818"/>
                  <a:pt x="2300450" y="13211"/>
                  <a:pt x="2645013" y="0"/>
                </a:cubicBezTo>
                <a:cubicBezTo>
                  <a:pt x="2631107" y="227819"/>
                  <a:pt x="2668268" y="281729"/>
                  <a:pt x="2645013" y="480131"/>
                </a:cubicBezTo>
                <a:cubicBezTo>
                  <a:pt x="2518716" y="468730"/>
                  <a:pt x="2215477" y="485026"/>
                  <a:pt x="2036660" y="480131"/>
                </a:cubicBezTo>
                <a:cubicBezTo>
                  <a:pt x="1857843" y="475236"/>
                  <a:pt x="1685660" y="465916"/>
                  <a:pt x="1428307" y="480131"/>
                </a:cubicBezTo>
                <a:cubicBezTo>
                  <a:pt x="1170954" y="494346"/>
                  <a:pt x="889607" y="498826"/>
                  <a:pt x="714154" y="480131"/>
                </a:cubicBezTo>
                <a:cubicBezTo>
                  <a:pt x="538701" y="461436"/>
                  <a:pt x="147609" y="497636"/>
                  <a:pt x="0" y="480131"/>
                </a:cubicBezTo>
                <a:cubicBezTo>
                  <a:pt x="-1535" y="361302"/>
                  <a:pt x="-16847" y="20468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This is where p refers, so *p is this value - * means follow p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7B644A7A-01A9-B400-7895-0604D10C8A3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966572" y="715976"/>
            <a:ext cx="481400" cy="547959"/>
          </a:xfrm>
          <a:prstGeom prst="curvedConnector3">
            <a:avLst>
              <a:gd name="adj1" fmla="val 147486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8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91996"/>
            <a:ext cx="470602" cy="23566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720084" y="1079269"/>
              <a:ext cx="144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5155</a:t>
              </a:r>
              <a:r>
                <a:rPr lang="en-US" dirty="0"/>
                <a:t>         10  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79AB45D-368E-E1C0-B2D0-5FB5A943E316}"/>
              </a:ext>
            </a:extLst>
          </p:cNvPr>
          <p:cNvCxnSpPr>
            <a:cxnSpLocks/>
          </p:cNvCxnSpPr>
          <p:nvPr/>
        </p:nvCxnSpPr>
        <p:spPr>
          <a:xfrm flipV="1">
            <a:off x="3349974" y="1266201"/>
            <a:ext cx="315883" cy="52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60F2EE-F8F1-ABD7-1962-4D95B3BF4C25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EC72A-BDEE-1085-4C1A-B424A4AB19DC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4D6D69-2425-5FA8-1235-EB1C3728B28D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DC2AAD-1A6C-EECC-F673-6ED15D0142A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32B2AD-06F0-343A-B0E2-D6FD7282984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D10948-90D8-3DC3-4707-7C0DE394945E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5926E-C10D-C3EE-4090-E2C0B7DDEA8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205006-F195-FA11-2833-610E7361849C}"/>
              </a:ext>
            </a:extLst>
          </p:cNvPr>
          <p:cNvSpPr/>
          <p:nvPr/>
        </p:nvSpPr>
        <p:spPr>
          <a:xfrm>
            <a:off x="3864895" y="2662422"/>
            <a:ext cx="1982452" cy="660884"/>
          </a:xfrm>
          <a:custGeom>
            <a:avLst/>
            <a:gdLst>
              <a:gd name="connsiteX0" fmla="*/ 0 w 1982452"/>
              <a:gd name="connsiteY0" fmla="*/ 0 h 660884"/>
              <a:gd name="connsiteX1" fmla="*/ 700466 w 1982452"/>
              <a:gd name="connsiteY1" fmla="*/ 0 h 660884"/>
              <a:gd name="connsiteX2" fmla="*/ 1381108 w 1982452"/>
              <a:gd name="connsiteY2" fmla="*/ 0 h 660884"/>
              <a:gd name="connsiteX3" fmla="*/ 1982452 w 1982452"/>
              <a:gd name="connsiteY3" fmla="*/ 0 h 660884"/>
              <a:gd name="connsiteX4" fmla="*/ 1982452 w 1982452"/>
              <a:gd name="connsiteY4" fmla="*/ 660884 h 660884"/>
              <a:gd name="connsiteX5" fmla="*/ 1361284 w 1982452"/>
              <a:gd name="connsiteY5" fmla="*/ 660884 h 660884"/>
              <a:gd name="connsiteX6" fmla="*/ 700466 w 1982452"/>
              <a:gd name="connsiteY6" fmla="*/ 660884 h 660884"/>
              <a:gd name="connsiteX7" fmla="*/ 0 w 1982452"/>
              <a:gd name="connsiteY7" fmla="*/ 660884 h 660884"/>
              <a:gd name="connsiteX8" fmla="*/ 0 w 1982452"/>
              <a:gd name="connsiteY8" fmla="*/ 0 h 66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2452" h="660884" fill="none" extrusionOk="0">
                <a:moveTo>
                  <a:pt x="0" y="0"/>
                </a:moveTo>
                <a:cubicBezTo>
                  <a:pt x="167039" y="-8260"/>
                  <a:pt x="475466" y="12633"/>
                  <a:pt x="700466" y="0"/>
                </a:cubicBezTo>
                <a:cubicBezTo>
                  <a:pt x="925466" y="-12633"/>
                  <a:pt x="1122915" y="3504"/>
                  <a:pt x="1381108" y="0"/>
                </a:cubicBezTo>
                <a:cubicBezTo>
                  <a:pt x="1639301" y="-3504"/>
                  <a:pt x="1740507" y="21929"/>
                  <a:pt x="1982452" y="0"/>
                </a:cubicBezTo>
                <a:cubicBezTo>
                  <a:pt x="1965803" y="234142"/>
                  <a:pt x="1958820" y="521532"/>
                  <a:pt x="1982452" y="660884"/>
                </a:cubicBezTo>
                <a:cubicBezTo>
                  <a:pt x="1836924" y="652096"/>
                  <a:pt x="1529950" y="648318"/>
                  <a:pt x="1361284" y="660884"/>
                </a:cubicBezTo>
                <a:cubicBezTo>
                  <a:pt x="1192618" y="673450"/>
                  <a:pt x="926700" y="636785"/>
                  <a:pt x="700466" y="660884"/>
                </a:cubicBezTo>
                <a:cubicBezTo>
                  <a:pt x="474232" y="684983"/>
                  <a:pt x="148138" y="679043"/>
                  <a:pt x="0" y="660884"/>
                </a:cubicBezTo>
                <a:cubicBezTo>
                  <a:pt x="8822" y="496402"/>
                  <a:pt x="-3644" y="159838"/>
                  <a:pt x="0" y="0"/>
                </a:cubicBezTo>
                <a:close/>
              </a:path>
              <a:path w="1982452" h="660884" stroke="0" extrusionOk="0">
                <a:moveTo>
                  <a:pt x="0" y="0"/>
                </a:moveTo>
                <a:cubicBezTo>
                  <a:pt x="241580" y="2187"/>
                  <a:pt x="471265" y="-9919"/>
                  <a:pt x="640993" y="0"/>
                </a:cubicBezTo>
                <a:cubicBezTo>
                  <a:pt x="810721" y="9919"/>
                  <a:pt x="1073892" y="-20033"/>
                  <a:pt x="1242337" y="0"/>
                </a:cubicBezTo>
                <a:cubicBezTo>
                  <a:pt x="1410782" y="20033"/>
                  <a:pt x="1615058" y="15910"/>
                  <a:pt x="1982452" y="0"/>
                </a:cubicBezTo>
                <a:cubicBezTo>
                  <a:pt x="1965916" y="169624"/>
                  <a:pt x="1968110" y="492320"/>
                  <a:pt x="1982452" y="660884"/>
                </a:cubicBezTo>
                <a:cubicBezTo>
                  <a:pt x="1729389" y="677294"/>
                  <a:pt x="1510820" y="656041"/>
                  <a:pt x="1361284" y="660884"/>
                </a:cubicBezTo>
                <a:cubicBezTo>
                  <a:pt x="1211748" y="665727"/>
                  <a:pt x="886850" y="672521"/>
                  <a:pt x="660817" y="660884"/>
                </a:cubicBezTo>
                <a:cubicBezTo>
                  <a:pt x="434784" y="649247"/>
                  <a:pt x="322444" y="642848"/>
                  <a:pt x="0" y="660884"/>
                </a:cubicBezTo>
                <a:cubicBezTo>
                  <a:pt x="7453" y="411757"/>
                  <a:pt x="26128" y="14344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“read address of p and store value 10 at that </a:t>
            </a:r>
            <a:r>
              <a:rPr lang="en-US" sz="140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location in </a:t>
            </a:r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memory”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72CC2-DAB5-FEBB-2DF4-4D09F5A146F9}"/>
              </a:ext>
            </a:extLst>
          </p:cNvPr>
          <p:cNvSpPr/>
          <p:nvPr/>
        </p:nvSpPr>
        <p:spPr>
          <a:xfrm>
            <a:off x="2736747" y="2862921"/>
            <a:ext cx="693134" cy="241013"/>
          </a:xfrm>
          <a:prstGeom prst="rect">
            <a:avLst/>
          </a:prstGeom>
          <a:noFill/>
          <a:ln w="34925"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9048B6D-23BF-DCFA-66FA-51D09C5AB2B7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rot="10800000">
            <a:off x="3429881" y="2983428"/>
            <a:ext cx="435014" cy="943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45D5C7B-922B-4BDA-4E37-3D79986AE973}"/>
              </a:ext>
            </a:extLst>
          </p:cNvPr>
          <p:cNvSpPr/>
          <p:nvPr/>
        </p:nvSpPr>
        <p:spPr>
          <a:xfrm>
            <a:off x="285856" y="3214024"/>
            <a:ext cx="1634593" cy="837977"/>
          </a:xfrm>
          <a:custGeom>
            <a:avLst/>
            <a:gdLst>
              <a:gd name="connsiteX0" fmla="*/ 0 w 1634593"/>
              <a:gd name="connsiteY0" fmla="*/ 0 h 837977"/>
              <a:gd name="connsiteX1" fmla="*/ 528518 w 1634593"/>
              <a:gd name="connsiteY1" fmla="*/ 0 h 837977"/>
              <a:gd name="connsiteX2" fmla="*/ 1073383 w 1634593"/>
              <a:gd name="connsiteY2" fmla="*/ 0 h 837977"/>
              <a:gd name="connsiteX3" fmla="*/ 1634593 w 1634593"/>
              <a:gd name="connsiteY3" fmla="*/ 0 h 837977"/>
              <a:gd name="connsiteX4" fmla="*/ 1634593 w 1634593"/>
              <a:gd name="connsiteY4" fmla="*/ 418989 h 837977"/>
              <a:gd name="connsiteX5" fmla="*/ 1634593 w 1634593"/>
              <a:gd name="connsiteY5" fmla="*/ 837977 h 837977"/>
              <a:gd name="connsiteX6" fmla="*/ 1089729 w 1634593"/>
              <a:gd name="connsiteY6" fmla="*/ 837977 h 837977"/>
              <a:gd name="connsiteX7" fmla="*/ 577556 w 1634593"/>
              <a:gd name="connsiteY7" fmla="*/ 837977 h 837977"/>
              <a:gd name="connsiteX8" fmla="*/ 0 w 1634593"/>
              <a:gd name="connsiteY8" fmla="*/ 837977 h 837977"/>
              <a:gd name="connsiteX9" fmla="*/ 0 w 1634593"/>
              <a:gd name="connsiteY9" fmla="*/ 427368 h 837977"/>
              <a:gd name="connsiteX10" fmla="*/ 0 w 1634593"/>
              <a:gd name="connsiteY10" fmla="*/ 0 h 83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4593" h="837977" fill="none" extrusionOk="0">
                <a:moveTo>
                  <a:pt x="0" y="0"/>
                </a:moveTo>
                <a:cubicBezTo>
                  <a:pt x="106824" y="-5027"/>
                  <a:pt x="323197" y="-1281"/>
                  <a:pt x="528518" y="0"/>
                </a:cubicBezTo>
                <a:cubicBezTo>
                  <a:pt x="733839" y="1281"/>
                  <a:pt x="814148" y="10310"/>
                  <a:pt x="1073383" y="0"/>
                </a:cubicBezTo>
                <a:cubicBezTo>
                  <a:pt x="1332619" y="-10310"/>
                  <a:pt x="1460857" y="18714"/>
                  <a:pt x="1634593" y="0"/>
                </a:cubicBezTo>
                <a:cubicBezTo>
                  <a:pt x="1640823" y="188683"/>
                  <a:pt x="1648180" y="269947"/>
                  <a:pt x="1634593" y="418989"/>
                </a:cubicBezTo>
                <a:cubicBezTo>
                  <a:pt x="1621006" y="568031"/>
                  <a:pt x="1615461" y="736522"/>
                  <a:pt x="1634593" y="837977"/>
                </a:cubicBezTo>
                <a:cubicBezTo>
                  <a:pt x="1473909" y="839161"/>
                  <a:pt x="1264560" y="851777"/>
                  <a:pt x="1089729" y="837977"/>
                </a:cubicBezTo>
                <a:cubicBezTo>
                  <a:pt x="914898" y="824177"/>
                  <a:pt x="728966" y="828159"/>
                  <a:pt x="577556" y="837977"/>
                </a:cubicBezTo>
                <a:cubicBezTo>
                  <a:pt x="426146" y="847795"/>
                  <a:pt x="223682" y="835711"/>
                  <a:pt x="0" y="837977"/>
                </a:cubicBezTo>
                <a:cubicBezTo>
                  <a:pt x="-8042" y="640770"/>
                  <a:pt x="-17112" y="567556"/>
                  <a:pt x="0" y="427368"/>
                </a:cubicBezTo>
                <a:cubicBezTo>
                  <a:pt x="17112" y="287180"/>
                  <a:pt x="17062" y="185550"/>
                  <a:pt x="0" y="0"/>
                </a:cubicBezTo>
                <a:close/>
              </a:path>
              <a:path w="1634593" h="837977" stroke="0" extrusionOk="0">
                <a:moveTo>
                  <a:pt x="0" y="0"/>
                </a:moveTo>
                <a:cubicBezTo>
                  <a:pt x="174037" y="-3455"/>
                  <a:pt x="383653" y="-1895"/>
                  <a:pt x="528518" y="0"/>
                </a:cubicBezTo>
                <a:cubicBezTo>
                  <a:pt x="673383" y="1895"/>
                  <a:pt x="856841" y="-1789"/>
                  <a:pt x="1024345" y="0"/>
                </a:cubicBezTo>
                <a:cubicBezTo>
                  <a:pt x="1191849" y="1789"/>
                  <a:pt x="1351450" y="-1765"/>
                  <a:pt x="1634593" y="0"/>
                </a:cubicBezTo>
                <a:cubicBezTo>
                  <a:pt x="1641144" y="182283"/>
                  <a:pt x="1626430" y="314208"/>
                  <a:pt x="1634593" y="410609"/>
                </a:cubicBezTo>
                <a:cubicBezTo>
                  <a:pt x="1642756" y="507010"/>
                  <a:pt x="1635769" y="652656"/>
                  <a:pt x="1634593" y="837977"/>
                </a:cubicBezTo>
                <a:cubicBezTo>
                  <a:pt x="1491301" y="839723"/>
                  <a:pt x="1280457" y="839265"/>
                  <a:pt x="1122421" y="837977"/>
                </a:cubicBezTo>
                <a:cubicBezTo>
                  <a:pt x="964385" y="836689"/>
                  <a:pt x="772105" y="820114"/>
                  <a:pt x="610248" y="837977"/>
                </a:cubicBezTo>
                <a:cubicBezTo>
                  <a:pt x="448391" y="855840"/>
                  <a:pt x="276985" y="852169"/>
                  <a:pt x="0" y="837977"/>
                </a:cubicBezTo>
                <a:cubicBezTo>
                  <a:pt x="-1388" y="740684"/>
                  <a:pt x="15658" y="623700"/>
                  <a:pt x="0" y="444128"/>
                </a:cubicBezTo>
                <a:cubicBezTo>
                  <a:pt x="-15658" y="264556"/>
                  <a:pt x="15903" y="12099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First we read this address, then follow it to that location in memory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CE0C980-B37D-E25C-51BC-BB00A3880E97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H="1" flipV="1">
            <a:off x="285855" y="3633012"/>
            <a:ext cx="194715" cy="793569"/>
          </a:xfrm>
          <a:prstGeom prst="curvedConnector4">
            <a:avLst>
              <a:gd name="adj1" fmla="val -117402"/>
              <a:gd name="adj2" fmla="val 7639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E74F87-97BD-BFDE-07AD-6E1F1CCD3B67}"/>
              </a:ext>
            </a:extLst>
          </p:cNvPr>
          <p:cNvSpPr/>
          <p:nvPr/>
        </p:nvSpPr>
        <p:spPr>
          <a:xfrm>
            <a:off x="321559" y="391686"/>
            <a:ext cx="2645013" cy="664444"/>
          </a:xfrm>
          <a:custGeom>
            <a:avLst/>
            <a:gdLst>
              <a:gd name="connsiteX0" fmla="*/ 0 w 2645013"/>
              <a:gd name="connsiteY0" fmla="*/ 0 h 664444"/>
              <a:gd name="connsiteX1" fmla="*/ 634803 w 2645013"/>
              <a:gd name="connsiteY1" fmla="*/ 0 h 664444"/>
              <a:gd name="connsiteX2" fmla="*/ 1296056 w 2645013"/>
              <a:gd name="connsiteY2" fmla="*/ 0 h 664444"/>
              <a:gd name="connsiteX3" fmla="*/ 1957310 w 2645013"/>
              <a:gd name="connsiteY3" fmla="*/ 0 h 664444"/>
              <a:gd name="connsiteX4" fmla="*/ 2645013 w 2645013"/>
              <a:gd name="connsiteY4" fmla="*/ 0 h 664444"/>
              <a:gd name="connsiteX5" fmla="*/ 2645013 w 2645013"/>
              <a:gd name="connsiteY5" fmla="*/ 664444 h 664444"/>
              <a:gd name="connsiteX6" fmla="*/ 1983760 w 2645013"/>
              <a:gd name="connsiteY6" fmla="*/ 664444 h 664444"/>
              <a:gd name="connsiteX7" fmla="*/ 1375407 w 2645013"/>
              <a:gd name="connsiteY7" fmla="*/ 664444 h 664444"/>
              <a:gd name="connsiteX8" fmla="*/ 767054 w 2645013"/>
              <a:gd name="connsiteY8" fmla="*/ 664444 h 664444"/>
              <a:gd name="connsiteX9" fmla="*/ 0 w 2645013"/>
              <a:gd name="connsiteY9" fmla="*/ 664444 h 664444"/>
              <a:gd name="connsiteX10" fmla="*/ 0 w 2645013"/>
              <a:gd name="connsiteY10" fmla="*/ 0 h 66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5013" h="664444" fill="none" extrusionOk="0">
                <a:moveTo>
                  <a:pt x="0" y="0"/>
                </a:moveTo>
                <a:cubicBezTo>
                  <a:pt x="231705" y="13664"/>
                  <a:pt x="418412" y="-6336"/>
                  <a:pt x="634803" y="0"/>
                </a:cubicBezTo>
                <a:cubicBezTo>
                  <a:pt x="851194" y="6336"/>
                  <a:pt x="982274" y="19113"/>
                  <a:pt x="1296056" y="0"/>
                </a:cubicBezTo>
                <a:cubicBezTo>
                  <a:pt x="1609838" y="-19113"/>
                  <a:pt x="1752626" y="12631"/>
                  <a:pt x="1957310" y="0"/>
                </a:cubicBezTo>
                <a:cubicBezTo>
                  <a:pt x="2161994" y="-12631"/>
                  <a:pt x="2498582" y="20221"/>
                  <a:pt x="2645013" y="0"/>
                </a:cubicBezTo>
                <a:cubicBezTo>
                  <a:pt x="2677134" y="197424"/>
                  <a:pt x="2628070" y="432748"/>
                  <a:pt x="2645013" y="664444"/>
                </a:cubicBezTo>
                <a:cubicBezTo>
                  <a:pt x="2395993" y="644514"/>
                  <a:pt x="2275198" y="632536"/>
                  <a:pt x="1983760" y="664444"/>
                </a:cubicBezTo>
                <a:cubicBezTo>
                  <a:pt x="1692322" y="696352"/>
                  <a:pt x="1644240" y="690243"/>
                  <a:pt x="1375407" y="664444"/>
                </a:cubicBezTo>
                <a:cubicBezTo>
                  <a:pt x="1106574" y="638645"/>
                  <a:pt x="1023420" y="643862"/>
                  <a:pt x="767054" y="664444"/>
                </a:cubicBezTo>
                <a:cubicBezTo>
                  <a:pt x="510688" y="685026"/>
                  <a:pt x="367805" y="686208"/>
                  <a:pt x="0" y="664444"/>
                </a:cubicBezTo>
                <a:cubicBezTo>
                  <a:pt x="27594" y="395790"/>
                  <a:pt x="-10673" y="249157"/>
                  <a:pt x="0" y="0"/>
                </a:cubicBezTo>
                <a:close/>
              </a:path>
              <a:path w="2645013" h="664444" stroke="0" extrusionOk="0">
                <a:moveTo>
                  <a:pt x="0" y="0"/>
                </a:moveTo>
                <a:cubicBezTo>
                  <a:pt x="290719" y="378"/>
                  <a:pt x="478589" y="-29116"/>
                  <a:pt x="634803" y="0"/>
                </a:cubicBezTo>
                <a:cubicBezTo>
                  <a:pt x="791017" y="29116"/>
                  <a:pt x="1013511" y="12372"/>
                  <a:pt x="1216706" y="0"/>
                </a:cubicBezTo>
                <a:cubicBezTo>
                  <a:pt x="1419901" y="-12372"/>
                  <a:pt x="1709329" y="-15818"/>
                  <a:pt x="1930859" y="0"/>
                </a:cubicBezTo>
                <a:cubicBezTo>
                  <a:pt x="2152389" y="15818"/>
                  <a:pt x="2300450" y="13211"/>
                  <a:pt x="2645013" y="0"/>
                </a:cubicBezTo>
                <a:cubicBezTo>
                  <a:pt x="2662581" y="321302"/>
                  <a:pt x="2629710" y="415255"/>
                  <a:pt x="2645013" y="664444"/>
                </a:cubicBezTo>
                <a:cubicBezTo>
                  <a:pt x="2518716" y="653043"/>
                  <a:pt x="2215477" y="669339"/>
                  <a:pt x="2036660" y="664444"/>
                </a:cubicBezTo>
                <a:cubicBezTo>
                  <a:pt x="1857843" y="659549"/>
                  <a:pt x="1685660" y="650229"/>
                  <a:pt x="1428307" y="664444"/>
                </a:cubicBezTo>
                <a:cubicBezTo>
                  <a:pt x="1170954" y="678659"/>
                  <a:pt x="889607" y="683139"/>
                  <a:pt x="714154" y="664444"/>
                </a:cubicBezTo>
                <a:cubicBezTo>
                  <a:pt x="538701" y="645749"/>
                  <a:pt x="147609" y="681949"/>
                  <a:pt x="0" y="664444"/>
                </a:cubicBezTo>
                <a:cubicBezTo>
                  <a:pt x="-16738" y="462552"/>
                  <a:pt x="-113" y="20168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*p is this value – so we store the value 10- here, not in the variable p on the stack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EBBF8D2-7D1C-2D64-3640-D2F9AFBC0475}"/>
              </a:ext>
            </a:extLst>
          </p:cNvPr>
          <p:cNvCxnSpPr>
            <a:cxnSpLocks/>
            <a:stCxn id="42" idx="3"/>
            <a:endCxn id="9" idx="3"/>
          </p:cNvCxnSpPr>
          <p:nvPr/>
        </p:nvCxnSpPr>
        <p:spPr>
          <a:xfrm>
            <a:off x="2966572" y="723908"/>
            <a:ext cx="1202262" cy="540027"/>
          </a:xfrm>
          <a:prstGeom prst="curvedConnector3">
            <a:avLst>
              <a:gd name="adj1" fmla="val 11901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4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180849"/>
            <a:ext cx="470602" cy="21145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FB8CCA-D051-F642-8B9A-1C71244188D9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65207-A048-C0BE-8A76-F8ADC31939C6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5155.</a:t>
            </a:r>
          </a:p>
          <a:p>
            <a:r>
              <a:rPr lang="en-US" sz="1400" dirty="0"/>
              <a:t>The value on the heap is now 10.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A5C7A1-DE4F-CB2A-2326-9885FB89C23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3892E3-A133-8636-8EAC-BCF4CC62825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66A66-0AE3-1343-72C6-9E6CFB1F07F9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68FCD7-8C5D-9C0C-69AC-A2E36457D32C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69E01-0CA1-2923-E8FC-376AAC025C9E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32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47037</TotalTime>
  <Words>2563</Words>
  <Application>Microsoft Macintosh PowerPoint</Application>
  <PresentationFormat>Custom</PresentationFormat>
  <Paragraphs>481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265</cp:revision>
  <dcterms:created xsi:type="dcterms:W3CDTF">2023-09-06T05:00:29Z</dcterms:created>
  <dcterms:modified xsi:type="dcterms:W3CDTF">2024-01-16T21:42:50Z</dcterms:modified>
  <cp:category/>
</cp:coreProperties>
</file>