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7" r:id="rId2"/>
    <p:sldId id="310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94689"/>
  </p:normalViewPr>
  <p:slideViewPr>
    <p:cSldViewPr snapToGrid="0">
      <p:cViewPr>
        <p:scale>
          <a:sx n="130" d="100"/>
          <a:sy n="130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int </a:t>
              </a:r>
              <a:r>
                <a:rPr lang="en-AU" sz="1050" dirty="0" err="1"/>
                <a:t>val</a:t>
              </a:r>
              <a:r>
                <a:rPr lang="en-AU" sz="1050" dirty="0"/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1,2,3,4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5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002889"/>
            <a:ext cx="407468" cy="2898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A8A107-81AB-D1CD-3BAF-F743AAC21150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3CC6EEC-935D-D7E0-9662-A00694F0A705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0x3DB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0x1A5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val</a:t>
              </a:r>
              <a:endParaRPr lang="en-US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FECC04-83F0-5AEA-863C-BC4363F096C2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839E57-F68B-F54C-F674-C29BA1A21C4F}"/>
                </a:ext>
              </a:extLst>
            </p:cNvPr>
            <p:cNvSpPr txBox="1"/>
            <p:nvPr/>
          </p:nvSpPr>
          <p:spPr>
            <a:xfrm>
              <a:off x="834107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other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582358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B061BD-7B61-BA4F-9E50-E39D5787E05D}"/>
                </a:ext>
              </a:extLst>
            </p:cNvPr>
            <p:cNvSpPr txBox="1"/>
            <p:nvPr/>
          </p:nvSpPr>
          <p:spPr>
            <a:xfrm>
              <a:off x="931507" y="1970691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49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815671"/>
            <a:ext cx="407468" cy="200982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C011A-CA9B-7213-8F43-E3FA3241F460}"/>
              </a:ext>
            </a:extLst>
          </p:cNvPr>
          <p:cNvSpPr txBox="1"/>
          <p:nvPr/>
        </p:nvSpPr>
        <p:spPr>
          <a:xfrm>
            <a:off x="3334412" y="3604340"/>
            <a:ext cx="396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039A77-220C-AD34-7618-60D9020ADDA3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D8CBC5-B9A1-7704-742C-2AF8025E4778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0BE1A3-BDB8-5475-EB32-EDECB3BE4649}"/>
                </a:ext>
              </a:extLst>
            </p:cNvPr>
            <p:cNvSpPr txBox="1"/>
            <p:nvPr/>
          </p:nvSpPr>
          <p:spPr>
            <a:xfrm>
              <a:off x="843938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other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F9F328-E481-42AE-3B67-D097B37BCEAE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D18037-E146-8F1A-B696-4459DC4EA397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B22B8B-FE74-5B4A-8E75-7CAD22493208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0x3DB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245CD7-F8EC-1476-3395-9BC23A57CB87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0x1A5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C3ACA31-590C-1A6C-2F39-8D575353D00C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AFDDA5-1857-2A02-7105-93A9512DDEE1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B3B11D-CB3D-BCB6-2B8D-5ABA85D1857E}"/>
                </a:ext>
              </a:extLst>
            </p:cNvPr>
            <p:cNvSpPr txBox="1"/>
            <p:nvPr/>
          </p:nvSpPr>
          <p:spPr>
            <a:xfrm>
              <a:off x="968531" y="2582358"/>
              <a:ext cx="74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EED86D-9BCE-C0F4-A24B-5CCA0245F80B}"/>
                </a:ext>
              </a:extLst>
            </p:cNvPr>
            <p:cNvSpPr txBox="1"/>
            <p:nvPr/>
          </p:nvSpPr>
          <p:spPr>
            <a:xfrm>
              <a:off x="931507" y="1970691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FB2F12-8854-17E4-79D8-ABB1AB6F63A0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4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void </a:t>
              </a:r>
              <a:r>
                <a:rPr lang="en-AU" sz="1050" dirty="0" err="1"/>
                <a:t>double_it</a:t>
              </a:r>
              <a:r>
                <a:rPr lang="en-AU" sz="1050" dirty="0"/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285999"/>
            <a:ext cx="407468" cy="14525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9CCFC8A2-8487-F4C7-6342-DC4C955C7032}"/>
              </a:ext>
            </a:extLst>
          </p:cNvPr>
          <p:cNvCxnSpPr>
            <a:cxnSpLocks/>
            <a:stCxn id="68" idx="1"/>
          </p:cNvCxnSpPr>
          <p:nvPr/>
        </p:nvCxnSpPr>
        <p:spPr>
          <a:xfrm rot="16200000" flipV="1">
            <a:off x="3290420" y="1921953"/>
            <a:ext cx="318684" cy="23069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E7B506B-F1DD-CD10-6D6C-72E3CFF9978C}"/>
              </a:ext>
            </a:extLst>
          </p:cNvPr>
          <p:cNvSpPr/>
          <p:nvPr/>
        </p:nvSpPr>
        <p:spPr>
          <a:xfrm>
            <a:off x="3488598" y="2158470"/>
            <a:ext cx="522463" cy="260676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88BB9E-2789-8FB6-220E-2DFD38BFDCE3}"/>
              </a:ext>
            </a:extLst>
          </p:cNvPr>
          <p:cNvSpPr txBox="1"/>
          <p:nvPr/>
        </p:nvSpPr>
        <p:spPr>
          <a:xfrm>
            <a:off x="3334412" y="3604340"/>
            <a:ext cx="396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8CB7AC-C6DD-BFA1-1D2F-FAC5C856EFC2}"/>
              </a:ext>
            </a:extLst>
          </p:cNvPr>
          <p:cNvSpPr/>
          <p:nvPr/>
        </p:nvSpPr>
        <p:spPr>
          <a:xfrm>
            <a:off x="4073836" y="1817724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double_it</a:t>
            </a:r>
            <a:r>
              <a:rPr lang="en-US" sz="1200" b="1" dirty="0"/>
              <a:t>() </a:t>
            </a:r>
            <a:r>
              <a:rPr lang="en-US" sz="1200" dirty="0"/>
              <a:t>is called. Parameter ‘</a:t>
            </a:r>
            <a:r>
              <a:rPr lang="en-US" sz="1200" b="1" dirty="0"/>
              <a:t>data</a:t>
            </a:r>
            <a:r>
              <a:rPr lang="en-US" sz="1200" dirty="0"/>
              <a:t>’ is a pointer to ‘</a:t>
            </a:r>
            <a:r>
              <a:rPr lang="en-US" sz="1200" b="1" dirty="0"/>
              <a:t>other</a:t>
            </a:r>
            <a:r>
              <a:rPr lang="en-US" sz="1200" dirty="0"/>
              <a:t>’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137E606-C402-786A-2507-2497B27BFED8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8F0CE39-1E72-DF50-6F93-1097E8120CCF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113354"/>
              <a:chOff x="318297" y="885840"/>
              <a:chExt cx="1500609" cy="111335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301A163-587F-A888-9BBF-03140929D84B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0168A09-2A13-6021-AA29-31EB9229AFE9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DADEA19-4AEE-42D3-F448-FB28CC31F15A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60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0x3DB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50EC0F9-015A-7FE1-1555-B35009369326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0xE7F</a:t>
                </a:r>
              </a:p>
            </p:txBody>
          </p:sp>
          <p:cxnSp>
            <p:nvCxnSpPr>
              <p:cNvPr id="109" name="Curved Connector 108">
                <a:extLst>
                  <a:ext uri="{FF2B5EF4-FFF2-40B4-BE49-F238E27FC236}">
                    <a16:creationId xmlns:a16="http://schemas.microsoft.com/office/drawing/2014/main" id="{A3436FD8-13C8-9B50-53A4-FCB6C4D556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13118" y="1753338"/>
                <a:ext cx="489661" cy="205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F0C7C3B-A2C8-C913-0E0E-410272BA5D03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FDF8B51-F41A-878F-4DDB-05E686B7D320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0B04154-5739-955F-EC93-D87CD542468A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934B2F-001C-2BE6-438B-0F7BED989CB7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D903B2-18C6-EFA9-56B4-A4C96C146D94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83BCB5D-41D1-2A8E-F4C9-5998F40CD542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7464A01-EC40-F590-555A-1A23934A2C21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</a:rPr>
                  <a:t>val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5C7D9A-D7DD-DE42-077D-A1C96F9A6734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029D9D6-D725-F799-91AB-B29DEE659DCD}"/>
                  </a:ext>
                </a:extLst>
              </p:cNvPr>
              <p:cNvSpPr txBox="1"/>
              <p:nvPr/>
            </p:nvSpPr>
            <p:spPr>
              <a:xfrm>
                <a:off x="843937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other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3D946F-B896-3780-6B6B-69D6FC38093B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F2F457A-61BD-756E-82F5-209037800B35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1DC1A4-FCE1-204E-9F2C-DB8B7CA9E25B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26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("Data passed in was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11,12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592190"/>
            <a:ext cx="407468" cy="10526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E04C8A-2D2E-8492-50F7-2AFA48861CA4}"/>
              </a:ext>
            </a:extLst>
          </p:cNvPr>
          <p:cNvSpPr txBox="1"/>
          <p:nvPr/>
        </p:nvSpPr>
        <p:spPr>
          <a:xfrm>
            <a:off x="3334412" y="3604340"/>
            <a:ext cx="396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/>
              <a:t>Data passed in was 1, about to double it…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A57613-50A1-2F64-E131-4519109EF09C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524C26-881F-CB71-5B7A-8532D015DC88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113354"/>
              <a:chOff x="318297" y="885840"/>
              <a:chExt cx="1500609" cy="111335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2B301F-0B3B-85F4-B784-F396B80F7C19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9E4E94-4D89-C193-CBF7-3251B7B7E3F2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E104267-E0C9-0A7D-5B93-4C5674202EDB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60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0x3DB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A78CDB4-84DA-8323-0D07-41DA566F5075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0xE7F</a:t>
                </a:r>
              </a:p>
            </p:txBody>
          </p: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50A2C315-82BF-A5F4-B8D8-8553628BB74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13118" y="1753338"/>
                <a:ext cx="489661" cy="205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F1812B9-BBD2-0903-15CB-37F54A35CABE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BC2A6F-B1B2-5B90-C291-F9072B2FBEE2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8DE551D-187E-55D4-DC27-BA546C005FD0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03122E-08AB-4E6E-01DE-F00D47E10E15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6AE4D4-EBE7-F6C9-1C2D-9B5CDB8EBB86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DB5626-98B0-D972-6BA8-4326C3D3B9C3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B14A837-3197-E4C2-5B54-FCD461B988C4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</a:rPr>
                  <a:t>val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A3E1836-36A3-FA0A-8BE0-20378EA461F6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7373A28-5A37-C314-9237-39CAC0382F24}"/>
                  </a:ext>
                </a:extLst>
              </p:cNvPr>
              <p:cNvSpPr txBox="1"/>
              <p:nvPr/>
            </p:nvSpPr>
            <p:spPr>
              <a:xfrm>
                <a:off x="843937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other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764466E-76EB-46B8-636C-642356BE72AA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F3D5AB-DD87-4A31-E351-E3AB645B8DD1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A3400F8-4B7E-C5F0-4589-9FFBC8189367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424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E5E4740-B1A4-4BCD-5D8A-6C9AE89E7B19}"/>
              </a:ext>
            </a:extLst>
          </p:cNvPr>
          <p:cNvSpPr/>
          <p:nvPr/>
        </p:nvSpPr>
        <p:spPr>
          <a:xfrm>
            <a:off x="956548" y="2006614"/>
            <a:ext cx="785447" cy="326300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764842"/>
            <a:ext cx="407468" cy="87998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22DB5D7-B4D2-21EB-EAB1-CE39168DBB20}"/>
              </a:ext>
            </a:extLst>
          </p:cNvPr>
          <p:cNvSpPr txBox="1"/>
          <p:nvPr/>
        </p:nvSpPr>
        <p:spPr>
          <a:xfrm>
            <a:off x="3334412" y="3604340"/>
            <a:ext cx="3964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9C8F75-556B-ADFD-5D5A-E3A2F9F56E47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A641C0E-ED63-0FA0-693A-88D1450D83E7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113354"/>
              <a:chOff x="318297" y="885840"/>
              <a:chExt cx="1500609" cy="111335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1CF3C04-88BA-3B6C-CC18-23E295C01900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883CE0-E9E6-40AB-320A-2D0E676DBCEE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E73C161-4CD0-0901-7C75-CDC5CBF37468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60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0x3DB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A825EC-8222-DCC4-4305-52CBE5D09B6A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0xE7F</a:t>
                </a:r>
              </a:p>
            </p:txBody>
          </p:sp>
          <p:cxnSp>
            <p:nvCxnSpPr>
              <p:cNvPr id="82" name="Curved Connector 81">
                <a:extLst>
                  <a:ext uri="{FF2B5EF4-FFF2-40B4-BE49-F238E27FC236}">
                    <a16:creationId xmlns:a16="http://schemas.microsoft.com/office/drawing/2014/main" id="{83C31CC9-3A27-512F-6E80-DEE5506B9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13118" y="1753338"/>
                <a:ext cx="489661" cy="205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53B344-6BF0-98C3-95D6-702AB88FF3F7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8B3ACA-44B6-F817-FF96-B632BCC349BB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FBEAF89-4907-5125-0F31-A1E58C9ACC3A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0FC0FA-6871-5DF3-53A4-879CF9FB32FC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A73A0F3-8C9B-1BC4-139D-75840C59393B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72B336-6E40-6AB3-4DD2-F9455FFA4B24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23B6618-5B03-282D-015B-D778125545EB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</a:rPr>
                  <a:t>val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9614B15-5B0B-2841-D94D-CA2F7A520E75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6C39494-B0C3-D54D-5C44-77A64775A486}"/>
                  </a:ext>
                </a:extLst>
              </p:cNvPr>
              <p:cNvSpPr txBox="1"/>
              <p:nvPr/>
            </p:nvSpPr>
            <p:spPr>
              <a:xfrm>
                <a:off x="843937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other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B813D23-DA92-0A34-DBAB-AAFFEEAF71CC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B9F90E-15B6-6B38-A7FA-8AA6E117CC70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968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dirty="0"/>
                  <a:t>       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5D6753-ACD3-C3CF-7D4F-FC52143551EB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65B046B2-FCA4-89FD-F360-56AC5C575BA9}"/>
              </a:ext>
            </a:extLst>
          </p:cNvPr>
          <p:cNvCxnSpPr>
            <a:cxnSpLocks/>
          </p:cNvCxnSpPr>
          <p:nvPr/>
        </p:nvCxnSpPr>
        <p:spPr>
          <a:xfrm>
            <a:off x="1200053" y="2164101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9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("In </a:t>
              </a:r>
              <a:r>
                <a:rPr lang="en-AU" sz="1050" dirty="0" err="1"/>
                <a:t>double_it</a:t>
              </a:r>
              <a:r>
                <a:rPr lang="en-AU" sz="1050" dirty="0"/>
                <a:t> data is now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909926"/>
            <a:ext cx="407468" cy="6909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B32A70-0CCE-B90F-B94E-6259EAC206D4}"/>
              </a:ext>
            </a:extLst>
          </p:cNvPr>
          <p:cNvSpPr txBox="1"/>
          <p:nvPr/>
        </p:nvSpPr>
        <p:spPr>
          <a:xfrm>
            <a:off x="3334412" y="3604340"/>
            <a:ext cx="3964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double_it</a:t>
            </a:r>
            <a:r>
              <a:rPr lang="en-US" sz="1200" dirty="0"/>
              <a:t> data is now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18E70C-ABF2-2EB5-ED51-15C916043B4F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15B9C74-8DA1-CDA4-45CD-ECC742D4F881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113354"/>
              <a:chOff x="318297" y="885840"/>
              <a:chExt cx="1500609" cy="11133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135E646-FADA-A74F-461E-E1CAD7DCE481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F9A1B0-BEF1-3C54-2CAD-8CEBF29465C8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DFF04A-140A-D0AC-3684-DD297A936C17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602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0x3DB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8B1A17-6502-E60E-D050-710507E0DB62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0xE7F</a:t>
                </a:r>
              </a:p>
            </p:txBody>
          </p:sp>
          <p:cxnSp>
            <p:nvCxnSpPr>
              <p:cNvPr id="75" name="Curved Connector 74">
                <a:extLst>
                  <a:ext uri="{FF2B5EF4-FFF2-40B4-BE49-F238E27FC236}">
                    <a16:creationId xmlns:a16="http://schemas.microsoft.com/office/drawing/2014/main" id="{C0E7C005-EE3F-8AA8-DA56-186828B675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13118" y="1753338"/>
                <a:ext cx="489661" cy="205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9BBCE2B-45E6-352F-2E43-E3155B7F111E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7C730E-1292-5F91-D4D7-BB60FE3B194D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F25FA6B-B7C5-E5B0-EA6E-B312E0D4B54E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2B7A87-33B3-99A5-A29A-B315473D4C5B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8076ED-C121-9436-8853-73D063AB148D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014C43A-C1DD-F4AC-61BB-52EC830B8AD5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FAE7EBE-D79A-964C-BE8B-881F5011CD0C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bg1">
                        <a:lumMod val="65000"/>
                      </a:schemeClr>
                    </a:solidFill>
                  </a:rPr>
                  <a:t>val</a:t>
                </a:r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1F55677-CFAD-863C-AEB0-54754D12FA74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7D58F1-F1C8-CF1F-F392-98EE2FD66B83}"/>
                  </a:ext>
                </a:extLst>
              </p:cNvPr>
              <p:cNvSpPr txBox="1"/>
              <p:nvPr/>
            </p:nvSpPr>
            <p:spPr>
              <a:xfrm>
                <a:off x="843937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other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77CBCD-9455-92E6-401A-BDCBBA12EAC2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816302-53E4-C94C-7C53-16B1B7F15F0A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968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3532766-28C6-51C9-A161-98C0D19BC7ED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4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777830"/>
            <a:ext cx="407468" cy="204766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E27672-3D92-793B-B96F-03AE8B841087}"/>
              </a:ext>
            </a:extLst>
          </p:cNvPr>
          <p:cNvSpPr/>
          <p:nvPr/>
        </p:nvSpPr>
        <p:spPr>
          <a:xfrm>
            <a:off x="73302" y="999389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data variable is removed from the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85651-BFDF-0F2C-2835-E18539C0DD1B}"/>
              </a:ext>
            </a:extLst>
          </p:cNvPr>
          <p:cNvSpPr txBox="1"/>
          <p:nvPr/>
        </p:nvSpPr>
        <p:spPr>
          <a:xfrm>
            <a:off x="3334412" y="3604340"/>
            <a:ext cx="3964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2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CE8278-AD2A-275E-2C3E-09BBEB885799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0CFD81C-5ED9-EF27-EB39-3F0761CE053F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38178E-94D5-139F-202D-2F9792B003D1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BF48C-E6B0-8856-F834-741F235D30B7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0x3DB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AB81F2-C696-4D21-014F-2CB2DD19FEFC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0x1A5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2454E0-D728-BF05-E889-55BAD2B2AD97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81EB3E-3A9E-01F3-70F2-11C737096D6C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5D54233-7385-A03D-F8B2-D70F33BA9B08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82B61C-7F6B-7587-7580-A09B9B0BD522}"/>
                </a:ext>
              </a:extLst>
            </p:cNvPr>
            <p:cNvSpPr txBox="1"/>
            <p:nvPr/>
          </p:nvSpPr>
          <p:spPr>
            <a:xfrm>
              <a:off x="843937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other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B2BAFB5-D544-F29C-3BB7-5BABB31CBE47}"/>
                </a:ext>
              </a:extLst>
            </p:cNvPr>
            <p:cNvSpPr txBox="1"/>
            <p:nvPr/>
          </p:nvSpPr>
          <p:spPr>
            <a:xfrm>
              <a:off x="968531" y="2582358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CB4874-33F5-F128-6780-98BF27E7138D}"/>
                </a:ext>
              </a:extLst>
            </p:cNvPr>
            <p:cNvSpPr txBox="1"/>
            <p:nvPr/>
          </p:nvSpPr>
          <p:spPr>
            <a:xfrm>
              <a:off x="931507" y="1970691"/>
              <a:ext cx="592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B68EE4-6A61-AA89-3178-EBFA316D1410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24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959610"/>
            <a:ext cx="407468" cy="18368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085651-BFDF-0F2C-2835-E18539C0DD1B}"/>
              </a:ext>
            </a:extLst>
          </p:cNvPr>
          <p:cNvSpPr txBox="1"/>
          <p:nvPr/>
        </p:nvSpPr>
        <p:spPr>
          <a:xfrm>
            <a:off x="3334412" y="3604340"/>
            <a:ext cx="3964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 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now 6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1,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46ECE-6099-F894-D381-3BEDEE21A04E}"/>
              </a:ext>
            </a:extLst>
          </p:cNvPr>
          <p:cNvSpPr/>
          <p:nvPr/>
        </p:nvSpPr>
        <p:spPr>
          <a:xfrm>
            <a:off x="105750" y="2237713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main() variables are removed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8322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8546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("In main </a:t>
              </a:r>
              <a:r>
                <a:rPr lang="en-AU" sz="1050" dirty="0" err="1"/>
                <a:t>val</a:t>
              </a:r>
              <a:r>
                <a:rPr lang="en-AU" sz="1050" dirty="0"/>
                <a:t> is " + </a:t>
              </a:r>
              <a:r>
                <a:rPr lang="en-AU" sz="1050" dirty="0" err="1"/>
                <a:t>to_string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307690"/>
            <a:ext cx="407468" cy="25938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2294"/>
            <a:ext cx="396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main </a:t>
            </a:r>
            <a:r>
              <a:rPr lang="en-US" sz="1200" dirty="0" err="1"/>
              <a:t>val</a:t>
            </a:r>
            <a:r>
              <a:rPr lang="en-US" sz="1200" dirty="0"/>
              <a:t> is 3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17A6514-D09E-A11D-FF5C-F76E6845E426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438111-3C81-91A6-A7D4-44C19B30F856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A7729E-E32B-CBBE-6A85-9322377938B6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38D18E-5122-69BD-4E2B-DAE8AAD646CF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0x3DB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522F19-9240-7019-005B-2217228BA81C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0x1A5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436AA4-2C07-88BB-25F1-6E03DB42EB5E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7576EEF-9D11-B75D-E6CA-A72BD6E2A281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val</a:t>
              </a:r>
              <a:endParaRPr lang="en-US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6461813-D572-6097-F508-AF6E9E6ADA18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B45512-CBE4-3CB7-DA70-072BA375AD5D}"/>
                </a:ext>
              </a:extLst>
            </p:cNvPr>
            <p:cNvSpPr txBox="1"/>
            <p:nvPr/>
          </p:nvSpPr>
          <p:spPr>
            <a:xfrm>
              <a:off x="834104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other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2FDE55-1712-A63B-8EC2-8633E520C44D}"/>
                </a:ext>
              </a:extLst>
            </p:cNvPr>
            <p:cNvSpPr txBox="1"/>
            <p:nvPr/>
          </p:nvSpPr>
          <p:spPr>
            <a:xfrm>
              <a:off x="968531" y="2582358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61692B-4461-2279-4E3A-2C284993C85C}"/>
                </a:ext>
              </a:extLst>
            </p:cNvPr>
            <p:cNvSpPr txBox="1"/>
            <p:nvPr/>
          </p:nvSpPr>
          <p:spPr>
            <a:xfrm>
              <a:off x="931507" y="1970691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A32165A-F46D-A07D-F5BC-108D7031798A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77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70928"/>
            <a:ext cx="407468" cy="2387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6879B9-BFDC-DC97-B40C-FA6E7E6D33E8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D3291E1-DCB6-6BCF-A612-4EC99B770B72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5A6E69-1563-6485-CDDD-402940E37EE6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FE6C88-0016-F45D-6E5C-0B90D7C8E1B9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0x3DB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EE0678-00A6-2175-4117-B79EE2874AD6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0x1A5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819FDB-BEF2-FF01-E3C3-5DAAD02F725D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E704DE-D934-ADD8-3A96-24BEE874F8F9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val</a:t>
              </a:r>
              <a:endParaRPr lang="en-US" sz="14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3F5BA5-396F-E271-B584-DA2C4168955D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376CD1-A5FA-69E5-09D6-1DA9AA3CB3C7}"/>
                </a:ext>
              </a:extLst>
            </p:cNvPr>
            <p:cNvSpPr txBox="1"/>
            <p:nvPr/>
          </p:nvSpPr>
          <p:spPr>
            <a:xfrm>
              <a:off x="834104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other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6FD3D6-FF3D-846C-33F9-4A74D18922B9}"/>
                </a:ext>
              </a:extLst>
            </p:cNvPr>
            <p:cNvSpPr txBox="1"/>
            <p:nvPr/>
          </p:nvSpPr>
          <p:spPr>
            <a:xfrm>
              <a:off x="968531" y="2582358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0C057ED-9BE7-688F-66CC-8B0A428DF10A}"/>
                </a:ext>
              </a:extLst>
            </p:cNvPr>
            <p:cNvSpPr txBox="1"/>
            <p:nvPr/>
          </p:nvSpPr>
          <p:spPr>
            <a:xfrm>
              <a:off x="931507" y="1970691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8126DB-195F-5C23-2059-3637F5288A2F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1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void </a:t>
              </a:r>
              <a:r>
                <a:rPr lang="en-AU" sz="1050" dirty="0" err="1"/>
                <a:t>double_it</a:t>
              </a:r>
              <a:r>
                <a:rPr lang="en-AU" sz="1050" dirty="0"/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285999"/>
            <a:ext cx="407468" cy="145255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9CCFC8A2-8487-F4C7-6342-DC4C955C70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4454" y="1625431"/>
            <a:ext cx="654988" cy="44996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E7B506B-F1DD-CD10-6D6C-72E3CFF9978C}"/>
              </a:ext>
            </a:extLst>
          </p:cNvPr>
          <p:cNvSpPr/>
          <p:nvPr/>
        </p:nvSpPr>
        <p:spPr>
          <a:xfrm>
            <a:off x="3488598" y="2158470"/>
            <a:ext cx="522463" cy="260676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E83FD5-9704-D4FE-793C-6848A74137FB}"/>
              </a:ext>
            </a:extLst>
          </p:cNvPr>
          <p:cNvSpPr/>
          <p:nvPr/>
        </p:nvSpPr>
        <p:spPr>
          <a:xfrm>
            <a:off x="4073836" y="1817724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double_it</a:t>
            </a:r>
            <a:r>
              <a:rPr lang="en-US" sz="1200" b="1" dirty="0"/>
              <a:t>() </a:t>
            </a:r>
            <a:r>
              <a:rPr lang="en-US" sz="1200" dirty="0"/>
              <a:t>is called. Parameter ‘</a:t>
            </a:r>
            <a:r>
              <a:rPr lang="en-US" sz="1200" b="1" dirty="0"/>
              <a:t>data</a:t>
            </a:r>
            <a:r>
              <a:rPr lang="en-US" sz="1200" dirty="0"/>
              <a:t>’ is a pointer to ‘</a:t>
            </a:r>
            <a:r>
              <a:rPr lang="en-US" sz="1200" b="1" dirty="0" err="1"/>
              <a:t>val</a:t>
            </a:r>
            <a:r>
              <a:rPr lang="en-US" sz="1200" dirty="0"/>
              <a:t>’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046C7FA-0D18-AF01-DAE2-D057CA53B88C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BD61FC9-9FA6-2523-7453-80B30699E115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726015"/>
              <a:chOff x="318297" y="885840"/>
              <a:chExt cx="1500609" cy="172601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B0B7CB-94A9-B876-DB28-F5A88BF383C3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2977B4-8E88-A0A6-35F9-6CCE6CC67058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94D93D6-5400-CB3B-10C7-B2C8867DD40C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39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0x1A5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94791D-1082-D691-F47D-4C8ADE972CAA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0x19C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016FA570-E654-BCCB-3DA4-3A7AFD4E2A18}"/>
                  </a:ext>
                </a:extLst>
              </p:cNvPr>
              <p:cNvCxnSpPr>
                <a:cxnSpLocks/>
                <a:stCxn id="51" idx="2"/>
              </p:cNvCxnSpPr>
              <p:nvPr/>
            </p:nvCxnSpPr>
            <p:spPr>
              <a:xfrm rot="5400000">
                <a:off x="696601" y="2044470"/>
                <a:ext cx="1130824" cy="394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A51422C-FE3B-D062-4B5A-91D83F0BF746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EB79190-B08E-C9D7-669A-0C7CB58669DF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4BAEB56-1B58-CF4B-27F0-805FC710CA0C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BAA702-C6DE-8DC3-5BB7-EB7D1C41F0FD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6D5CD2-B3D4-C16B-4E4D-0A932D4DC22B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233AE0A-C227-B438-24BB-298981F4A4C5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72720CF-A179-40E4-BC19-ECCA2318FDAE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val</a:t>
                </a:r>
                <a:endParaRPr lang="en-US" sz="14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EF91B2-6513-4966-C35C-10D5BE9EEFDE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89905C-127A-12D2-1914-798E17DE0452}"/>
                  </a:ext>
                </a:extLst>
              </p:cNvPr>
              <p:cNvSpPr txBox="1"/>
              <p:nvPr/>
            </p:nvSpPr>
            <p:spPr>
              <a:xfrm>
                <a:off x="834107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other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5466743-2E51-E246-4FD6-91A7BBC37978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D6D2DF-6AAE-D43A-7BF0-D6128D1B34A3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302199-C3CA-F1AA-4BAD-5391E2EAEC65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12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("Data passed in was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11,12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592190"/>
            <a:ext cx="407468" cy="105263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/>
              <a:t>Data passed in was 3, about to double it…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B58077-FD43-3D2C-FE0F-ECDDF659CE9B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DDC2D5-357E-8E94-24BD-1BA8F88FFC26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726015"/>
              <a:chOff x="318297" y="885840"/>
              <a:chExt cx="1500609" cy="172601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CE87A1A-57F1-B545-3001-C28FEF388A2F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6A0F7EF-2326-35B0-F742-CE306C6B9563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4D5601B-D26D-6C10-54B4-60109E01BB53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39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0x1A5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C0C980-FD67-10AD-3270-93D64189E38F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0x19C</a:t>
                </a:r>
              </a:p>
            </p:txBody>
          </p:sp>
          <p:cxnSp>
            <p:nvCxnSpPr>
              <p:cNvPr id="75" name="Curved Connector 74">
                <a:extLst>
                  <a:ext uri="{FF2B5EF4-FFF2-40B4-BE49-F238E27FC236}">
                    <a16:creationId xmlns:a16="http://schemas.microsoft.com/office/drawing/2014/main" id="{06B157D6-02CC-6FC6-78AA-98ACB119E077}"/>
                  </a:ext>
                </a:extLst>
              </p:cNvPr>
              <p:cNvCxnSpPr>
                <a:cxnSpLocks/>
                <a:stCxn id="73" idx="2"/>
              </p:cNvCxnSpPr>
              <p:nvPr/>
            </p:nvCxnSpPr>
            <p:spPr>
              <a:xfrm rot="5400000">
                <a:off x="696601" y="2044470"/>
                <a:ext cx="1130824" cy="394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7AF33E-AE1B-B64F-FF2A-15705664FD74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3067DC-C35A-D830-EA36-35BFC108F447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C9C5D17-5219-8F93-88CA-1D994EDED2E7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017887-28A8-9985-A814-76091AD13A46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626F90-CE60-E6DD-6302-48958C6B4391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92CA212-527D-8B51-A030-E64F0E49A8EE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2E18E4-F9E9-812C-5F99-2DF237174178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val</a:t>
                </a:r>
                <a:endParaRPr lang="en-US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75A76A-218C-A8F8-F14B-55CDFF206BD1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F9C7634-3E69-CFEA-45E9-D29087ABDF05}"/>
                  </a:ext>
                </a:extLst>
              </p:cNvPr>
              <p:cNvSpPr txBox="1"/>
              <p:nvPr/>
            </p:nvSpPr>
            <p:spPr>
              <a:xfrm>
                <a:off x="834106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other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267F5E4-911F-2AE1-E5AA-7435C70C4595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C2E7F6-9D31-3617-9CDA-930A1040C4AC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44D244-1E7B-B5BB-2E57-4C14F6A22E5C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7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37858BAB-7827-CE52-B874-EFC8E30FC8E5}"/>
              </a:ext>
            </a:extLst>
          </p:cNvPr>
          <p:cNvSpPr/>
          <p:nvPr/>
        </p:nvSpPr>
        <p:spPr>
          <a:xfrm>
            <a:off x="953215" y="2601745"/>
            <a:ext cx="785447" cy="326300"/>
          </a:xfrm>
          <a:prstGeom prst="ellipse">
            <a:avLst/>
          </a:prstGeom>
          <a:solidFill>
            <a:srgbClr val="C37050">
              <a:alpha val="0"/>
            </a:srgbClr>
          </a:solidFill>
          <a:ln w="28575">
            <a:solidFill>
              <a:srgbClr val="C37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6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DFCFA5-04BC-EB75-16B0-0650B2ED6C21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6888C70-A116-0D14-1434-95A8953CAA1E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726015"/>
              <a:chOff x="318297" y="885840"/>
              <a:chExt cx="1500609" cy="172601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C6DEAFD-C452-F212-B7F2-A637D9A183E0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791CF4A-5D4F-0822-57FD-D913BC9C348B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5B97DCE-F2EE-E0EA-2E7A-BAA82455E9F7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39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0x1A5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12BE56-E749-B52E-7200-9958151346E6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0x19C</a:t>
                </a:r>
              </a:p>
            </p:txBody>
          </p:sp>
          <p:cxnSp>
            <p:nvCxnSpPr>
              <p:cNvPr id="101" name="Curved Connector 100">
                <a:extLst>
                  <a:ext uri="{FF2B5EF4-FFF2-40B4-BE49-F238E27FC236}">
                    <a16:creationId xmlns:a16="http://schemas.microsoft.com/office/drawing/2014/main" id="{2DE8F8F1-194E-8ADE-C00F-C2E180745638}"/>
                  </a:ext>
                </a:extLst>
              </p:cNvPr>
              <p:cNvCxnSpPr>
                <a:cxnSpLocks/>
                <a:stCxn id="99" idx="2"/>
              </p:cNvCxnSpPr>
              <p:nvPr/>
            </p:nvCxnSpPr>
            <p:spPr>
              <a:xfrm rot="5400000">
                <a:off x="696601" y="2044470"/>
                <a:ext cx="1130824" cy="394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117E54-631C-68C6-333A-7B88759BDC2F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D392553-AA38-FA75-C643-948077F850E9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391208-0393-CFA3-7F29-426161E25846}"/>
                  </a:ext>
                </a:extLst>
              </p:cNvPr>
              <p:cNvSpPr txBox="1"/>
              <p:nvPr/>
            </p:nvSpPr>
            <p:spPr>
              <a:xfrm>
                <a:off x="834104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other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91DA704-AED2-C1C0-5B1A-0DDE443DD61A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50A1B19-AE6B-292C-3430-86D85C94D0C0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8EB8BF-10CC-D3C1-2146-CAF2A1158022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5EE99E-7ED0-63EB-8566-BC29141975D3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99A3607-9502-C330-E136-0A1415F72024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186621A-8C45-7E86-47A8-57FB72DB5A12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val</a:t>
                </a:r>
                <a:endParaRPr lang="en-US" sz="14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EEAC8DA-B2B9-5D6D-F46B-A378DFC2E8EB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74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  <a:r>
                  <a:rPr lang="en-US" dirty="0"/>
                  <a:t>      6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AACEA30-0E25-206F-E077-131EB9C4DDE0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FC8C19C-0602-E1D4-7BD4-2EB94605B3B8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764842"/>
            <a:ext cx="407468" cy="87998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38DEE97-FCDD-4231-4D5C-1AF8FD87EA78}"/>
              </a:ext>
            </a:extLst>
          </p:cNvPr>
          <p:cNvCxnSpPr>
            <a:cxnSpLocks/>
          </p:cNvCxnSpPr>
          <p:nvPr/>
        </p:nvCxnSpPr>
        <p:spPr>
          <a:xfrm>
            <a:off x="1200258" y="2758762"/>
            <a:ext cx="25054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2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("In </a:t>
              </a:r>
              <a:r>
                <a:rPr lang="en-AU" sz="1050" dirty="0" err="1"/>
                <a:t>double_it</a:t>
              </a:r>
              <a:r>
                <a:rPr lang="en-AU" sz="1050" dirty="0"/>
                <a:t> data is now " + </a:t>
              </a:r>
              <a:r>
                <a:rPr lang="en-AU" sz="1050" dirty="0" err="1"/>
                <a:t>to_string</a:t>
              </a:r>
              <a:r>
                <a:rPr lang="en-AU" sz="1050" dirty="0"/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15,6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2909926"/>
            <a:ext cx="407468" cy="6909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double_it</a:t>
            </a:r>
            <a:r>
              <a:rPr lang="en-US" sz="1200" dirty="0"/>
              <a:t> data is now 6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F72B10-760C-6933-8A92-DC4688E68C46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3534AC-08EA-5977-D7CB-029D197175C3}"/>
                </a:ext>
              </a:extLst>
            </p:cNvPr>
            <p:cNvGrpSpPr/>
            <p:nvPr/>
          </p:nvGrpSpPr>
          <p:grpSpPr>
            <a:xfrm>
              <a:off x="318297" y="885840"/>
              <a:ext cx="1500609" cy="1726015"/>
              <a:chOff x="318297" y="885840"/>
              <a:chExt cx="1500609" cy="172601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FBCD85-30CB-FF5B-4147-014CCDB8F475}"/>
                  </a:ext>
                </a:extLst>
              </p:cNvPr>
              <p:cNvSpPr/>
              <p:nvPr/>
            </p:nvSpPr>
            <p:spPr>
              <a:xfrm>
                <a:off x="964612" y="1177673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FD57741-8BC9-EF12-46DA-136CF480319E}"/>
                  </a:ext>
                </a:extLst>
              </p:cNvPr>
              <p:cNvSpPr txBox="1"/>
              <p:nvPr/>
            </p:nvSpPr>
            <p:spPr>
              <a:xfrm>
                <a:off x="848974" y="885840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D714BA-8394-38AE-6147-DF256B85F110}"/>
                  </a:ext>
                </a:extLst>
              </p:cNvPr>
              <p:cNvSpPr txBox="1"/>
              <p:nvPr/>
            </p:nvSpPr>
            <p:spPr>
              <a:xfrm>
                <a:off x="944111" y="1173253"/>
                <a:ext cx="6397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0x1A5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7D86ACB-71C6-306E-1298-6192C5225B9B}"/>
                  </a:ext>
                </a:extLst>
              </p:cNvPr>
              <p:cNvSpPr txBox="1"/>
              <p:nvPr/>
            </p:nvSpPr>
            <p:spPr>
              <a:xfrm>
                <a:off x="318297" y="1163548"/>
                <a:ext cx="6455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0x19C</a:t>
                </a:r>
              </a:p>
            </p:txBody>
          </p:sp>
          <p:cxnSp>
            <p:nvCxnSpPr>
              <p:cNvPr id="78" name="Curved Connector 77">
                <a:extLst>
                  <a:ext uri="{FF2B5EF4-FFF2-40B4-BE49-F238E27FC236}">
                    <a16:creationId xmlns:a16="http://schemas.microsoft.com/office/drawing/2014/main" id="{C9B2B636-CF74-7A3D-452D-0A766AC83044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 rot="5400000">
                <a:off x="696601" y="2044470"/>
                <a:ext cx="1130824" cy="394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E01D45A-9900-575F-1315-A981FDAED197}"/>
                </a:ext>
              </a:extLst>
            </p:cNvPr>
            <p:cNvGrpSpPr/>
            <p:nvPr/>
          </p:nvGrpSpPr>
          <p:grpSpPr>
            <a:xfrm>
              <a:off x="207605" y="673220"/>
              <a:ext cx="1929280" cy="2278470"/>
              <a:chOff x="207605" y="673220"/>
              <a:chExt cx="1929280" cy="227847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358F550-E687-9799-47AE-52E7EC491D28}"/>
                  </a:ext>
                </a:extLst>
              </p:cNvPr>
              <p:cNvSpPr/>
              <p:nvPr/>
            </p:nvSpPr>
            <p:spPr>
              <a:xfrm>
                <a:off x="938465" y="2002527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FF9BCC-3A9B-68EB-D965-AB6112328BFE}"/>
                  </a:ext>
                </a:extLst>
              </p:cNvPr>
              <p:cNvSpPr txBox="1"/>
              <p:nvPr/>
            </p:nvSpPr>
            <p:spPr>
              <a:xfrm>
                <a:off x="834105" y="1699578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other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AF347E-A626-1F2D-D400-95CB57159A4F}"/>
                  </a:ext>
                </a:extLst>
              </p:cNvPr>
              <p:cNvSpPr txBox="1"/>
              <p:nvPr/>
            </p:nvSpPr>
            <p:spPr>
              <a:xfrm>
                <a:off x="921625" y="673220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VARIABLE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C551E87-7A7C-42B3-6E06-7B3573972E64}"/>
                  </a:ext>
                </a:extLst>
              </p:cNvPr>
              <p:cNvCxnSpPr/>
              <p:nvPr/>
            </p:nvCxnSpPr>
            <p:spPr>
              <a:xfrm>
                <a:off x="325053" y="1709410"/>
                <a:ext cx="1811832" cy="0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F4F2E80-0B8F-8A05-7E75-0CA9A827C7D8}"/>
                  </a:ext>
                </a:extLst>
              </p:cNvPr>
              <p:cNvSpPr txBox="1"/>
              <p:nvPr/>
            </p:nvSpPr>
            <p:spPr>
              <a:xfrm>
                <a:off x="295843" y="2005083"/>
                <a:ext cx="6800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0x3DB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E67861-507D-F28C-024E-E2549422BE99}"/>
                  </a:ext>
                </a:extLst>
              </p:cNvPr>
              <p:cNvSpPr txBox="1"/>
              <p:nvPr/>
            </p:nvSpPr>
            <p:spPr>
              <a:xfrm>
                <a:off x="303381" y="2611981"/>
                <a:ext cx="6435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0x1A5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E6B6A4A-8379-E154-60B4-7F80CFD979AB}"/>
                  </a:ext>
                </a:extLst>
              </p:cNvPr>
              <p:cNvSpPr/>
              <p:nvPr/>
            </p:nvSpPr>
            <p:spPr>
              <a:xfrm>
                <a:off x="939870" y="2606442"/>
                <a:ext cx="854294" cy="307776"/>
              </a:xfrm>
              <a:custGeom>
                <a:avLst/>
                <a:gdLst>
                  <a:gd name="connsiteX0" fmla="*/ 0 w 854294"/>
                  <a:gd name="connsiteY0" fmla="*/ 0 h 307776"/>
                  <a:gd name="connsiteX1" fmla="*/ 418604 w 854294"/>
                  <a:gd name="connsiteY1" fmla="*/ 0 h 307776"/>
                  <a:gd name="connsiteX2" fmla="*/ 854294 w 854294"/>
                  <a:gd name="connsiteY2" fmla="*/ 0 h 307776"/>
                  <a:gd name="connsiteX3" fmla="*/ 854294 w 854294"/>
                  <a:gd name="connsiteY3" fmla="*/ 307776 h 307776"/>
                  <a:gd name="connsiteX4" fmla="*/ 427147 w 854294"/>
                  <a:gd name="connsiteY4" fmla="*/ 307776 h 307776"/>
                  <a:gd name="connsiteX5" fmla="*/ 0 w 854294"/>
                  <a:gd name="connsiteY5" fmla="*/ 307776 h 307776"/>
                  <a:gd name="connsiteX6" fmla="*/ 0 w 854294"/>
                  <a:gd name="connsiteY6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6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63207" y="67219"/>
                      <a:pt x="869389" y="222409"/>
                      <a:pt x="854294" y="307776"/>
                    </a:cubicBezTo>
                    <a:cubicBezTo>
                      <a:pt x="762963" y="302805"/>
                      <a:pt x="592541" y="323159"/>
                      <a:pt x="427147" y="307776"/>
                    </a:cubicBezTo>
                    <a:cubicBezTo>
                      <a:pt x="261753" y="292393"/>
                      <a:pt x="133192" y="320591"/>
                      <a:pt x="0" y="307776"/>
                    </a:cubicBezTo>
                    <a:cubicBezTo>
                      <a:pt x="-11315" y="167405"/>
                      <a:pt x="-8831" y="148978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6237B1E-36FB-331F-ED31-09C55817D758}"/>
                  </a:ext>
                </a:extLst>
              </p:cNvPr>
              <p:cNvSpPr txBox="1"/>
              <p:nvPr/>
            </p:nvSpPr>
            <p:spPr>
              <a:xfrm>
                <a:off x="824232" y="2314609"/>
                <a:ext cx="9699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val</a:t>
                </a:r>
                <a:endParaRPr lang="en-US" sz="14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571243-92BD-5D12-9196-00486496B292}"/>
                  </a:ext>
                </a:extLst>
              </p:cNvPr>
              <p:cNvSpPr txBox="1"/>
              <p:nvPr/>
            </p:nvSpPr>
            <p:spPr>
              <a:xfrm>
                <a:off x="968531" y="2582358"/>
                <a:ext cx="747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112DB6F-EFC4-934B-5791-F69E564C4B9A}"/>
                  </a:ext>
                </a:extLst>
              </p:cNvPr>
              <p:cNvSpPr txBox="1"/>
              <p:nvPr/>
            </p:nvSpPr>
            <p:spPr>
              <a:xfrm>
                <a:off x="931507" y="1970691"/>
                <a:ext cx="681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1D95C69-7893-3339-ACC4-4371A0A951D3}"/>
                  </a:ext>
                </a:extLst>
              </p:cNvPr>
              <p:cNvSpPr txBox="1"/>
              <p:nvPr/>
            </p:nvSpPr>
            <p:spPr>
              <a:xfrm>
                <a:off x="207605" y="677111"/>
                <a:ext cx="817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ADDRESS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08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double_it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("Back 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71325"/>
            <a:ext cx="407468" cy="23769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791E16-E1E2-1487-40D2-4E7D5D28C4DD}"/>
              </a:ext>
            </a:extLst>
          </p:cNvPr>
          <p:cNvSpPr txBox="1"/>
          <p:nvPr/>
        </p:nvSpPr>
        <p:spPr>
          <a:xfrm>
            <a:off x="3334412" y="3604340"/>
            <a:ext cx="396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27672-3D92-793B-B96F-03AE8B841087}"/>
              </a:ext>
            </a:extLst>
          </p:cNvPr>
          <p:cNvSpPr/>
          <p:nvPr/>
        </p:nvSpPr>
        <p:spPr>
          <a:xfrm>
            <a:off x="73302" y="999389"/>
            <a:ext cx="1532807" cy="585531"/>
          </a:xfrm>
          <a:custGeom>
            <a:avLst/>
            <a:gdLst>
              <a:gd name="connsiteX0" fmla="*/ 0 w 1532807"/>
              <a:gd name="connsiteY0" fmla="*/ 0 h 585531"/>
              <a:gd name="connsiteX1" fmla="*/ 541592 w 1532807"/>
              <a:gd name="connsiteY1" fmla="*/ 0 h 585531"/>
              <a:gd name="connsiteX2" fmla="*/ 1067856 w 1532807"/>
              <a:gd name="connsiteY2" fmla="*/ 0 h 585531"/>
              <a:gd name="connsiteX3" fmla="*/ 1532807 w 1532807"/>
              <a:gd name="connsiteY3" fmla="*/ 0 h 585531"/>
              <a:gd name="connsiteX4" fmla="*/ 1532807 w 1532807"/>
              <a:gd name="connsiteY4" fmla="*/ 585531 h 585531"/>
              <a:gd name="connsiteX5" fmla="*/ 1052527 w 1532807"/>
              <a:gd name="connsiteY5" fmla="*/ 585531 h 585531"/>
              <a:gd name="connsiteX6" fmla="*/ 541592 w 1532807"/>
              <a:gd name="connsiteY6" fmla="*/ 585531 h 585531"/>
              <a:gd name="connsiteX7" fmla="*/ 0 w 1532807"/>
              <a:gd name="connsiteY7" fmla="*/ 585531 h 585531"/>
              <a:gd name="connsiteX8" fmla="*/ 0 w 1532807"/>
              <a:gd name="connsiteY8" fmla="*/ 0 h 58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807" h="585531" fill="none" extrusionOk="0">
                <a:moveTo>
                  <a:pt x="0" y="0"/>
                </a:moveTo>
                <a:cubicBezTo>
                  <a:pt x="176891" y="21462"/>
                  <a:pt x="328371" y="2557"/>
                  <a:pt x="541592" y="0"/>
                </a:cubicBezTo>
                <a:cubicBezTo>
                  <a:pt x="754813" y="-2557"/>
                  <a:pt x="821709" y="21496"/>
                  <a:pt x="1067856" y="0"/>
                </a:cubicBezTo>
                <a:cubicBezTo>
                  <a:pt x="1314003" y="-21496"/>
                  <a:pt x="1432698" y="20606"/>
                  <a:pt x="1532807" y="0"/>
                </a:cubicBezTo>
                <a:cubicBezTo>
                  <a:pt x="1553085" y="185029"/>
                  <a:pt x="1512206" y="305765"/>
                  <a:pt x="1532807" y="585531"/>
                </a:cubicBezTo>
                <a:cubicBezTo>
                  <a:pt x="1335586" y="571046"/>
                  <a:pt x="1230788" y="585361"/>
                  <a:pt x="1052527" y="585531"/>
                </a:cubicBezTo>
                <a:cubicBezTo>
                  <a:pt x="874266" y="585701"/>
                  <a:pt x="781323" y="600366"/>
                  <a:pt x="541592" y="585531"/>
                </a:cubicBezTo>
                <a:cubicBezTo>
                  <a:pt x="301861" y="570696"/>
                  <a:pt x="259027" y="604772"/>
                  <a:pt x="0" y="585531"/>
                </a:cubicBezTo>
                <a:cubicBezTo>
                  <a:pt x="-11133" y="447474"/>
                  <a:pt x="-25378" y="123346"/>
                  <a:pt x="0" y="0"/>
                </a:cubicBezTo>
                <a:close/>
              </a:path>
              <a:path w="1532807" h="585531" stroke="0" extrusionOk="0">
                <a:moveTo>
                  <a:pt x="0" y="0"/>
                </a:moveTo>
                <a:cubicBezTo>
                  <a:pt x="245357" y="-305"/>
                  <a:pt x="323690" y="-17921"/>
                  <a:pt x="495608" y="0"/>
                </a:cubicBezTo>
                <a:cubicBezTo>
                  <a:pt x="667526" y="17921"/>
                  <a:pt x="799500" y="5061"/>
                  <a:pt x="960559" y="0"/>
                </a:cubicBezTo>
                <a:cubicBezTo>
                  <a:pt x="1121618" y="-5061"/>
                  <a:pt x="1304217" y="13324"/>
                  <a:pt x="1532807" y="0"/>
                </a:cubicBezTo>
                <a:cubicBezTo>
                  <a:pt x="1528935" y="128475"/>
                  <a:pt x="1526287" y="422419"/>
                  <a:pt x="1532807" y="585531"/>
                </a:cubicBezTo>
                <a:cubicBezTo>
                  <a:pt x="1303134" y="579637"/>
                  <a:pt x="1256506" y="588206"/>
                  <a:pt x="1052527" y="585531"/>
                </a:cubicBezTo>
                <a:cubicBezTo>
                  <a:pt x="848548" y="582856"/>
                  <a:pt x="762539" y="573086"/>
                  <a:pt x="510936" y="585531"/>
                </a:cubicBezTo>
                <a:cubicBezTo>
                  <a:pt x="259333" y="597976"/>
                  <a:pt x="224714" y="577395"/>
                  <a:pt x="0" y="585531"/>
                </a:cubicBezTo>
                <a:cubicBezTo>
                  <a:pt x="19494" y="294378"/>
                  <a:pt x="-2970" y="12128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data variable is removed from the stack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B42189-0750-FC25-FED5-4B3479EEBC40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3085F6-2EF9-59AD-28AD-641D36122CBC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E1D76F-7F93-AB62-799C-FBFB6AED181F}"/>
                </a:ext>
              </a:extLst>
            </p:cNvPr>
            <p:cNvSpPr txBox="1"/>
            <p:nvPr/>
          </p:nvSpPr>
          <p:spPr>
            <a:xfrm>
              <a:off x="834104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other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9A5A02-37EF-1D28-C299-D13D535758B3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CF2B68-53E6-6DC0-F96E-D87AA8557455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090D8E-C23C-530E-CD8C-61A835B6285E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0x3DB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78C750-9CE4-B588-FAED-8D501F0C285A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0x1A5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526A304-409C-25DE-9919-345549D17090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4EA779B-3D7A-B63E-6994-CC6861F01E40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B155C9E-A936-B89A-8576-6A776244C2FF}"/>
                </a:ext>
              </a:extLst>
            </p:cNvPr>
            <p:cNvSpPr txBox="1"/>
            <p:nvPr/>
          </p:nvSpPr>
          <p:spPr>
            <a:xfrm>
              <a:off x="968531" y="2582358"/>
              <a:ext cx="74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A84B343-3B6E-4594-37E6-D50BA7FE59F1}"/>
                </a:ext>
              </a:extLst>
            </p:cNvPr>
            <p:cNvSpPr txBox="1"/>
            <p:nvPr/>
          </p:nvSpPr>
          <p:spPr>
            <a:xfrm>
              <a:off x="931507" y="1970691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0ADB3A-4795-BB79-8422-4BB278C64024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7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8546"/>
            <a:ext cx="7101587" cy="4786579"/>
            <a:chOff x="231271" y="-3073076"/>
            <a:chExt cx="7101587" cy="4786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55248" y="-2720146"/>
              <a:ext cx="5046276" cy="2839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int main()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= 3;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int other = 1;</a:t>
              </a:r>
              <a:br>
                <a:rPr lang="en-AU" sz="1050" dirty="0"/>
              </a:b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main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is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val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/>
                <a:t>  </a:t>
              </a:r>
              <a:r>
                <a:rPr lang="en-AU" sz="1050" dirty="0" err="1"/>
                <a:t>write_line</a:t>
              </a:r>
              <a:r>
                <a:rPr lang="en-AU" sz="1050" dirty="0"/>
                <a:t>("Back in main </a:t>
              </a:r>
              <a:r>
                <a:rPr lang="en-AU" sz="1050" dirty="0" err="1"/>
                <a:t>val</a:t>
              </a:r>
              <a:r>
                <a:rPr lang="en-AU" sz="1050" dirty="0"/>
                <a:t> is now " + </a:t>
              </a:r>
              <a:r>
                <a:rPr lang="en-AU" sz="1050" dirty="0" err="1"/>
                <a:t>to_string</a:t>
              </a:r>
              <a:r>
                <a:rPr lang="en-AU" sz="1050" dirty="0"/>
                <a:t>(</a:t>
              </a:r>
              <a:r>
                <a:rPr lang="en-AU" sz="1050" dirty="0" err="1"/>
                <a:t>val</a:t>
              </a:r>
              <a:r>
                <a:rPr lang="en-AU" sz="1050" dirty="0"/>
                <a:t>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(other);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228600" indent="-228600" rtl="0">
                <a:buFont typeface="+mj-lt"/>
                <a:buAutoNum type="arabicPeriod"/>
              </a:pPr>
              <a:endParaRPr lang="en-AU" sz="105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void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(int &amp;data)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("Data passed in was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 + ", about to double it...");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data = data * 2;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write_line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("In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double_it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 data is now " + </a:t>
              </a:r>
              <a:r>
                <a:rPr lang="en-AU" sz="1050" dirty="0" err="1">
                  <a:solidFill>
                    <a:schemeClr val="bg1">
                      <a:lumMod val="65000"/>
                    </a:schemeClr>
                  </a:solidFill>
                </a:rPr>
                <a:t>to_string</a:t>
              </a: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(data));</a:t>
              </a:r>
            </a:p>
            <a:p>
              <a:pPr marL="228600" indent="-228600" rtl="0">
                <a:buFont typeface="+mj-lt"/>
                <a:buAutoNum type="arabicPeriod"/>
              </a:pPr>
              <a:r>
                <a:rPr lang="en-AU" sz="105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37564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03"/>
              <a:ext cx="3996218" cy="1532960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33929"/>
            <a:ext cx="407468" cy="218952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2BB76-928C-7908-2611-CCBA7EEEA38F}"/>
              </a:ext>
            </a:extLst>
          </p:cNvPr>
          <p:cNvSpPr txBox="1"/>
          <p:nvPr/>
        </p:nvSpPr>
        <p:spPr>
          <a:xfrm>
            <a:off x="3334412" y="3604340"/>
            <a:ext cx="396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main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is 3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 passed in was 3, about to double it…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double_it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data is now 6</a:t>
            </a:r>
          </a:p>
          <a:p>
            <a:r>
              <a:rPr lang="en-US" sz="1200" dirty="0"/>
              <a:t>Back in main </a:t>
            </a:r>
            <a:r>
              <a:rPr lang="en-US" sz="1200" dirty="0" err="1"/>
              <a:t>val</a:t>
            </a:r>
            <a:r>
              <a:rPr lang="en-US" sz="1200" dirty="0"/>
              <a:t> is now 6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61F1C8-C601-7AFC-E23C-ED65E7A2CAC5}"/>
              </a:ext>
            </a:extLst>
          </p:cNvPr>
          <p:cNvGrpSpPr/>
          <p:nvPr/>
        </p:nvGrpSpPr>
        <p:grpSpPr>
          <a:xfrm>
            <a:off x="207605" y="673220"/>
            <a:ext cx="1929280" cy="2278470"/>
            <a:chOff x="207605" y="673220"/>
            <a:chExt cx="1929280" cy="22784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813C5A-45C4-1BEC-2433-7F232CE3874B}"/>
                </a:ext>
              </a:extLst>
            </p:cNvPr>
            <p:cNvSpPr/>
            <p:nvPr/>
          </p:nvSpPr>
          <p:spPr>
            <a:xfrm>
              <a:off x="938465" y="2002527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948BD0-DFBE-CBEC-C588-B22FBB4AB58C}"/>
                </a:ext>
              </a:extLst>
            </p:cNvPr>
            <p:cNvSpPr txBox="1"/>
            <p:nvPr/>
          </p:nvSpPr>
          <p:spPr>
            <a:xfrm>
              <a:off x="834105" y="1699578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other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6E034F-89FE-9B9F-2601-BB9B436B978D}"/>
                </a:ext>
              </a:extLst>
            </p:cNvPr>
            <p:cNvSpPr txBox="1"/>
            <p:nvPr/>
          </p:nvSpPr>
          <p:spPr>
            <a:xfrm>
              <a:off x="921625" y="67322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498A11-ABE5-B696-74FF-B62FA7398B90}"/>
                </a:ext>
              </a:extLst>
            </p:cNvPr>
            <p:cNvCxnSpPr/>
            <p:nvPr/>
          </p:nvCxnSpPr>
          <p:spPr>
            <a:xfrm>
              <a:off x="325053" y="1709410"/>
              <a:ext cx="1811832" cy="0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98B769-9DE9-7D01-4E22-44CB42136DE0}"/>
                </a:ext>
              </a:extLst>
            </p:cNvPr>
            <p:cNvSpPr txBox="1"/>
            <p:nvPr/>
          </p:nvSpPr>
          <p:spPr>
            <a:xfrm>
              <a:off x="295843" y="2005083"/>
              <a:ext cx="68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0x3DB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8E6D2A-1B8F-7B34-3B37-DE06AAB0E4BE}"/>
                </a:ext>
              </a:extLst>
            </p:cNvPr>
            <p:cNvSpPr txBox="1"/>
            <p:nvPr/>
          </p:nvSpPr>
          <p:spPr>
            <a:xfrm>
              <a:off x="303381" y="2611981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0x1A5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F7585E-EA0B-A3FF-7875-35EA51576895}"/>
                </a:ext>
              </a:extLst>
            </p:cNvPr>
            <p:cNvSpPr/>
            <p:nvPr/>
          </p:nvSpPr>
          <p:spPr>
            <a:xfrm>
              <a:off x="939870" y="2606442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EFB343-B364-FF55-C44E-A5DCF2A1155B}"/>
                </a:ext>
              </a:extLst>
            </p:cNvPr>
            <p:cNvSpPr txBox="1"/>
            <p:nvPr/>
          </p:nvSpPr>
          <p:spPr>
            <a:xfrm>
              <a:off x="824232" y="2314609"/>
              <a:ext cx="96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val</a:t>
              </a:r>
              <a:endParaRPr 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DD01DE-3C19-6251-FD51-8BAC2EA7A0C6}"/>
                </a:ext>
              </a:extLst>
            </p:cNvPr>
            <p:cNvSpPr txBox="1"/>
            <p:nvPr/>
          </p:nvSpPr>
          <p:spPr>
            <a:xfrm>
              <a:off x="968531" y="2582358"/>
              <a:ext cx="74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83DE0D-D03E-570F-D4CF-A1B9402663F1}"/>
                </a:ext>
              </a:extLst>
            </p:cNvPr>
            <p:cNvSpPr txBox="1"/>
            <p:nvPr/>
          </p:nvSpPr>
          <p:spPr>
            <a:xfrm>
              <a:off x="931507" y="1970691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CD0F98-22BB-160A-4EAA-994C70F66CA8}"/>
                </a:ext>
              </a:extLst>
            </p:cNvPr>
            <p:cNvSpPr txBox="1"/>
            <p:nvPr/>
          </p:nvSpPr>
          <p:spPr>
            <a:xfrm>
              <a:off x="207605" y="67711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67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29741</TotalTime>
  <Words>2871</Words>
  <Application>Microsoft Macintosh PowerPoint</Application>
  <PresentationFormat>Custom</PresentationFormat>
  <Paragraphs>587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208</cp:revision>
  <dcterms:created xsi:type="dcterms:W3CDTF">2023-09-06T05:00:29Z</dcterms:created>
  <dcterms:modified xsi:type="dcterms:W3CDTF">2023-12-01T05:43:27Z</dcterms:modified>
  <cp:category/>
</cp:coreProperties>
</file>