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7" r:id="rId2"/>
    <p:sldId id="288" r:id="rId3"/>
    <p:sldId id="303" r:id="rId4"/>
    <p:sldId id="304" r:id="rId5"/>
    <p:sldId id="305" r:id="rId6"/>
    <p:sldId id="306" r:id="rId7"/>
    <p:sldId id="308" r:id="rId8"/>
    <p:sldId id="309" r:id="rId9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FF7500"/>
    <a:srgbClr val="BA38EF"/>
    <a:srgbClr val="A676FF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689"/>
  </p:normalViewPr>
  <p:slideViewPr>
    <p:cSldViewPr snapToGrid="0">
      <p:cViewPr varScale="1">
        <p:scale>
          <a:sx n="130" d="100"/>
          <a:sy n="130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1757E52-041C-4C42-1603-5598061004D4}"/>
              </a:ext>
            </a:extLst>
          </p:cNvPr>
          <p:cNvSpPr/>
          <p:nvPr/>
        </p:nvSpPr>
        <p:spPr>
          <a:xfrm>
            <a:off x="4580173" y="3638584"/>
            <a:ext cx="1482807" cy="304671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816076"/>
            <a:ext cx="407468" cy="31773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98D063-5BDF-AC51-E446-BF627141E22C}"/>
              </a:ext>
            </a:extLst>
          </p:cNvPr>
          <p:cNvSpPr txBox="1"/>
          <p:nvPr/>
        </p:nvSpPr>
        <p:spPr>
          <a:xfrm>
            <a:off x="3342017" y="3604701"/>
            <a:ext cx="37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[bash-prompt] ./test-return</a:t>
            </a:r>
            <a:endParaRPr lang="en-US" sz="1600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C9DE9E5-F151-7E90-8971-15E65E1DBCE9}"/>
              </a:ext>
            </a:extLst>
          </p:cNvPr>
          <p:cNvCxnSpPr>
            <a:cxnSpLocks/>
            <a:stCxn id="4" idx="6"/>
          </p:cNvCxnSpPr>
          <p:nvPr/>
        </p:nvCxnSpPr>
        <p:spPr>
          <a:xfrm flipH="1" flipV="1">
            <a:off x="3429878" y="816076"/>
            <a:ext cx="2633102" cy="2974844"/>
          </a:xfrm>
          <a:prstGeom prst="curvedConnector4">
            <a:avLst>
              <a:gd name="adj1" fmla="val -8682"/>
              <a:gd name="adj2" fmla="val 10015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9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("Calling </a:t>
              </a:r>
              <a:r>
                <a:rPr lang="en-AU" sz="1200" dirty="0" err="1"/>
                <a:t>test_return</a:t>
              </a:r>
              <a:r>
                <a:rPr lang="en-AU" sz="1200" dirty="0"/>
                <a:t> - the value " + </a:t>
              </a:r>
              <a:r>
                <a:rPr lang="en-AU" sz="1200" dirty="0" err="1"/>
                <a:t>to_string</a:t>
              </a:r>
              <a:r>
                <a:rPr lang="en-AU" sz="1200" dirty="0"/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001487"/>
            <a:ext cx="407468" cy="29033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98D063-5BDF-AC51-E446-BF627141E22C}"/>
              </a:ext>
            </a:extLst>
          </p:cNvPr>
          <p:cNvSpPr txBox="1"/>
          <p:nvPr/>
        </p:nvSpPr>
        <p:spPr>
          <a:xfrm>
            <a:off x="3342017" y="3604701"/>
            <a:ext cx="378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71ED8-BD30-283D-1CEB-CE35C9EDF986}"/>
              </a:ext>
            </a:extLst>
          </p:cNvPr>
          <p:cNvSpPr/>
          <p:nvPr/>
        </p:nvSpPr>
        <p:spPr>
          <a:xfrm>
            <a:off x="6066503" y="82404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int </a:t>
              </a:r>
              <a:r>
                <a:rPr lang="en-AU" sz="1200" dirty="0" err="1"/>
                <a:t>test_return</a:t>
              </a:r>
              <a:r>
                <a:rPr lang="en-AU" sz="1200" dirty="0"/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5,6,7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2271251"/>
            <a:ext cx="407468" cy="146178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ADCD9F1-32EF-CF7C-9B6C-24684A329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8106" y="1178928"/>
            <a:ext cx="2939843" cy="738360"/>
          </a:xfrm>
          <a:prstGeom prst="curvedConnector3">
            <a:avLst>
              <a:gd name="adj1" fmla="val -16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/>
              <a:t>test-return started 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558CDF-0212-601D-11C7-AFA2F07E8CD4}"/>
              </a:ext>
            </a:extLst>
          </p:cNvPr>
          <p:cNvSpPr/>
          <p:nvPr/>
        </p:nvSpPr>
        <p:spPr>
          <a:xfrm>
            <a:off x="6066503" y="82404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10, 2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2468120"/>
            <a:ext cx="407468" cy="120570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ADCD9F1-32EF-CF7C-9B6C-24684A329592}"/>
              </a:ext>
            </a:extLst>
          </p:cNvPr>
          <p:cNvCxnSpPr>
            <a:cxnSpLocks/>
          </p:cNvCxnSpPr>
          <p:nvPr/>
        </p:nvCxnSpPr>
        <p:spPr>
          <a:xfrm flipV="1">
            <a:off x="3297155" y="1179400"/>
            <a:ext cx="3300290" cy="1288719"/>
          </a:xfrm>
          <a:prstGeom prst="curvedConnector3">
            <a:avLst>
              <a:gd name="adj1" fmla="val 10005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A9804E-8D92-9105-84D3-A80C2E417F22}"/>
              </a:ext>
            </a:extLst>
          </p:cNvPr>
          <p:cNvSpPr/>
          <p:nvPr/>
        </p:nvSpPr>
        <p:spPr>
          <a:xfrm>
            <a:off x="6139795" y="1423725"/>
            <a:ext cx="357718" cy="369333"/>
          </a:xfrm>
          <a:custGeom>
            <a:avLst/>
            <a:gdLst>
              <a:gd name="connsiteX0" fmla="*/ 0 w 357718"/>
              <a:gd name="connsiteY0" fmla="*/ 0 h 369333"/>
              <a:gd name="connsiteX1" fmla="*/ 357718 w 357718"/>
              <a:gd name="connsiteY1" fmla="*/ 0 h 369333"/>
              <a:gd name="connsiteX2" fmla="*/ 357718 w 357718"/>
              <a:gd name="connsiteY2" fmla="*/ 369333 h 369333"/>
              <a:gd name="connsiteX3" fmla="*/ 0 w 357718"/>
              <a:gd name="connsiteY3" fmla="*/ 369333 h 369333"/>
              <a:gd name="connsiteX4" fmla="*/ 0 w 357718"/>
              <a:gd name="connsiteY4" fmla="*/ 0 h 3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18" h="369333" fill="none" extrusionOk="0">
                <a:moveTo>
                  <a:pt x="0" y="0"/>
                </a:moveTo>
                <a:cubicBezTo>
                  <a:pt x="172653" y="-14724"/>
                  <a:pt x="224944" y="14882"/>
                  <a:pt x="357718" y="0"/>
                </a:cubicBezTo>
                <a:cubicBezTo>
                  <a:pt x="357852" y="114746"/>
                  <a:pt x="350273" y="252193"/>
                  <a:pt x="357718" y="369333"/>
                </a:cubicBezTo>
                <a:cubicBezTo>
                  <a:pt x="285679" y="378563"/>
                  <a:pt x="107141" y="356975"/>
                  <a:pt x="0" y="369333"/>
                </a:cubicBezTo>
                <a:cubicBezTo>
                  <a:pt x="-13537" y="290108"/>
                  <a:pt x="-8525" y="156571"/>
                  <a:pt x="0" y="0"/>
                </a:cubicBezTo>
                <a:close/>
              </a:path>
              <a:path w="357718" h="369333" stroke="0" extrusionOk="0">
                <a:moveTo>
                  <a:pt x="0" y="0"/>
                </a:moveTo>
                <a:cubicBezTo>
                  <a:pt x="159722" y="9317"/>
                  <a:pt x="193559" y="-3613"/>
                  <a:pt x="357718" y="0"/>
                </a:cubicBezTo>
                <a:cubicBezTo>
                  <a:pt x="370913" y="121010"/>
                  <a:pt x="361403" y="187823"/>
                  <a:pt x="357718" y="369333"/>
                </a:cubicBezTo>
                <a:cubicBezTo>
                  <a:pt x="265932" y="369639"/>
                  <a:pt x="113370" y="368166"/>
                  <a:pt x="0" y="369333"/>
                </a:cubicBezTo>
                <a:cubicBezTo>
                  <a:pt x="15390" y="214400"/>
                  <a:pt x="-18233" y="7547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9CEB75-0A3A-0087-5889-1EF674908C75}"/>
              </a:ext>
            </a:extLst>
          </p:cNvPr>
          <p:cNvSpPr/>
          <p:nvPr/>
        </p:nvSpPr>
        <p:spPr>
          <a:xfrm>
            <a:off x="6066503" y="82404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("Calling </a:t>
              </a:r>
              <a:r>
                <a:rPr lang="en-AU" sz="1200" dirty="0" err="1"/>
                <a:t>test_return</a:t>
              </a:r>
              <a:r>
                <a:rPr lang="en-AU" sz="1200" dirty="0"/>
                <a:t> - the value " + </a:t>
              </a:r>
              <a:r>
                <a:rPr lang="en-AU" sz="1200" dirty="0" err="1"/>
                <a:t>to_string</a:t>
              </a:r>
              <a:r>
                <a:rPr lang="en-AU" sz="1200" dirty="0"/>
                <a:t>(</a:t>
              </a:r>
              <a:r>
                <a:rPr lang="en-AU" sz="1200" dirty="0" err="1"/>
                <a:t>test_return</a:t>
              </a:r>
              <a:r>
                <a:rPr lang="en-AU" sz="1200" dirty="0"/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995928"/>
            <a:ext cx="407468" cy="29056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/>
              <a:t>Calling test return – the value 3 is returned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FD013-B69F-05FA-734E-6E69E4AF1700}"/>
              </a:ext>
            </a:extLst>
          </p:cNvPr>
          <p:cNvSpPr/>
          <p:nvPr/>
        </p:nvSpPr>
        <p:spPr>
          <a:xfrm>
            <a:off x="6422761" y="523718"/>
            <a:ext cx="357718" cy="369333"/>
          </a:xfrm>
          <a:custGeom>
            <a:avLst/>
            <a:gdLst>
              <a:gd name="connsiteX0" fmla="*/ 0 w 357718"/>
              <a:gd name="connsiteY0" fmla="*/ 0 h 369333"/>
              <a:gd name="connsiteX1" fmla="*/ 357718 w 357718"/>
              <a:gd name="connsiteY1" fmla="*/ 0 h 369333"/>
              <a:gd name="connsiteX2" fmla="*/ 357718 w 357718"/>
              <a:gd name="connsiteY2" fmla="*/ 369333 h 369333"/>
              <a:gd name="connsiteX3" fmla="*/ 0 w 357718"/>
              <a:gd name="connsiteY3" fmla="*/ 369333 h 369333"/>
              <a:gd name="connsiteX4" fmla="*/ 0 w 357718"/>
              <a:gd name="connsiteY4" fmla="*/ 0 h 3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18" h="369333" fill="none" extrusionOk="0">
                <a:moveTo>
                  <a:pt x="0" y="0"/>
                </a:moveTo>
                <a:cubicBezTo>
                  <a:pt x="172653" y="-14724"/>
                  <a:pt x="224944" y="14882"/>
                  <a:pt x="357718" y="0"/>
                </a:cubicBezTo>
                <a:cubicBezTo>
                  <a:pt x="357852" y="114746"/>
                  <a:pt x="350273" y="252193"/>
                  <a:pt x="357718" y="369333"/>
                </a:cubicBezTo>
                <a:cubicBezTo>
                  <a:pt x="285679" y="378563"/>
                  <a:pt x="107141" y="356975"/>
                  <a:pt x="0" y="369333"/>
                </a:cubicBezTo>
                <a:cubicBezTo>
                  <a:pt x="-13537" y="290108"/>
                  <a:pt x="-8525" y="156571"/>
                  <a:pt x="0" y="0"/>
                </a:cubicBezTo>
                <a:close/>
              </a:path>
              <a:path w="357718" h="369333" stroke="0" extrusionOk="0">
                <a:moveTo>
                  <a:pt x="0" y="0"/>
                </a:moveTo>
                <a:cubicBezTo>
                  <a:pt x="159722" y="9317"/>
                  <a:pt x="193559" y="-3613"/>
                  <a:pt x="357718" y="0"/>
                </a:cubicBezTo>
                <a:cubicBezTo>
                  <a:pt x="370913" y="121010"/>
                  <a:pt x="361403" y="187823"/>
                  <a:pt x="357718" y="369333"/>
                </a:cubicBezTo>
                <a:cubicBezTo>
                  <a:pt x="265932" y="369639"/>
                  <a:pt x="113370" y="368166"/>
                  <a:pt x="0" y="369333"/>
                </a:cubicBezTo>
                <a:cubicBezTo>
                  <a:pt x="15390" y="214400"/>
                  <a:pt x="-18233" y="7547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366487"/>
            <a:ext cx="407468" cy="253504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90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1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/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1041" y="1551154"/>
            <a:ext cx="407468" cy="23073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79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[bash-prompt] ./test-return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test-return started 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</a:p>
          <a:p>
            <a:r>
              <a:rPr lang="en-AU" sz="1600" dirty="0"/>
              <a:t>[bash-prompt] </a:t>
            </a:r>
            <a:endParaRPr lang="en-US" sz="1600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3699FA5-E7E3-A807-5344-3A317C3143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3413" y="2406895"/>
            <a:ext cx="2790957" cy="134702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3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("Calling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- the value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 + " is returned\n");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test_return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("test-return started");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("Cannot be run as code returned above!");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rtl="0"/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Program</a:t>
                </a:r>
              </a:p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1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B15B45-41EF-E496-562E-3898FB2B830C}"/>
              </a:ext>
            </a:extLst>
          </p:cNvPr>
          <p:cNvSpPr txBox="1"/>
          <p:nvPr/>
        </p:nvSpPr>
        <p:spPr>
          <a:xfrm>
            <a:off x="3334412" y="3604371"/>
            <a:ext cx="379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Calling test return – the value 3 is returned</a:t>
            </a:r>
          </a:p>
          <a:p>
            <a:r>
              <a:rPr lang="en-AU" sz="1600" dirty="0"/>
              <a:t>[bash-prompt] echo $?</a:t>
            </a:r>
          </a:p>
          <a:p>
            <a:r>
              <a:rPr lang="en-AU" sz="1600" dirty="0"/>
              <a:t>0</a:t>
            </a:r>
          </a:p>
          <a:p>
            <a:r>
              <a:rPr lang="en-AU" sz="1600" dirty="0"/>
              <a:t>[bash-prompt]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AAEFBE-EAB4-89FA-7506-CB5A0D4B8638}"/>
              </a:ext>
            </a:extLst>
          </p:cNvPr>
          <p:cNvSpPr/>
          <p:nvPr/>
        </p:nvSpPr>
        <p:spPr>
          <a:xfrm>
            <a:off x="4601496" y="3843204"/>
            <a:ext cx="875071" cy="354884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B1EFBFE-F4F6-3816-23D6-DDC2F01FA0D0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4259685" y="3517349"/>
            <a:ext cx="98608" cy="1460087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29200</TotalTime>
  <Words>738</Words>
  <Application>Microsoft Macintosh PowerPoint</Application>
  <PresentationFormat>Custom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178</cp:revision>
  <dcterms:created xsi:type="dcterms:W3CDTF">2023-09-06T05:00:29Z</dcterms:created>
  <dcterms:modified xsi:type="dcterms:W3CDTF">2023-11-30T20:11:59Z</dcterms:modified>
  <cp:category/>
</cp:coreProperties>
</file>