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26" r:id="rId2"/>
    <p:sldId id="340" r:id="rId3"/>
    <p:sldId id="341" r:id="rId4"/>
    <p:sldId id="342" r:id="rId5"/>
    <p:sldId id="343" r:id="rId6"/>
    <p:sldId id="344" r:id="rId7"/>
    <p:sldId id="345" r:id="rId8"/>
    <p:sldId id="347" r:id="rId9"/>
    <p:sldId id="348" r:id="rId10"/>
    <p:sldId id="349" r:id="rId11"/>
    <p:sldId id="350" r:id="rId12"/>
    <p:sldId id="351" r:id="rId13"/>
    <p:sldId id="352" r:id="rId14"/>
    <p:sldId id="353" r:id="rId15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9"/>
    <p:restoredTop sz="94689"/>
  </p:normalViewPr>
  <p:slideViewPr>
    <p:cSldViewPr snapToGrid="0">
      <p:cViewPr>
        <p:scale>
          <a:sx n="150" d="100"/>
          <a:sy n="150" d="100"/>
        </p:scale>
        <p:origin x="5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1-5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6"/>
            <a:ext cx="407468" cy="214056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#include&lt;</a:t>
            </a:r>
            <a:r>
              <a:rPr lang="en-AU" sz="1400" dirty="0" err="1"/>
              <a:t>cstdio</a:t>
            </a:r>
            <a:r>
              <a:rPr lang="en-AU" sz="1400" dirty="0"/>
              <a:t>&gt;</a:t>
            </a:r>
            <a:br>
              <a:rPr lang="en-AU" sz="1400" dirty="0"/>
            </a:br>
            <a:endParaRPr lang="en-AU" sz="1400" dirty="0"/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295E03-9BD3-0CBA-3F8E-939E694D93FF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054CE7-7911-CF87-AFEB-79B9E3453FE0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652595-B4BE-C825-0B9E-D459C1F944BE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2A7A73-33AA-9654-7A56-00268C5C61EF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2E80FD-287D-4909-4358-9B85682D6627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1EA9D7-BD84-433F-30EA-78A21FE32F72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D65515-CE3B-9803-B83B-8C6F7429E09E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CB4455E-4445-9AD4-190D-1A874F502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3512E2-C442-F132-5185-C7782FE2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F5A9765-FA50-8352-7762-BBE47638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53E45AE-E869-FEF6-46DC-89E2FEBBE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19-22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251641"/>
            <a:ext cx="407468" cy="264989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9"/>
            </a:pPr>
            <a:r>
              <a:rPr lang="en-AU" sz="1400" dirty="0"/>
              <a:t>long </a:t>
            </a:r>
            <a:r>
              <a:rPr lang="en-AU" sz="1400" dirty="0" err="1"/>
              <a:t>get_value</a:t>
            </a:r>
            <a:r>
              <a:rPr lang="en-AU" sz="1400" dirty="0"/>
              <a:t>()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/>
              <a:t>{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/>
              <a:t>  long result = 20;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/>
              <a:t>  long other = 30;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("result is at %lx\n", (unsigned long)&amp;result);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("other is at %lx\n", (unsigned long)&amp;other);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 + other;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6" y="1647801"/>
            <a:ext cx="89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        </a:t>
            </a:r>
            <a:r>
              <a:rPr lang="en-US" sz="14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2" y="1094274"/>
            <a:ext cx="106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    </a:t>
            </a:r>
            <a:r>
              <a:rPr lang="en-US" sz="1400" dirty="0"/>
              <a:t>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0x98E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2D9C8-E39E-3303-0934-6897D23A07E9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110BC-F32F-C173-3012-08BFC0E890E9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D7B4601-692C-A7D0-93D9-E2550159453B}"/>
              </a:ext>
            </a:extLst>
          </p:cNvPr>
          <p:cNvCxnSpPr>
            <a:cxnSpLocks/>
          </p:cNvCxnSpPr>
          <p:nvPr/>
        </p:nvCxnSpPr>
        <p:spPr>
          <a:xfrm>
            <a:off x="1203062" y="1781339"/>
            <a:ext cx="30283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8D51F6CF-EFA9-A3F0-9768-9D346F5462AD}"/>
              </a:ext>
            </a:extLst>
          </p:cNvPr>
          <p:cNvCxnSpPr>
            <a:cxnSpLocks/>
          </p:cNvCxnSpPr>
          <p:nvPr/>
        </p:nvCxnSpPr>
        <p:spPr>
          <a:xfrm>
            <a:off x="1436485" y="1238941"/>
            <a:ext cx="15249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B0337C-3410-2995-FBCF-CE4215025C82}"/>
              </a:ext>
            </a:extLst>
          </p:cNvPr>
          <p:cNvSpPr/>
          <p:nvPr/>
        </p:nvSpPr>
        <p:spPr>
          <a:xfrm>
            <a:off x="52969" y="1381415"/>
            <a:ext cx="805403" cy="283576"/>
          </a:xfrm>
          <a:custGeom>
            <a:avLst/>
            <a:gdLst>
              <a:gd name="connsiteX0" fmla="*/ 0 w 805403"/>
              <a:gd name="connsiteY0" fmla="*/ 0 h 283576"/>
              <a:gd name="connsiteX1" fmla="*/ 418810 w 805403"/>
              <a:gd name="connsiteY1" fmla="*/ 0 h 283576"/>
              <a:gd name="connsiteX2" fmla="*/ 805403 w 805403"/>
              <a:gd name="connsiteY2" fmla="*/ 0 h 283576"/>
              <a:gd name="connsiteX3" fmla="*/ 805403 w 805403"/>
              <a:gd name="connsiteY3" fmla="*/ 283576 h 283576"/>
              <a:gd name="connsiteX4" fmla="*/ 410756 w 805403"/>
              <a:gd name="connsiteY4" fmla="*/ 283576 h 283576"/>
              <a:gd name="connsiteX5" fmla="*/ 0 w 805403"/>
              <a:gd name="connsiteY5" fmla="*/ 283576 h 283576"/>
              <a:gd name="connsiteX6" fmla="*/ 0 w 805403"/>
              <a:gd name="connsiteY6" fmla="*/ 0 h 28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403" h="283576" fill="none" extrusionOk="0">
                <a:moveTo>
                  <a:pt x="0" y="0"/>
                </a:moveTo>
                <a:cubicBezTo>
                  <a:pt x="136627" y="575"/>
                  <a:pt x="222624" y="-14253"/>
                  <a:pt x="418810" y="0"/>
                </a:cubicBezTo>
                <a:cubicBezTo>
                  <a:pt x="614996" y="14253"/>
                  <a:pt x="616425" y="17878"/>
                  <a:pt x="805403" y="0"/>
                </a:cubicBezTo>
                <a:cubicBezTo>
                  <a:pt x="793176" y="137642"/>
                  <a:pt x="809094" y="208817"/>
                  <a:pt x="805403" y="283576"/>
                </a:cubicBezTo>
                <a:cubicBezTo>
                  <a:pt x="642006" y="282384"/>
                  <a:pt x="597571" y="270693"/>
                  <a:pt x="410756" y="283576"/>
                </a:cubicBezTo>
                <a:cubicBezTo>
                  <a:pt x="223941" y="296459"/>
                  <a:pt x="92198" y="299166"/>
                  <a:pt x="0" y="283576"/>
                </a:cubicBezTo>
                <a:cubicBezTo>
                  <a:pt x="13471" y="168993"/>
                  <a:pt x="-12665" y="80003"/>
                  <a:pt x="0" y="0"/>
                </a:cubicBezTo>
                <a:close/>
              </a:path>
              <a:path w="805403" h="283576" stroke="0" extrusionOk="0">
                <a:moveTo>
                  <a:pt x="0" y="0"/>
                </a:moveTo>
                <a:cubicBezTo>
                  <a:pt x="180011" y="-11248"/>
                  <a:pt x="200714" y="-12793"/>
                  <a:pt x="394647" y="0"/>
                </a:cubicBezTo>
                <a:cubicBezTo>
                  <a:pt x="588580" y="12793"/>
                  <a:pt x="621463" y="-13113"/>
                  <a:pt x="805403" y="0"/>
                </a:cubicBezTo>
                <a:cubicBezTo>
                  <a:pt x="802675" y="124306"/>
                  <a:pt x="796796" y="204288"/>
                  <a:pt x="805403" y="283576"/>
                </a:cubicBezTo>
                <a:cubicBezTo>
                  <a:pt x="654569" y="296737"/>
                  <a:pt x="503736" y="278337"/>
                  <a:pt x="402702" y="283576"/>
                </a:cubicBezTo>
                <a:cubicBezTo>
                  <a:pt x="301668" y="288815"/>
                  <a:pt x="152851" y="271752"/>
                  <a:pt x="0" y="283576"/>
                </a:cubicBezTo>
                <a:cubicBezTo>
                  <a:pt x="-4189" y="205905"/>
                  <a:pt x="2166" y="849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aegu" pitchFamily="2" charset="0"/>
                <a:ea typeface="Gaegu" pitchFamily="2" charset="0"/>
              </a:rPr>
              <a:t>Reallocated memory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0C7E9F-E2A6-13BA-0C39-CBFA97946263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C31B2E-ADBC-3FE0-E4F0-637B6BFB84A1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302EFB-5E36-2FF2-61EB-2E189AB8E1B8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BFA59F-0720-67E6-B2AF-EA89CAB92534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9C9992-D071-5543-905B-043FDEF30B67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0A1BC2-A307-EF11-C663-92B3E9C84D2F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DB80F5-4CC5-74D7-F6BA-2366440E62BC}"/>
              </a:ext>
            </a:extLst>
          </p:cNvPr>
          <p:cNvGrpSpPr/>
          <p:nvPr/>
        </p:nvGrpSpPr>
        <p:grpSpPr>
          <a:xfrm>
            <a:off x="5394478" y="2040546"/>
            <a:ext cx="1847827" cy="1049485"/>
            <a:chOff x="5390256" y="480456"/>
            <a:chExt cx="1847827" cy="104948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EB292EC-BB8E-CB68-054A-36C913EF3AE4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1E4FDF9-FF84-ED68-A29C-3976068414FD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3F10E0-6E6E-614F-2C50-A228A0D99FC2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BBC560E-F532-703D-BB4A-A2DBB63DF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DEE84CE-23D5-D000-CFCB-DF41F062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CE46264-1E4F-FD96-3B2F-5F244E1B8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1725628"/>
            <a:ext cx="152400" cy="1524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820AFD5-0217-D8BD-9737-495431C356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1155020"/>
            <a:ext cx="152400" cy="152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D2B3B51-F5A0-0A5A-EB1C-D2FFF08FB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2338278"/>
            <a:ext cx="152400" cy="1524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CA0443F-9909-5F95-276E-EC923695C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290534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23,24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7"/>
            <a:ext cx="407468" cy="21469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long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result = 20;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 = 30;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/>
              <a:t>   </a:t>
            </a:r>
            <a:r>
              <a:rPr lang="en-AU" sz="1400" dirty="0" err="1"/>
              <a:t>printf</a:t>
            </a:r>
            <a:r>
              <a:rPr lang="en-AU" sz="1400" dirty="0"/>
              <a:t>("result is at %lx\n", (unsigned long)&amp;result);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/>
              <a:t>   </a:t>
            </a:r>
            <a:r>
              <a:rPr lang="en-AU" sz="1400" dirty="0" err="1"/>
              <a:t>printf</a:t>
            </a:r>
            <a:r>
              <a:rPr lang="en-AU" sz="1400" dirty="0"/>
              <a:t>("other is at %lx\n", (unsigned long)&amp;other);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 + other;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6" y="1647801"/>
            <a:ext cx="41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2" y="1094274"/>
            <a:ext cx="62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0x98E</a:t>
            </a:r>
          </a:p>
          <a:p>
            <a:r>
              <a:rPr lang="en-US" sz="1400" dirty="0"/>
              <a:t>result is at 0x98E</a:t>
            </a:r>
          </a:p>
          <a:p>
            <a:r>
              <a:rPr lang="en-US" sz="1400" dirty="0"/>
              <a:t>other is at 0xD31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2D9C8-E39E-3303-0934-6897D23A07E9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110BC-F32F-C173-3012-08BFC0E890E9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1D410-1394-2711-376B-9FC32A84D1EA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7DCE3-BF26-D4AD-32EA-DD80503560DF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E5C551-12FB-9B7A-31C8-EFD7B8228428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E74BED-2E73-7128-00D1-84EB2D4BD8DF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79B3AF-8745-9D9C-08C6-8B319AB3E62A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BF97A4-1A8D-5983-D530-9A49329657E1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0A3E527-F39C-AC56-209A-85DAEB389105}"/>
              </a:ext>
            </a:extLst>
          </p:cNvPr>
          <p:cNvGrpSpPr/>
          <p:nvPr/>
        </p:nvGrpSpPr>
        <p:grpSpPr>
          <a:xfrm>
            <a:off x="5394478" y="2040546"/>
            <a:ext cx="1847827" cy="1049485"/>
            <a:chOff x="5390256" y="480456"/>
            <a:chExt cx="1847827" cy="10494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615F65-0EA6-4470-A61C-8FD857CF9E82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3F10DDA-AFE2-504D-3159-A80C488294DA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7A56E8-1E48-B8BC-F1B3-CB531E91000B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8CFEF4E-5005-64BB-1795-7EE28E93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7D4F0FA-1539-5CB8-AC1F-4782DDAE1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3A55F0FD-58D2-0350-596F-7F207C88F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1725628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EF63EB3-B363-76A2-EED1-89CDF2CDC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1155020"/>
            <a:ext cx="152400" cy="1524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72202B1-51A8-D380-541C-63056E2BB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2338278"/>
            <a:ext cx="152400" cy="152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8F9419-6415-A7C2-AD47-1C334917D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290534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8a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98469"/>
            <a:ext cx="407468" cy="18980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long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result = 20;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 = 30;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("result is at %lx\n", (unsigned long)&amp;result);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("other is at %lx\n", (unsigned long)&amp;other);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/>
              <a:t>  return result + other;</a:t>
            </a:r>
          </a:p>
          <a:p>
            <a:pPr marL="336600" indent="-336600" rtl="0">
              <a:buFont typeface="+mj-lt"/>
              <a:buAutoNum type="arabicPeriod" startAt="19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6" y="1647801"/>
            <a:ext cx="41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2" y="1094274"/>
            <a:ext cx="62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 is at 0xD31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2D9C8-E39E-3303-0934-6897D23A07E9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110BC-F32F-C173-3012-08BFC0E890E9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A6A60D-E74C-CD27-1398-D845E092950D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9B15A1-DA43-BAE4-7037-D0A01E303D5B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9F889C-FF4C-21ED-E0A1-64A88ADCAFCD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C1AD97-19DF-AD72-A945-C44D53B6A55A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B9BB65-E21D-4846-C742-02588C6B2F40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A1C43FD-2BD5-7E4F-2376-D14DFFF41F58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F78642-275A-2627-4C62-A1F2DEAC507B}"/>
              </a:ext>
            </a:extLst>
          </p:cNvPr>
          <p:cNvGrpSpPr/>
          <p:nvPr/>
        </p:nvGrpSpPr>
        <p:grpSpPr>
          <a:xfrm>
            <a:off x="5394478" y="2040546"/>
            <a:ext cx="1847827" cy="1049485"/>
            <a:chOff x="5390256" y="480456"/>
            <a:chExt cx="1847827" cy="1049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59C569-DB14-4ABF-63DC-63BBB6B169E4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DC140F4-930D-13B7-829D-67E14DED95F9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C788D2-1D26-DD0A-8D7D-BCD32FED5B47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81DE37D-F256-1A52-80FF-74FEF44D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813B0AC-485B-F571-FF94-693E8F5F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03B2818A-E830-4867-A622-218C553E0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1725628"/>
            <a:ext cx="152400" cy="152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0BF5E50-704D-AD49-5B9F-CEE7362B8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1155020"/>
            <a:ext cx="152400" cy="1524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A94EFBB-713D-9BDC-03D5-030B5C638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2338278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8394CE6-E179-9E8D-73C2-4E96F37E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290534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8b,8c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334710"/>
            <a:ext cx="407468" cy="13848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other = </a:t>
            </a:r>
            <a:r>
              <a:rPr lang="en-AU" sz="1400" dirty="0" err="1"/>
              <a:t>get_value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98083D7-AA00-2339-0F0C-8E51A3A2796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 is at 0xD31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80EB9C-E061-1DCC-723A-6D024928CB20}"/>
              </a:ext>
            </a:extLst>
          </p:cNvPr>
          <p:cNvSpPr/>
          <p:nvPr/>
        </p:nvSpPr>
        <p:spPr>
          <a:xfrm>
            <a:off x="518261" y="2030723"/>
            <a:ext cx="344407" cy="287141"/>
          </a:xfrm>
          <a:custGeom>
            <a:avLst/>
            <a:gdLst>
              <a:gd name="connsiteX0" fmla="*/ 0 w 344407"/>
              <a:gd name="connsiteY0" fmla="*/ 0 h 287141"/>
              <a:gd name="connsiteX1" fmla="*/ 344407 w 344407"/>
              <a:gd name="connsiteY1" fmla="*/ 0 h 287141"/>
              <a:gd name="connsiteX2" fmla="*/ 344407 w 344407"/>
              <a:gd name="connsiteY2" fmla="*/ 287141 h 287141"/>
              <a:gd name="connsiteX3" fmla="*/ 0 w 344407"/>
              <a:gd name="connsiteY3" fmla="*/ 287141 h 287141"/>
              <a:gd name="connsiteX4" fmla="*/ 0 w 344407"/>
              <a:gd name="connsiteY4" fmla="*/ 0 h 2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07" h="287141" fill="none" extrusionOk="0">
                <a:moveTo>
                  <a:pt x="0" y="0"/>
                </a:moveTo>
                <a:cubicBezTo>
                  <a:pt x="98641" y="-7290"/>
                  <a:pt x="194100" y="-7939"/>
                  <a:pt x="344407" y="0"/>
                </a:cubicBezTo>
                <a:cubicBezTo>
                  <a:pt x="349711" y="80438"/>
                  <a:pt x="345705" y="190265"/>
                  <a:pt x="344407" y="287141"/>
                </a:cubicBezTo>
                <a:cubicBezTo>
                  <a:pt x="175866" y="270808"/>
                  <a:pt x="106697" y="293316"/>
                  <a:pt x="0" y="287141"/>
                </a:cubicBezTo>
                <a:cubicBezTo>
                  <a:pt x="8814" y="185301"/>
                  <a:pt x="-12992" y="70537"/>
                  <a:pt x="0" y="0"/>
                </a:cubicBezTo>
                <a:close/>
              </a:path>
              <a:path w="344407" h="287141" stroke="0" extrusionOk="0">
                <a:moveTo>
                  <a:pt x="0" y="0"/>
                </a:moveTo>
                <a:cubicBezTo>
                  <a:pt x="87771" y="2749"/>
                  <a:pt x="271823" y="9564"/>
                  <a:pt x="344407" y="0"/>
                </a:cubicBezTo>
                <a:cubicBezTo>
                  <a:pt x="332920" y="94373"/>
                  <a:pt x="334607" y="149295"/>
                  <a:pt x="344407" y="287141"/>
                </a:cubicBezTo>
                <a:cubicBezTo>
                  <a:pt x="263505" y="281940"/>
                  <a:pt x="124670" y="286849"/>
                  <a:pt x="0" y="287141"/>
                </a:cubicBezTo>
                <a:cubicBezTo>
                  <a:pt x="-14083" y="211344"/>
                  <a:pt x="-5232" y="13507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BB69F6-9AA4-3E52-1211-8091636DEA05}"/>
              </a:ext>
            </a:extLst>
          </p:cNvPr>
          <p:cNvSpPr txBox="1"/>
          <p:nvPr/>
        </p:nvSpPr>
        <p:spPr>
          <a:xfrm>
            <a:off x="922889" y="2262472"/>
            <a:ext cx="68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1F5348-9FFC-E4C6-11DF-9E58B8A66E73}"/>
              </a:ext>
            </a:extLst>
          </p:cNvPr>
          <p:cNvSpPr/>
          <p:nvPr/>
        </p:nvSpPr>
        <p:spPr>
          <a:xfrm>
            <a:off x="35401" y="1345444"/>
            <a:ext cx="344407" cy="287141"/>
          </a:xfrm>
          <a:custGeom>
            <a:avLst/>
            <a:gdLst>
              <a:gd name="connsiteX0" fmla="*/ 0 w 344407"/>
              <a:gd name="connsiteY0" fmla="*/ 0 h 287141"/>
              <a:gd name="connsiteX1" fmla="*/ 344407 w 344407"/>
              <a:gd name="connsiteY1" fmla="*/ 0 h 287141"/>
              <a:gd name="connsiteX2" fmla="*/ 344407 w 344407"/>
              <a:gd name="connsiteY2" fmla="*/ 287141 h 287141"/>
              <a:gd name="connsiteX3" fmla="*/ 0 w 344407"/>
              <a:gd name="connsiteY3" fmla="*/ 287141 h 287141"/>
              <a:gd name="connsiteX4" fmla="*/ 0 w 344407"/>
              <a:gd name="connsiteY4" fmla="*/ 0 h 2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07" h="287141" fill="none" extrusionOk="0">
                <a:moveTo>
                  <a:pt x="0" y="0"/>
                </a:moveTo>
                <a:cubicBezTo>
                  <a:pt x="98641" y="-7290"/>
                  <a:pt x="194100" y="-7939"/>
                  <a:pt x="344407" y="0"/>
                </a:cubicBezTo>
                <a:cubicBezTo>
                  <a:pt x="349711" y="80438"/>
                  <a:pt x="345705" y="190265"/>
                  <a:pt x="344407" y="287141"/>
                </a:cubicBezTo>
                <a:cubicBezTo>
                  <a:pt x="175866" y="270808"/>
                  <a:pt x="106697" y="293316"/>
                  <a:pt x="0" y="287141"/>
                </a:cubicBezTo>
                <a:cubicBezTo>
                  <a:pt x="8814" y="185301"/>
                  <a:pt x="-12992" y="70537"/>
                  <a:pt x="0" y="0"/>
                </a:cubicBezTo>
                <a:close/>
              </a:path>
              <a:path w="344407" h="287141" stroke="0" extrusionOk="0">
                <a:moveTo>
                  <a:pt x="0" y="0"/>
                </a:moveTo>
                <a:cubicBezTo>
                  <a:pt x="87771" y="2749"/>
                  <a:pt x="271823" y="9564"/>
                  <a:pt x="344407" y="0"/>
                </a:cubicBezTo>
                <a:cubicBezTo>
                  <a:pt x="332920" y="94373"/>
                  <a:pt x="334607" y="149295"/>
                  <a:pt x="344407" y="287141"/>
                </a:cubicBezTo>
                <a:cubicBezTo>
                  <a:pt x="263505" y="281940"/>
                  <a:pt x="124670" y="286849"/>
                  <a:pt x="0" y="287141"/>
                </a:cubicBezTo>
                <a:cubicBezTo>
                  <a:pt x="-14083" y="211344"/>
                  <a:pt x="-5232" y="13507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69DC14-0941-A454-8A64-3A8417A42368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244AA1E-8CC1-2DE4-4BEC-405AC3447C2E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1F0691-1BE7-E4DE-9C0F-A15ECB786004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8D8EAC-E6F7-93A5-4774-B34A3DCEDA98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CFBD34-B3E5-144F-81C4-DB128B78F6C8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EE981D-0A39-D6F7-8FA6-DC1F15A7084E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92C0294F-10A1-4CAC-2DA6-0BF156E79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E3F7C6C-FDD1-3835-1437-4A4D6CED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7CA8DD1-28C2-F0B2-1C65-C5BE556929A9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026145-888F-57D3-3653-D6958679C827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53E075-7536-35EC-033E-77B578D83284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C604F1A-0318-EF8E-BC7E-4AEF84AD8FA6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E3957D0-27C4-492A-AA2E-8649B3609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9B361FD-B0BC-C0F3-3056-5806D8BE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87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70432" y="452419"/>
              <a:ext cx="776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530913"/>
            <a:ext cx="407468" cy="11315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</a:t>
            </a:r>
            <a:r>
              <a:rPr lang="en-AU" sz="1400" dirty="0" err="1"/>
              <a:t>printf</a:t>
            </a:r>
            <a:r>
              <a:rPr lang="en-AU" sz="1400" dirty="0"/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98083D7-AA00-2339-0F0C-8E51A3A2796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 points to 0x98E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result is at 0x98E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other is at 0xD31</a:t>
            </a:r>
          </a:p>
          <a:p>
            <a:r>
              <a:rPr lang="en-US" sz="12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BB69F6-9AA4-3E52-1211-8091636DEA05}"/>
              </a:ext>
            </a:extLst>
          </p:cNvPr>
          <p:cNvSpPr txBox="1"/>
          <p:nvPr/>
        </p:nvSpPr>
        <p:spPr>
          <a:xfrm>
            <a:off x="922889" y="2262472"/>
            <a:ext cx="68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69DC14-0941-A454-8A64-3A8417A42368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244AA1E-8CC1-2DE4-4BEC-405AC3447C2E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1F0691-1BE7-E4DE-9C0F-A15ECB786004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8D8EAC-E6F7-93A5-4774-B34A3DCEDA98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BCFBD34-B3E5-144F-81C4-DB128B78F6C8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EE981D-0A39-D6F7-8FA6-DC1F15A7084E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73DB0C-6A36-48DF-B887-84751D882893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7C0BEB-B88A-F98E-0D3A-58D412D4F0FB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8EFC59-85AB-57ED-ED82-CE43C43389DE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7191F3-CA3D-7C48-88FB-9A3A7D8325B0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CCAF668-8028-11CE-41EC-5DE59A21E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D72E1B2-EA7A-9E0F-54C8-8767EB49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4FA61D5E-3818-0AEC-54D7-69D5D4233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0C2FABF-8025-B4A8-4E85-D104687A9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6a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98469"/>
            <a:ext cx="407468" cy="18980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 err="1"/>
              <a:t>get_pointer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98518-22D7-6378-5CB0-7364F01F9AFB}"/>
              </a:ext>
            </a:extLst>
          </p:cNvPr>
          <p:cNvSpPr/>
          <p:nvPr/>
        </p:nvSpPr>
        <p:spPr>
          <a:xfrm>
            <a:off x="3501394" y="1581921"/>
            <a:ext cx="385687" cy="206009"/>
          </a:xfrm>
          <a:custGeom>
            <a:avLst/>
            <a:gdLst>
              <a:gd name="connsiteX0" fmla="*/ 0 w 385687"/>
              <a:gd name="connsiteY0" fmla="*/ 0 h 206009"/>
              <a:gd name="connsiteX1" fmla="*/ 385687 w 385687"/>
              <a:gd name="connsiteY1" fmla="*/ 0 h 206009"/>
              <a:gd name="connsiteX2" fmla="*/ 385687 w 385687"/>
              <a:gd name="connsiteY2" fmla="*/ 206009 h 206009"/>
              <a:gd name="connsiteX3" fmla="*/ 0 w 385687"/>
              <a:gd name="connsiteY3" fmla="*/ 206009 h 206009"/>
              <a:gd name="connsiteX4" fmla="*/ 0 w 385687"/>
              <a:gd name="connsiteY4" fmla="*/ 0 h 20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206009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2715" y="55146"/>
                  <a:pt x="391845" y="134130"/>
                  <a:pt x="385687" y="206009"/>
                </a:cubicBezTo>
                <a:cubicBezTo>
                  <a:pt x="267179" y="187276"/>
                  <a:pt x="175539" y="221676"/>
                  <a:pt x="0" y="206009"/>
                </a:cubicBezTo>
                <a:cubicBezTo>
                  <a:pt x="9429" y="105394"/>
                  <a:pt x="-1162" y="68003"/>
                  <a:pt x="0" y="0"/>
                </a:cubicBezTo>
                <a:close/>
              </a:path>
              <a:path w="385687" h="206009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76296" y="91122"/>
                  <a:pt x="389260" y="144440"/>
                  <a:pt x="385687" y="206009"/>
                </a:cubicBezTo>
                <a:cubicBezTo>
                  <a:pt x="252665" y="223581"/>
                  <a:pt x="148084" y="192434"/>
                  <a:pt x="0" y="206009"/>
                </a:cubicBezTo>
                <a:cubicBezTo>
                  <a:pt x="3659" y="152274"/>
                  <a:pt x="-7807" y="8712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119CF-F8C6-C738-F4F0-7F937B3E4AC7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08042C-2B72-D510-68AF-8980BAE3CCD5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E0740F-00EB-04FF-8375-F155BD6DA305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B3717F-F7B5-D979-95F8-DC88ADEA4073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632B0A-A91C-9EB0-2E63-366AA2AED1DE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BCC359-E166-B1D5-A035-14417FCA742F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283C53-829F-333E-EAFA-AEA384D3AD5B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54BB2E9-6B99-0E82-6992-CECD678D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9766AE8-FA3B-BD7F-A056-95DE8422A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FB5B9727-BC0F-C817-C94D-51F2B62F8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729688-BF10-2B8F-1098-2940A990E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11-14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279235"/>
            <a:ext cx="407468" cy="260211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1"/>
            </a:pPr>
            <a:r>
              <a:rPr lang="en-AU" sz="1400" dirty="0"/>
              <a:t>long *</a:t>
            </a:r>
            <a:r>
              <a:rPr lang="en-AU" sz="1400" dirty="0" err="1"/>
              <a:t>get_pointer</a:t>
            </a:r>
            <a:r>
              <a:rPr lang="en-AU" sz="1400" dirty="0"/>
              <a:t>()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/>
              <a:t>{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/>
              <a:t>  long value = 10;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/>
              <a:t>  long *result = &amp;value;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("value is at: %lx\n", (unsigned long)&amp;value);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("result is at %lx\n", (unsigned long)&amp;result);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73BD1-C4C4-018C-5FCC-6FCE5D3F52C5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C12EB-7384-98DC-9678-22E5E14C88DB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3491AE-ED8F-0100-FCD1-AC85AED6F722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2F7F45-9903-A793-8CE1-58D72D62988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1BD475-F3F4-9C3A-B2E3-FE2C6860FD9F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DE74C-95BB-ABC7-726A-F97296CAB9E5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4EBEA-72F6-4328-4E3E-4D3F294BB9AD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23C5-8EF8-94EB-9CF4-9091DEDA6C08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F93C57-B124-4E7A-B02F-233C1759F0F0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DB8434F-0422-D4BD-D17C-75178733DDBF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995A60-C17E-6149-BC03-D16C5E876221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94F393-747B-279A-E347-D608E9E514A3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BA0FC3-B52B-2FE8-9AEC-503CAEDD58FA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139B99-CD04-D716-8460-D3F3FC97D8DD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E44E04-A2CE-15D9-BBB5-BEDB83313209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0BE1F6-98AA-AAEE-4F46-3E15B21C6711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C1756C-B974-431B-B8D3-EF3E446A4035}"/>
              </a:ext>
            </a:extLst>
          </p:cNvPr>
          <p:cNvGrpSpPr/>
          <p:nvPr/>
        </p:nvGrpSpPr>
        <p:grpSpPr>
          <a:xfrm>
            <a:off x="5394478" y="2040546"/>
            <a:ext cx="1847827" cy="1049485"/>
            <a:chOff x="5390256" y="480456"/>
            <a:chExt cx="1847827" cy="1049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9158BFC-9DD9-0BA3-2750-0CF8929FC220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B6247B-AEE9-B05C-D4D8-8EB00FEFAB47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1EA493-125D-8FAA-248B-A144EFB98E23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7F123F1-D965-F4A0-08CF-2FE574DB2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734460C-1B78-EF4A-5105-955380E53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39807002-8BAA-1EB1-7868-F8571D7CC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1725628"/>
            <a:ext cx="152400" cy="152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6821239-A3E5-7274-FE66-2A4BD874C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1155020"/>
            <a:ext cx="152400" cy="1524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3975FFA-F30A-C993-AD97-359F2C74B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2338278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19C8F8-777D-9BD5-50DF-6C5A9E84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290534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15,16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7"/>
            <a:ext cx="407468" cy="21405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long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value = 10;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*result = &amp;value;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/>
              <a:t>  </a:t>
            </a:r>
            <a:r>
              <a:rPr lang="en-AU" sz="1400" dirty="0" err="1"/>
              <a:t>printf</a:t>
            </a:r>
            <a:r>
              <a:rPr lang="en-AU" sz="1400" dirty="0"/>
              <a:t>("value is at: %lx\n", (unsigned long)&amp;value);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/>
              <a:t>  </a:t>
            </a:r>
            <a:r>
              <a:rPr lang="en-AU" sz="1400" dirty="0" err="1"/>
              <a:t>printf</a:t>
            </a:r>
            <a:r>
              <a:rPr lang="en-AU" sz="1400" dirty="0"/>
              <a:t>("result is at %lx\n", (unsigned long)&amp;result);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73BD1-C4C4-018C-5FCC-6FCE5D3F52C5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C12EB-7384-98DC-9678-22E5E14C88DB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3491AE-ED8F-0100-FCD1-AC85AED6F722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2F7F45-9903-A793-8CE1-58D72D62988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1BD475-F3F4-9C3A-B2E3-FE2C6860FD9F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DE74C-95BB-ABC7-726A-F97296CAB9E5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4EBEA-72F6-4328-4E3E-4D3F294BB9AD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23C5-8EF8-94EB-9CF4-9091DEDA6C08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F93C57-B124-4E7A-B02F-233C1759F0F0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DB8434F-0422-D4BD-D17C-75178733DDBF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8F53D0-A165-019E-2CCA-BE13A3DDA0B0}"/>
              </a:ext>
            </a:extLst>
          </p:cNvPr>
          <p:cNvSpPr txBox="1"/>
          <p:nvPr/>
        </p:nvSpPr>
        <p:spPr>
          <a:xfrm>
            <a:off x="3312377" y="3600404"/>
            <a:ext cx="38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 is at: 0x98E</a:t>
            </a:r>
          </a:p>
          <a:p>
            <a:r>
              <a:rPr lang="en-US" sz="1400" dirty="0"/>
              <a:t>result is at 0xD31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CD871B-14D6-391C-823C-7BC408BA76F5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FDA3EB-17EF-FB7C-0D90-AD5FF188AC06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11C66B-84A2-C019-AEBB-784301D43F7A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19903F-64A8-5435-7289-C3689D0C21CF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5CE52A-D13F-EE60-9C44-A6280F8A4180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DF7ECD-516A-5543-9D96-0D072648D218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085FA7-FADA-E26D-4186-A93626C8F172}"/>
              </a:ext>
            </a:extLst>
          </p:cNvPr>
          <p:cNvGrpSpPr/>
          <p:nvPr/>
        </p:nvGrpSpPr>
        <p:grpSpPr>
          <a:xfrm>
            <a:off x="5394478" y="2040546"/>
            <a:ext cx="1847827" cy="1049485"/>
            <a:chOff x="5390256" y="480456"/>
            <a:chExt cx="1847827" cy="1049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7C4D608-CE23-CA09-D045-4DD7FF6C6073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DFDA1A-27F8-8FC6-7754-EC9B6B62F6EE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F8B82F-57D9-BD75-BBD6-FE7ECDAAFEC0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096644B-7303-E8AC-4001-B0D49C097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EEEC457-036A-912A-2316-61C39302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624A14-739F-1DF4-ED54-A0A352904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1725628"/>
            <a:ext cx="152400" cy="152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6778C01-2D94-8B0C-4E7E-E7622F3FC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1155020"/>
            <a:ext cx="152400" cy="1524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EC3337E-7593-6342-A7DA-9A17B813E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2338278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79FDEA7-2345-81F6-F898-22DFE38D3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290534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98469"/>
            <a:ext cx="407468" cy="18980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long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value = 10;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*result = &amp;value;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("value is at: %lx\n", (unsigned long)&amp;value);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("result is at %lx\n", (unsigned long)&amp;result);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/>
              <a:t>  return result;</a:t>
            </a:r>
          </a:p>
          <a:p>
            <a:pPr marL="336600" indent="-336600" rtl="0">
              <a:buFont typeface="+mj-lt"/>
              <a:buAutoNum type="arabicPeriod" startAt="11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73BD1-C4C4-018C-5FCC-6FCE5D3F52C5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C12EB-7384-98DC-9678-22E5E14C88DB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3491AE-ED8F-0100-FCD1-AC85AED6F722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2F7F45-9903-A793-8CE1-58D72D62988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1BD475-F3F4-9C3A-B2E3-FE2C6860FD9F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DE74C-95BB-ABC7-726A-F97296CAB9E5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4EBEA-72F6-4328-4E3E-4D3F294BB9AD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123C5-8EF8-94EB-9CF4-9091DEDA6C08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F93C57-B124-4E7A-B02F-233C1759F0F0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DB8434F-0422-D4BD-D17C-75178733DDBF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8F53D0-A165-019E-2CCA-BE13A3DDA0B0}"/>
              </a:ext>
            </a:extLst>
          </p:cNvPr>
          <p:cNvSpPr txBox="1"/>
          <p:nvPr/>
        </p:nvSpPr>
        <p:spPr>
          <a:xfrm>
            <a:off x="3312377" y="3600404"/>
            <a:ext cx="342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0DF601-EDCF-A5B2-AD20-04D669B76809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B4AC9C-9B20-FAE6-9A72-BE8C390B166D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ED16C0-2CCD-E0AD-5968-FD0D39E4E08C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C22859-37DE-1BE3-AE78-60BCB3CBC9CD}"/>
              </a:ext>
            </a:extLst>
          </p:cNvPr>
          <p:cNvGrpSpPr/>
          <p:nvPr/>
        </p:nvGrpSpPr>
        <p:grpSpPr>
          <a:xfrm>
            <a:off x="62289" y="1211101"/>
            <a:ext cx="113972" cy="675918"/>
            <a:chOff x="61372" y="1198355"/>
            <a:chExt cx="113972" cy="6759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538D3F-79DE-3D40-C51E-AD686FC8E4C7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924B76-FA02-D696-94C9-334EC39A03EC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6D266A-1659-2C00-8A5D-47D5F777ED20}"/>
              </a:ext>
            </a:extLst>
          </p:cNvPr>
          <p:cNvGrpSpPr/>
          <p:nvPr/>
        </p:nvGrpSpPr>
        <p:grpSpPr>
          <a:xfrm>
            <a:off x="5394478" y="2040546"/>
            <a:ext cx="1847827" cy="1049485"/>
            <a:chOff x="5390256" y="480456"/>
            <a:chExt cx="1847827" cy="1049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CEF71DA-C3E0-68EB-269F-C52E2F601ABB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C293FE-EFE1-9970-DF28-1748EEA4AAC9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56BFB9-A1F8-584C-5074-1B30EB4F66AC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DEDD2A5-6AAA-AA71-4C29-509164CE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7A43F27-D8CE-8FAF-8B46-166A7812F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64BA01A-FACD-2FE8-2F72-E24136579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1725628"/>
            <a:ext cx="152400" cy="152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8B3FC7D-9E9C-E96E-83D4-A791AD282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1155020"/>
            <a:ext cx="152400" cy="1524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9A20ED-C4CA-A42F-661E-BBA30C2B5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2338278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E15B2D-CC21-568D-1E0A-DE2116A99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290534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6b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98469"/>
            <a:ext cx="407468" cy="18980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p = </a:t>
            </a:r>
            <a:r>
              <a:rPr lang="en-AU" sz="1400" dirty="0" err="1"/>
              <a:t>get_pointer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4912BC-2322-2C75-EBC2-87EDE63C1B00}"/>
              </a:ext>
            </a:extLst>
          </p:cNvPr>
          <p:cNvSpPr txBox="1"/>
          <p:nvPr/>
        </p:nvSpPr>
        <p:spPr>
          <a:xfrm>
            <a:off x="848810" y="1378003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2AD10-77EC-CECF-EE47-7500FC9E1043}"/>
              </a:ext>
            </a:extLst>
          </p:cNvPr>
          <p:cNvSpPr txBox="1"/>
          <p:nvPr/>
        </p:nvSpPr>
        <p:spPr>
          <a:xfrm>
            <a:off x="843896" y="824476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98083D7-AA00-2339-0F0C-8E51A3A2796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98518-22D7-6378-5CB0-7364F01F9AFB}"/>
              </a:ext>
            </a:extLst>
          </p:cNvPr>
          <p:cNvSpPr/>
          <p:nvPr/>
        </p:nvSpPr>
        <p:spPr>
          <a:xfrm>
            <a:off x="1866326" y="1999132"/>
            <a:ext cx="385687" cy="206009"/>
          </a:xfrm>
          <a:custGeom>
            <a:avLst/>
            <a:gdLst>
              <a:gd name="connsiteX0" fmla="*/ 0 w 385687"/>
              <a:gd name="connsiteY0" fmla="*/ 0 h 206009"/>
              <a:gd name="connsiteX1" fmla="*/ 385687 w 385687"/>
              <a:gd name="connsiteY1" fmla="*/ 0 h 206009"/>
              <a:gd name="connsiteX2" fmla="*/ 385687 w 385687"/>
              <a:gd name="connsiteY2" fmla="*/ 206009 h 206009"/>
              <a:gd name="connsiteX3" fmla="*/ 0 w 385687"/>
              <a:gd name="connsiteY3" fmla="*/ 206009 h 206009"/>
              <a:gd name="connsiteX4" fmla="*/ 0 w 385687"/>
              <a:gd name="connsiteY4" fmla="*/ 0 h 20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206009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2715" y="55146"/>
                  <a:pt x="391845" y="134130"/>
                  <a:pt x="385687" y="206009"/>
                </a:cubicBezTo>
                <a:cubicBezTo>
                  <a:pt x="267179" y="187276"/>
                  <a:pt x="175539" y="221676"/>
                  <a:pt x="0" y="206009"/>
                </a:cubicBezTo>
                <a:cubicBezTo>
                  <a:pt x="9429" y="105394"/>
                  <a:pt x="-1162" y="68003"/>
                  <a:pt x="0" y="0"/>
                </a:cubicBezTo>
                <a:close/>
              </a:path>
              <a:path w="385687" h="206009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76296" y="91122"/>
                  <a:pt x="389260" y="144440"/>
                  <a:pt x="385687" y="206009"/>
                </a:cubicBezTo>
                <a:cubicBezTo>
                  <a:pt x="252665" y="223581"/>
                  <a:pt x="148084" y="192434"/>
                  <a:pt x="0" y="206009"/>
                </a:cubicBezTo>
                <a:cubicBezTo>
                  <a:pt x="3659" y="152274"/>
                  <a:pt x="-7807" y="8712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7" y="3600404"/>
            <a:ext cx="38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037705-8BCE-9DBE-1655-10643E03EC67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611F7B-3C5F-20E4-6A96-7ACBFA804B5C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123997-F778-C27F-57F0-80AAD0412365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8858CD-2AF3-91CD-0B35-97717A83C43B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53897B5-9DF7-86B7-44CF-18779D282AA8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6A8117-7086-A3ED-BD36-D65A027B6DE0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B7262F-E153-9F98-CC8B-3E1EB9536C57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011558-5468-628E-C766-304938A9F6C2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7F2B869-33AD-C794-B1BE-EE8F7A732BFA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112086-B41E-672C-DDBD-77744B129724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3643E1C-AFA2-F969-7F50-509539FE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A1641B5-4836-0A3A-8CF7-047F6671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D27FABB2-C165-9CC2-A8F2-F3A96F364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D0439EC-F397-A27F-D583-EFC329753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BBCA8A4-1561-3556-2755-0AA28075E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286" y="1152943"/>
            <a:ext cx="152400" cy="1524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310F9E-8BF4-EDF9-2615-C4CD31DF6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27" y="1720014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6c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98469"/>
            <a:ext cx="407468" cy="18980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p = </a:t>
            </a:r>
            <a:r>
              <a:rPr lang="en-AU" sz="1400" dirty="0" err="1"/>
              <a:t>get_pointer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98083D7-AA00-2339-0F0C-8E51A3A2796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7" y="3600404"/>
            <a:ext cx="38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567287-8DD3-3ED4-79E0-E1E4DD68E2A8}"/>
              </a:ext>
            </a:extLst>
          </p:cNvPr>
          <p:cNvSpPr/>
          <p:nvPr/>
        </p:nvSpPr>
        <p:spPr>
          <a:xfrm>
            <a:off x="283466" y="868435"/>
            <a:ext cx="344407" cy="287141"/>
          </a:xfrm>
          <a:custGeom>
            <a:avLst/>
            <a:gdLst>
              <a:gd name="connsiteX0" fmla="*/ 0 w 344407"/>
              <a:gd name="connsiteY0" fmla="*/ 0 h 287141"/>
              <a:gd name="connsiteX1" fmla="*/ 344407 w 344407"/>
              <a:gd name="connsiteY1" fmla="*/ 0 h 287141"/>
              <a:gd name="connsiteX2" fmla="*/ 344407 w 344407"/>
              <a:gd name="connsiteY2" fmla="*/ 287141 h 287141"/>
              <a:gd name="connsiteX3" fmla="*/ 0 w 344407"/>
              <a:gd name="connsiteY3" fmla="*/ 287141 h 287141"/>
              <a:gd name="connsiteX4" fmla="*/ 0 w 344407"/>
              <a:gd name="connsiteY4" fmla="*/ 0 h 2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07" h="287141" fill="none" extrusionOk="0">
                <a:moveTo>
                  <a:pt x="0" y="0"/>
                </a:moveTo>
                <a:cubicBezTo>
                  <a:pt x="98641" y="-7290"/>
                  <a:pt x="194100" y="-7939"/>
                  <a:pt x="344407" y="0"/>
                </a:cubicBezTo>
                <a:cubicBezTo>
                  <a:pt x="349711" y="80438"/>
                  <a:pt x="345705" y="190265"/>
                  <a:pt x="344407" y="287141"/>
                </a:cubicBezTo>
                <a:cubicBezTo>
                  <a:pt x="175866" y="270808"/>
                  <a:pt x="106697" y="293316"/>
                  <a:pt x="0" y="287141"/>
                </a:cubicBezTo>
                <a:cubicBezTo>
                  <a:pt x="8814" y="185301"/>
                  <a:pt x="-12992" y="70537"/>
                  <a:pt x="0" y="0"/>
                </a:cubicBezTo>
                <a:close/>
              </a:path>
              <a:path w="344407" h="287141" stroke="0" extrusionOk="0">
                <a:moveTo>
                  <a:pt x="0" y="0"/>
                </a:moveTo>
                <a:cubicBezTo>
                  <a:pt x="87771" y="2749"/>
                  <a:pt x="271823" y="9564"/>
                  <a:pt x="344407" y="0"/>
                </a:cubicBezTo>
                <a:cubicBezTo>
                  <a:pt x="332920" y="94373"/>
                  <a:pt x="334607" y="149295"/>
                  <a:pt x="344407" y="287141"/>
                </a:cubicBezTo>
                <a:cubicBezTo>
                  <a:pt x="263505" y="281940"/>
                  <a:pt x="124670" y="286849"/>
                  <a:pt x="0" y="287141"/>
                </a:cubicBezTo>
                <a:cubicBezTo>
                  <a:pt x="-14083" y="211344"/>
                  <a:pt x="-5232" y="13507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4E76B5-FF6D-910C-1A79-D790A4F3229B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90958B-AC9E-9B2A-4723-B62029AECFC7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45BB6E-84A9-2D79-BC6C-506541362A1A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27C57B-AB69-8619-ADC1-53C61A2557D8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9904BD-D6E6-DF85-BFF4-3636E654398E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1FE3DD-4ADA-1FA1-ECEE-011AB49FF3A4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4E8950-91C0-0680-3A61-46F30ACD018D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9823C23-FB11-5704-A428-C8D6C96E5F42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4ECE98F-891C-08DE-E27F-2D7CB825105E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6F1117B-F62B-444A-A514-2DFEC2B260C8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08688B-FD65-5E44-06F9-B7F450F5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7A1E3C6-C360-811D-FC11-2881E766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19A209AA-D4FF-5512-DB57-5D0AD58E0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E3E81A7-99CD-3DE1-6369-CB3CD763F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4FAB550-41D6-3444-FA74-57F24BD7D8D4}"/>
              </a:ext>
            </a:extLst>
          </p:cNvPr>
          <p:cNvSpPr/>
          <p:nvPr/>
        </p:nvSpPr>
        <p:spPr>
          <a:xfrm>
            <a:off x="52969" y="1381415"/>
            <a:ext cx="805403" cy="283576"/>
          </a:xfrm>
          <a:custGeom>
            <a:avLst/>
            <a:gdLst>
              <a:gd name="connsiteX0" fmla="*/ 0 w 805403"/>
              <a:gd name="connsiteY0" fmla="*/ 0 h 283576"/>
              <a:gd name="connsiteX1" fmla="*/ 418810 w 805403"/>
              <a:gd name="connsiteY1" fmla="*/ 0 h 283576"/>
              <a:gd name="connsiteX2" fmla="*/ 805403 w 805403"/>
              <a:gd name="connsiteY2" fmla="*/ 0 h 283576"/>
              <a:gd name="connsiteX3" fmla="*/ 805403 w 805403"/>
              <a:gd name="connsiteY3" fmla="*/ 283576 h 283576"/>
              <a:gd name="connsiteX4" fmla="*/ 410756 w 805403"/>
              <a:gd name="connsiteY4" fmla="*/ 283576 h 283576"/>
              <a:gd name="connsiteX5" fmla="*/ 0 w 805403"/>
              <a:gd name="connsiteY5" fmla="*/ 283576 h 283576"/>
              <a:gd name="connsiteX6" fmla="*/ 0 w 805403"/>
              <a:gd name="connsiteY6" fmla="*/ 0 h 28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403" h="283576" fill="none" extrusionOk="0">
                <a:moveTo>
                  <a:pt x="0" y="0"/>
                </a:moveTo>
                <a:cubicBezTo>
                  <a:pt x="136627" y="575"/>
                  <a:pt x="222624" y="-14253"/>
                  <a:pt x="418810" y="0"/>
                </a:cubicBezTo>
                <a:cubicBezTo>
                  <a:pt x="614996" y="14253"/>
                  <a:pt x="616425" y="17878"/>
                  <a:pt x="805403" y="0"/>
                </a:cubicBezTo>
                <a:cubicBezTo>
                  <a:pt x="793176" y="137642"/>
                  <a:pt x="809094" y="208817"/>
                  <a:pt x="805403" y="283576"/>
                </a:cubicBezTo>
                <a:cubicBezTo>
                  <a:pt x="642006" y="282384"/>
                  <a:pt x="597571" y="270693"/>
                  <a:pt x="410756" y="283576"/>
                </a:cubicBezTo>
                <a:cubicBezTo>
                  <a:pt x="223941" y="296459"/>
                  <a:pt x="92198" y="299166"/>
                  <a:pt x="0" y="283576"/>
                </a:cubicBezTo>
                <a:cubicBezTo>
                  <a:pt x="13471" y="168993"/>
                  <a:pt x="-12665" y="80003"/>
                  <a:pt x="0" y="0"/>
                </a:cubicBezTo>
                <a:close/>
              </a:path>
              <a:path w="805403" h="283576" stroke="0" extrusionOk="0">
                <a:moveTo>
                  <a:pt x="0" y="0"/>
                </a:moveTo>
                <a:cubicBezTo>
                  <a:pt x="180011" y="-11248"/>
                  <a:pt x="200714" y="-12793"/>
                  <a:pt x="394647" y="0"/>
                </a:cubicBezTo>
                <a:cubicBezTo>
                  <a:pt x="588580" y="12793"/>
                  <a:pt x="621463" y="-13113"/>
                  <a:pt x="805403" y="0"/>
                </a:cubicBezTo>
                <a:cubicBezTo>
                  <a:pt x="802675" y="124306"/>
                  <a:pt x="796796" y="204288"/>
                  <a:pt x="805403" y="283576"/>
                </a:cubicBezTo>
                <a:cubicBezTo>
                  <a:pt x="654569" y="296737"/>
                  <a:pt x="503736" y="278337"/>
                  <a:pt x="402702" y="283576"/>
                </a:cubicBezTo>
                <a:cubicBezTo>
                  <a:pt x="301668" y="288815"/>
                  <a:pt x="152851" y="271752"/>
                  <a:pt x="0" y="283576"/>
                </a:cubicBezTo>
                <a:cubicBezTo>
                  <a:pt x="-4189" y="205905"/>
                  <a:pt x="2166" y="849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Gaegu" pitchFamily="2" charset="0"/>
                <a:ea typeface="Gaegu" pitchFamily="2" charset="0"/>
              </a:rPr>
              <a:t>Memory freed</a:t>
            </a:r>
          </a:p>
        </p:txBody>
      </p:sp>
    </p:spTree>
    <p:extLst>
      <p:ext uri="{BB962C8B-B14F-4D97-AF65-F5344CB8AC3E}">
        <p14:creationId xmlns:p14="http://schemas.microsoft.com/office/powerpoint/2010/main" val="157531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110288"/>
            <a:ext cx="407468" cy="16491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</a:t>
            </a:r>
            <a:r>
              <a:rPr lang="en-AU" sz="1400" dirty="0" err="1"/>
              <a:t>printf</a:t>
            </a:r>
            <a:r>
              <a:rPr lang="en-AU" sz="1400" dirty="0"/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98083D7-AA00-2339-0F0C-8E51A3A2796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400" dirty="0"/>
              <a:t>p points to 0x98E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7EE03-B4D0-231E-BA9A-DA5CA595E681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7D62ED-EBE8-AC84-7A58-BABAABDEE49A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707DAD-AE6F-C966-D8B0-12B3EDFE44D3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7A8F29-54E0-7389-8672-696248D1B995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822AAA-B5AD-3109-99CB-C56A7FD64531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56222D7-4F9E-2716-756B-B8A89A6C75EE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FAC3FF-F749-3EDE-2B40-1C878C338A8A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430070-4A89-A122-8357-32A1111A6BBA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56C19A-9D5D-D135-D6E1-8A42F5DD9E92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9E2F81C-263B-9D8D-9B2F-0D5ADC94BA1B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25DDA28-C3B2-8CF0-1210-7434770FB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BAA51AF-16EA-5788-ADE1-35045BB3D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EAC22AB1-C2B0-5556-A370-3198E261B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43770D3-0344-99D9-8CEA-AD6B93C74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2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418542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87819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408351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334710"/>
            <a:ext cx="407468" cy="138486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24463" y="2826621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1"/>
            <a:ext cx="5006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br>
              <a:rPr lang="en-AU" sz="14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*p;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long other;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 %lx\n", (unsigned long)p);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other =</a:t>
            </a:r>
            <a:r>
              <a:rPr lang="en-AU" sz="1400" dirty="0"/>
              <a:t> </a:t>
            </a:r>
            <a:r>
              <a:rPr lang="en-AU" sz="1400" dirty="0" err="1"/>
              <a:t>get_value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1B161-FC7A-3EB4-511C-388DDD8833CE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DFD3-09EF-E295-3325-534EEDF6AF87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2B42D-B3E8-E1A6-5FC2-FB60B5692FA9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72E53-7F4F-24DA-3876-E54DC3C40ACE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A4C95-2F6E-8F2E-5FF7-E289E385AA96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4CEB-0609-B15C-9760-2A42C1020394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29F4A0-BB2F-B8D7-FD5D-C505799C5401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D1697-A8F5-4A31-4DA9-FDCFBD0BBB02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3817E5-1D61-F307-8611-2EC3D5DB4C6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A5A42-BE98-67D1-1F19-FD459A75562E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F3CBD1E-1363-6538-21F1-3D2998024D44}"/>
              </a:ext>
            </a:extLst>
          </p:cNvPr>
          <p:cNvCxnSpPr>
            <a:cxnSpLocks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98083D7-AA00-2339-0F0C-8E51A3A2796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0D47024-DFFB-A1AB-DDAF-4A173F29EFA2}"/>
              </a:ext>
            </a:extLst>
          </p:cNvPr>
          <p:cNvSpPr txBox="1"/>
          <p:nvPr/>
        </p:nvSpPr>
        <p:spPr>
          <a:xfrm>
            <a:off x="3312378" y="3600404"/>
            <a:ext cx="3562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value is at: 0x98E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result is at 0xD31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07C5E-978C-3324-EE4C-7BD7BD43DF97}"/>
              </a:ext>
            </a:extLst>
          </p:cNvPr>
          <p:cNvSpPr/>
          <p:nvPr/>
        </p:nvSpPr>
        <p:spPr>
          <a:xfrm>
            <a:off x="4103892" y="2226606"/>
            <a:ext cx="344407" cy="287141"/>
          </a:xfrm>
          <a:custGeom>
            <a:avLst/>
            <a:gdLst>
              <a:gd name="connsiteX0" fmla="*/ 0 w 344407"/>
              <a:gd name="connsiteY0" fmla="*/ 0 h 287141"/>
              <a:gd name="connsiteX1" fmla="*/ 344407 w 344407"/>
              <a:gd name="connsiteY1" fmla="*/ 0 h 287141"/>
              <a:gd name="connsiteX2" fmla="*/ 344407 w 344407"/>
              <a:gd name="connsiteY2" fmla="*/ 287141 h 287141"/>
              <a:gd name="connsiteX3" fmla="*/ 0 w 344407"/>
              <a:gd name="connsiteY3" fmla="*/ 287141 h 287141"/>
              <a:gd name="connsiteX4" fmla="*/ 0 w 344407"/>
              <a:gd name="connsiteY4" fmla="*/ 0 h 2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07" h="287141" fill="none" extrusionOk="0">
                <a:moveTo>
                  <a:pt x="0" y="0"/>
                </a:moveTo>
                <a:cubicBezTo>
                  <a:pt x="98641" y="-7290"/>
                  <a:pt x="194100" y="-7939"/>
                  <a:pt x="344407" y="0"/>
                </a:cubicBezTo>
                <a:cubicBezTo>
                  <a:pt x="349711" y="80438"/>
                  <a:pt x="345705" y="190265"/>
                  <a:pt x="344407" y="287141"/>
                </a:cubicBezTo>
                <a:cubicBezTo>
                  <a:pt x="175866" y="270808"/>
                  <a:pt x="106697" y="293316"/>
                  <a:pt x="0" y="287141"/>
                </a:cubicBezTo>
                <a:cubicBezTo>
                  <a:pt x="8814" y="185301"/>
                  <a:pt x="-12992" y="70537"/>
                  <a:pt x="0" y="0"/>
                </a:cubicBezTo>
                <a:close/>
              </a:path>
              <a:path w="344407" h="287141" stroke="0" extrusionOk="0">
                <a:moveTo>
                  <a:pt x="0" y="0"/>
                </a:moveTo>
                <a:cubicBezTo>
                  <a:pt x="87771" y="2749"/>
                  <a:pt x="271823" y="9564"/>
                  <a:pt x="344407" y="0"/>
                </a:cubicBezTo>
                <a:cubicBezTo>
                  <a:pt x="332920" y="94373"/>
                  <a:pt x="334607" y="149295"/>
                  <a:pt x="344407" y="287141"/>
                </a:cubicBezTo>
                <a:cubicBezTo>
                  <a:pt x="263505" y="281940"/>
                  <a:pt x="124670" y="286849"/>
                  <a:pt x="0" y="287141"/>
                </a:cubicBezTo>
                <a:cubicBezTo>
                  <a:pt x="-14083" y="211344"/>
                  <a:pt x="-5232" y="13507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09AC65-D1FC-A4E3-F88D-840A1A40FDEE}"/>
              </a:ext>
            </a:extLst>
          </p:cNvPr>
          <p:cNvGrpSpPr/>
          <p:nvPr/>
        </p:nvGrpSpPr>
        <p:grpSpPr>
          <a:xfrm>
            <a:off x="62289" y="2352491"/>
            <a:ext cx="113972" cy="719986"/>
            <a:chOff x="62289" y="2352491"/>
            <a:chExt cx="113972" cy="7199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F71186-0442-93A0-41C9-88A916BF12A9}"/>
                </a:ext>
              </a:extLst>
            </p:cNvPr>
            <p:cNvSpPr/>
            <p:nvPr/>
          </p:nvSpPr>
          <p:spPr>
            <a:xfrm>
              <a:off x="64123" y="296025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A534B4-19E1-8159-E52E-C819D2C4D398}"/>
                </a:ext>
              </a:extLst>
            </p:cNvPr>
            <p:cNvSpPr/>
            <p:nvPr/>
          </p:nvSpPr>
          <p:spPr>
            <a:xfrm>
              <a:off x="62289" y="2352491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340706-AC5A-F23F-276E-D9954D48DAE7}"/>
              </a:ext>
            </a:extLst>
          </p:cNvPr>
          <p:cNvGrpSpPr/>
          <p:nvPr/>
        </p:nvGrpSpPr>
        <p:grpSpPr>
          <a:xfrm>
            <a:off x="61372" y="1198355"/>
            <a:ext cx="113972" cy="675918"/>
            <a:chOff x="61372" y="1198355"/>
            <a:chExt cx="113972" cy="6759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8D225A-1329-2572-EC53-054F08D560FB}"/>
                </a:ext>
              </a:extLst>
            </p:cNvPr>
            <p:cNvSpPr/>
            <p:nvPr/>
          </p:nvSpPr>
          <p:spPr>
            <a:xfrm>
              <a:off x="63206" y="1762053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8C5EF58-167F-B69F-6972-CBE5E9C971A4}"/>
                </a:ext>
              </a:extLst>
            </p:cNvPr>
            <p:cNvSpPr/>
            <p:nvPr/>
          </p:nvSpPr>
          <p:spPr>
            <a:xfrm>
              <a:off x="61372" y="1198355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E0C9CD-9B8C-A7EC-C096-01307741E7EF}"/>
              </a:ext>
            </a:extLst>
          </p:cNvPr>
          <p:cNvGrpSpPr/>
          <p:nvPr/>
        </p:nvGrpSpPr>
        <p:grpSpPr>
          <a:xfrm>
            <a:off x="5390256" y="480456"/>
            <a:ext cx="1847827" cy="1049485"/>
            <a:chOff x="5390256" y="480456"/>
            <a:chExt cx="1847827" cy="104948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FF2A4F-ACB5-83DE-E797-C5577DA03BCA}"/>
                </a:ext>
              </a:extLst>
            </p:cNvPr>
            <p:cNvSpPr/>
            <p:nvPr/>
          </p:nvSpPr>
          <p:spPr>
            <a:xfrm>
              <a:off x="5390256" y="480456"/>
              <a:ext cx="1847827" cy="1049485"/>
            </a:xfrm>
            <a:custGeom>
              <a:avLst/>
              <a:gdLst>
                <a:gd name="connsiteX0" fmla="*/ 0 w 1847827"/>
                <a:gd name="connsiteY0" fmla="*/ 0 h 1049485"/>
                <a:gd name="connsiteX1" fmla="*/ 597464 w 1847827"/>
                <a:gd name="connsiteY1" fmla="*/ 0 h 1049485"/>
                <a:gd name="connsiteX2" fmla="*/ 1213406 w 1847827"/>
                <a:gd name="connsiteY2" fmla="*/ 0 h 1049485"/>
                <a:gd name="connsiteX3" fmla="*/ 1847827 w 1847827"/>
                <a:gd name="connsiteY3" fmla="*/ 0 h 1049485"/>
                <a:gd name="connsiteX4" fmla="*/ 1847827 w 1847827"/>
                <a:gd name="connsiteY4" fmla="*/ 524743 h 1049485"/>
                <a:gd name="connsiteX5" fmla="*/ 1847827 w 1847827"/>
                <a:gd name="connsiteY5" fmla="*/ 1049485 h 1049485"/>
                <a:gd name="connsiteX6" fmla="*/ 1231885 w 1847827"/>
                <a:gd name="connsiteY6" fmla="*/ 1049485 h 1049485"/>
                <a:gd name="connsiteX7" fmla="*/ 652899 w 1847827"/>
                <a:gd name="connsiteY7" fmla="*/ 1049485 h 1049485"/>
                <a:gd name="connsiteX8" fmla="*/ 0 w 1847827"/>
                <a:gd name="connsiteY8" fmla="*/ 1049485 h 1049485"/>
                <a:gd name="connsiteX9" fmla="*/ 0 w 1847827"/>
                <a:gd name="connsiteY9" fmla="*/ 535237 h 1049485"/>
                <a:gd name="connsiteX10" fmla="*/ 0 w 1847827"/>
                <a:gd name="connsiteY10" fmla="*/ 0 h 104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827" h="1049485" fill="none" extrusionOk="0">
                  <a:moveTo>
                    <a:pt x="0" y="0"/>
                  </a:moveTo>
                  <a:cubicBezTo>
                    <a:pt x="199320" y="-17186"/>
                    <a:pt x="388107" y="-11013"/>
                    <a:pt x="597464" y="0"/>
                  </a:cubicBezTo>
                  <a:cubicBezTo>
                    <a:pt x="806821" y="11013"/>
                    <a:pt x="1074924" y="13817"/>
                    <a:pt x="1213406" y="0"/>
                  </a:cubicBezTo>
                  <a:cubicBezTo>
                    <a:pt x="1351888" y="-13817"/>
                    <a:pt x="1577782" y="27576"/>
                    <a:pt x="1847827" y="0"/>
                  </a:cubicBezTo>
                  <a:cubicBezTo>
                    <a:pt x="1827036" y="229238"/>
                    <a:pt x="1829127" y="291045"/>
                    <a:pt x="1847827" y="524743"/>
                  </a:cubicBezTo>
                  <a:cubicBezTo>
                    <a:pt x="1866527" y="758441"/>
                    <a:pt x="1843076" y="868142"/>
                    <a:pt x="1847827" y="1049485"/>
                  </a:cubicBezTo>
                  <a:cubicBezTo>
                    <a:pt x="1573572" y="1060313"/>
                    <a:pt x="1416646" y="1047601"/>
                    <a:pt x="1231885" y="1049485"/>
                  </a:cubicBezTo>
                  <a:cubicBezTo>
                    <a:pt x="1047124" y="1051369"/>
                    <a:pt x="780745" y="1070123"/>
                    <a:pt x="652899" y="1049485"/>
                  </a:cubicBezTo>
                  <a:cubicBezTo>
                    <a:pt x="525053" y="1028847"/>
                    <a:pt x="153213" y="1036745"/>
                    <a:pt x="0" y="1049485"/>
                  </a:cubicBezTo>
                  <a:cubicBezTo>
                    <a:pt x="-23849" y="866564"/>
                    <a:pt x="16442" y="752094"/>
                    <a:pt x="0" y="535237"/>
                  </a:cubicBezTo>
                  <a:cubicBezTo>
                    <a:pt x="-16442" y="318380"/>
                    <a:pt x="-3373" y="208863"/>
                    <a:pt x="0" y="0"/>
                  </a:cubicBezTo>
                  <a:close/>
                </a:path>
                <a:path w="1847827" h="1049485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28660" y="253254"/>
                    <a:pt x="1843972" y="320338"/>
                    <a:pt x="1847827" y="514248"/>
                  </a:cubicBezTo>
                  <a:cubicBezTo>
                    <a:pt x="1851682" y="708158"/>
                    <a:pt x="1850012" y="855463"/>
                    <a:pt x="1847827" y="1049485"/>
                  </a:cubicBezTo>
                  <a:cubicBezTo>
                    <a:pt x="1562338" y="1036846"/>
                    <a:pt x="1511193" y="1068632"/>
                    <a:pt x="1268841" y="1049485"/>
                  </a:cubicBezTo>
                  <a:cubicBezTo>
                    <a:pt x="1026489" y="1030338"/>
                    <a:pt x="872232" y="1077583"/>
                    <a:pt x="689855" y="1049485"/>
                  </a:cubicBezTo>
                  <a:cubicBezTo>
                    <a:pt x="507478" y="1021387"/>
                    <a:pt x="303650" y="1080555"/>
                    <a:pt x="0" y="1049485"/>
                  </a:cubicBezTo>
                  <a:cubicBezTo>
                    <a:pt x="9647" y="945816"/>
                    <a:pt x="1414" y="748163"/>
                    <a:pt x="0" y="556227"/>
                  </a:cubicBezTo>
                  <a:cubicBezTo>
                    <a:pt x="-1414" y="364291"/>
                    <a:pt x="-27299" y="273562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  <a:p>
              <a:endParaRPr lang="en-US" sz="1200" dirty="0"/>
            </a:p>
            <a:p>
              <a:r>
                <a:rPr lang="en-US" sz="1200" dirty="0"/>
                <a:t>       = In scope</a:t>
              </a:r>
            </a:p>
            <a:p>
              <a:r>
                <a:rPr lang="en-US" sz="1200" dirty="0"/>
                <a:t>       = Out of scope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6F2F3C-C488-FCBF-00E6-5DD14944AFAA}"/>
                </a:ext>
              </a:extLst>
            </p:cNvPr>
            <p:cNvSpPr/>
            <p:nvPr/>
          </p:nvSpPr>
          <p:spPr>
            <a:xfrm>
              <a:off x="5514734" y="581412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9468A1-F07E-FD0A-7A60-2A6E416208FF}"/>
                </a:ext>
              </a:extLst>
            </p:cNvPr>
            <p:cNvSpPr/>
            <p:nvPr/>
          </p:nvSpPr>
          <p:spPr>
            <a:xfrm>
              <a:off x="5513812" y="753207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176C75-292A-06B3-095D-621A493E7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538" y="1306273"/>
              <a:ext cx="152400" cy="1524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66AFC3-5049-034D-F420-84A8C4E01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688" y="1137291"/>
              <a:ext cx="152400" cy="152400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52B659C-FBC1-96B5-A955-B778FA4D2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5210" y="2905847"/>
            <a:ext cx="152400" cy="152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6BE84F4-13BA-B353-BEE9-765DBB2E0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751" y="2335239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38166</TotalTime>
  <Words>1545</Words>
  <Application>Microsoft Macintosh PowerPoint</Application>
  <PresentationFormat>Custom</PresentationFormat>
  <Paragraphs>513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237</cp:revision>
  <dcterms:created xsi:type="dcterms:W3CDTF">2023-09-06T05:00:29Z</dcterms:created>
  <dcterms:modified xsi:type="dcterms:W3CDTF">2023-12-07T23:36:41Z</dcterms:modified>
  <cp:category/>
</cp:coreProperties>
</file>