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97D2-7741-42DD-8611-643C37D39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66EEA-CEAA-4C52-B468-31FE9EEB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B8C42-15DB-4081-B9DD-A4BF70D9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713C5-AE34-44BD-A807-626533BC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7DDE-82CC-4672-A560-BDC768E5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23F4-FB5D-4071-969F-DC2ABAC9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48BCF-D405-405B-A3E9-0D16E2B8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7F90D-603F-4ECB-9866-D1CADCD7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EB63-0665-4AF5-B57C-E772586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52ECD-6B2C-48F7-BC89-1C5716B9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0C08-782B-48BD-AAB7-9AF1A924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60AD3-D096-49AC-BAB4-825D91B5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9131C-3462-49E8-93C6-7CB9FA2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505A3-31CF-4467-B491-22DF5A5F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ED9AA-A43D-4A6A-8146-66FE6DD0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8BD6-0117-41BE-AC3C-0D5AC0BC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67309-139E-40A2-8CD9-F1C2F2B7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1F676-DC40-4215-B159-0A2B2573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C3493-B27B-4968-A029-C5056DF0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48B1C-7774-476C-9F86-0CD0DD54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2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9651C-797D-4B7B-BECD-2D847BBA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0E561-AEE6-459C-B261-59904B04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B72F4-DE9B-4577-85EB-0C647019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33CA-B319-4D3E-9225-845DACFE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1A6F5-6A69-4B74-AEBD-BDBB9E04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6FE5-A797-41DA-98B8-E461D8F6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0AD0-5196-42BD-8F95-BCF5ABF8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B8E9D-1B6E-4E0B-A8A4-36F0628E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5E915-C231-4719-8634-55E255E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31F7A-1A96-444F-A3E2-7A17AC3C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79CCF-76BD-467B-A1D3-960C348B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AE3D-3E78-4BDA-838B-BE3B6BF8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E227B-4BF1-47A9-BC99-35E636E0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A7D9D-81C9-414F-A20A-65993C61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1DFC5-6BFE-4F87-B33A-E220ABD8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DE25CF-4C67-4F71-BCA8-C91FED131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71A05-A773-4167-B6A5-760F1ECE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216D3-BB69-4869-A922-4570FA35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D5B89-44E3-4EEC-95E3-FF3A24B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6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05DFF-456B-48D9-8CD8-20D8F6BA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725B4-C6D1-4A3A-9FFD-858B22D9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B8024-0D89-4F2F-9D11-C4E91CFB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2ED20-27EA-450B-B469-B9E1B08F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4EE1A-7962-4C6F-A848-4E36327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57C60-E058-42F1-A059-62F5373A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20D04-9CB9-4659-91B3-6C01D5D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4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BD25-5B86-4643-AFA7-CEC0064B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0D844-F295-4CDC-82F9-46342CF5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27BD8-C10B-41B8-BD1E-17CB46C2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0CAF6-EA46-4D4B-89B0-0322241A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A506F-4E8A-4CF9-AE31-CDBD0A06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9124B-1646-4213-9E92-647E5D9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F4E1-933B-4895-ABCE-B500A7D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450D46-EC97-4DB9-AFA7-4EEAF9CC5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A7E73-3844-4ABA-9331-78809EE2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D8240-1F6D-45A9-9C6B-E9E6A70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E7047-E5E5-48AF-ACE2-68D4BB2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7C986-CB65-4530-AD7C-879A4BEA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AF198-FF66-47E9-A427-DACE277D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6FCC1-20E6-4D13-86A4-B5DF39071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FDAC6-D9E0-4782-8271-2E73E8C8D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7F7F-CB3B-471A-9644-2916CE5D246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475C-2A13-4E0D-8073-AE093FF1F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392F4-6F4D-49F7-BE4E-CBB017F6C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D3D3-9465-4915-A247-00E2F67FD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78C0DB-C337-4F7F-A571-EDF576DB79F4}"/>
              </a:ext>
            </a:extLst>
          </p:cNvPr>
          <p:cNvGrpSpPr/>
          <p:nvPr/>
        </p:nvGrpSpPr>
        <p:grpSpPr>
          <a:xfrm>
            <a:off x="5266664" y="425303"/>
            <a:ext cx="1963805" cy="5319823"/>
            <a:chOff x="5266664" y="425303"/>
            <a:chExt cx="1963805" cy="5319823"/>
          </a:xfrm>
        </p:grpSpPr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A62A8D99-15C0-4179-82A1-C9F07A3E9E8E}"/>
                </a:ext>
              </a:extLst>
            </p:cNvPr>
            <p:cNvSpPr/>
            <p:nvPr/>
          </p:nvSpPr>
          <p:spPr>
            <a:xfrm>
              <a:off x="5816009" y="425303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3EC48B3-4B88-48D4-B8EB-0B9893DB59E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708838"/>
              <a:ext cx="0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流程图: 过程 9">
                  <a:extLst>
                    <a:ext uri="{FF2B5EF4-FFF2-40B4-BE49-F238E27FC236}">
                      <a16:creationId xmlns:a16="http://schemas.microsoft.com/office/drawing/2014/main" id="{2F607CA7-0038-422E-9117-3F40A43DF3ED}"/>
                    </a:ext>
                  </a:extLst>
                </p:cNvPr>
                <p:cNvSpPr/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初始化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流程图: 过程 9">
                  <a:extLst>
                    <a:ext uri="{FF2B5EF4-FFF2-40B4-BE49-F238E27FC236}">
                      <a16:creationId xmlns:a16="http://schemas.microsoft.com/office/drawing/2014/main" id="{2F607CA7-0038-422E-9117-3F40A43DF3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CE4EFC-EB93-4B3F-82E2-18A3B6D91A4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095999" y="1403498"/>
              <a:ext cx="1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流程图: 过程 19">
                  <a:extLst>
                    <a:ext uri="{FF2B5EF4-FFF2-40B4-BE49-F238E27FC236}">
                      <a16:creationId xmlns:a16="http://schemas.microsoft.com/office/drawing/2014/main" id="{856FAEE6-4A58-4A0A-9975-3A1E77CCD7F5}"/>
                    </a:ext>
                  </a:extLst>
                </p:cNvPr>
                <p:cNvSpPr/>
                <p:nvPr/>
              </p:nvSpPr>
              <p:spPr>
                <a:xfrm>
                  <a:off x="5436781" y="1679944"/>
                  <a:ext cx="1318436" cy="68757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，并由式</a:t>
                  </a:r>
                  <a:r>
                    <a:rPr lang="en-US" altLang="zh-CN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(3.52)</a:t>
                  </a:r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得到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05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0" name="流程图: 过程 19">
                  <a:extLst>
                    <a:ext uri="{FF2B5EF4-FFF2-40B4-BE49-F238E27FC236}">
                      <a16:creationId xmlns:a16="http://schemas.microsoft.com/office/drawing/2014/main" id="{856FAEE6-4A58-4A0A-9975-3A1E77CCD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781" y="1679944"/>
                  <a:ext cx="1318436" cy="687572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D7CF2BF-9F9F-48F2-AF6B-270DCC3E18F9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>
              <a:off x="6095999" y="2367516"/>
              <a:ext cx="0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4D8D862F-7C8D-496E-98E9-73FA2AEDE4CD}"/>
                </a:ext>
              </a:extLst>
            </p:cNvPr>
            <p:cNvSpPr/>
            <p:nvPr/>
          </p:nvSpPr>
          <p:spPr>
            <a:xfrm>
              <a:off x="5371212" y="2640419"/>
              <a:ext cx="1449573" cy="60959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由准则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(3.53)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，利用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05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RC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对主瓣进行控制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547E99-3E87-4199-8831-E378B8A747DB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 flipH="1">
              <a:off x="6088911" y="3250017"/>
              <a:ext cx="7088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流程图: 过程 29">
                  <a:extLst>
                    <a:ext uri="{FF2B5EF4-FFF2-40B4-BE49-F238E27FC236}">
                      <a16:creationId xmlns:a16="http://schemas.microsoft.com/office/drawing/2014/main" id="{E08B0A04-BFF6-4681-9C52-91455DCAC1AD}"/>
                    </a:ext>
                  </a:extLst>
                </p:cNvPr>
                <p:cNvSpPr/>
                <p:nvPr/>
              </p:nvSpPr>
              <p:spPr>
                <a:xfrm>
                  <a:off x="5436780" y="3522920"/>
                  <a:ext cx="1304261" cy="68757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更新权重向量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和归一化功率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流程图: 过程 29">
                  <a:extLst>
                    <a:ext uri="{FF2B5EF4-FFF2-40B4-BE49-F238E27FC236}">
                      <a16:creationId xmlns:a16="http://schemas.microsoft.com/office/drawing/2014/main" id="{E08B0A04-BFF6-4681-9C52-91455DCAC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780" y="3522920"/>
                  <a:ext cx="1304261" cy="687572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DA7A7F6-75E8-4FC3-9710-4FB192E29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908" y="4210492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id="{9C00D6EA-EC51-4F2B-A1EE-7E28F98DFC27}"/>
                </a:ext>
              </a:extLst>
            </p:cNvPr>
            <p:cNvSpPr/>
            <p:nvPr/>
          </p:nvSpPr>
          <p:spPr>
            <a:xfrm>
              <a:off x="5266664" y="4511748"/>
              <a:ext cx="1644487" cy="6875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主瓣是否满足设计要求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801BE5A-FBA5-43EE-9833-EAF12B017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1815" y="5178056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40CC889-B125-4F50-91AE-E35E2845F947}"/>
                </a:ext>
              </a:extLst>
            </p:cNvPr>
            <p:cNvSpPr txBox="1"/>
            <p:nvPr/>
          </p:nvSpPr>
          <p:spPr>
            <a:xfrm>
              <a:off x="5776680" y="5187549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991C45A-2055-4CAA-A449-0188CC071FAB}"/>
                </a:ext>
              </a:extLst>
            </p:cNvPr>
            <p:cNvSpPr txBox="1"/>
            <p:nvPr/>
          </p:nvSpPr>
          <p:spPr>
            <a:xfrm>
              <a:off x="6911151" y="459573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54" name="流程图: 终止 53">
              <a:extLst>
                <a:ext uri="{FF2B5EF4-FFF2-40B4-BE49-F238E27FC236}">
                  <a16:creationId xmlns:a16="http://schemas.microsoft.com/office/drawing/2014/main" id="{F3147A0E-75F0-4649-AE64-F80AC077777F}"/>
                </a:ext>
              </a:extLst>
            </p:cNvPr>
            <p:cNvSpPr/>
            <p:nvPr/>
          </p:nvSpPr>
          <p:spPr>
            <a:xfrm>
              <a:off x="5816009" y="5461591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5C5BC66-BC36-4C5B-88B7-0623E31B8259}"/>
                </a:ext>
              </a:extLst>
            </p:cNvPr>
            <p:cNvCxnSpPr>
              <a:stCxn id="50" idx="3"/>
              <a:endCxn id="10" idx="3"/>
            </p:cNvCxnSpPr>
            <p:nvPr/>
          </p:nvCxnSpPr>
          <p:spPr>
            <a:xfrm flipH="1" flipV="1">
              <a:off x="6581553" y="1194391"/>
              <a:ext cx="329598" cy="3661143"/>
            </a:xfrm>
            <a:prstGeom prst="bentConnector3">
              <a:avLst>
                <a:gd name="adj1" fmla="val -1295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60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A2895D-7A29-499A-BC78-CCBBA52FBDC0}"/>
              </a:ext>
            </a:extLst>
          </p:cNvPr>
          <p:cNvGrpSpPr/>
          <p:nvPr/>
        </p:nvGrpSpPr>
        <p:grpSpPr>
          <a:xfrm>
            <a:off x="5266664" y="425303"/>
            <a:ext cx="1963805" cy="5319823"/>
            <a:chOff x="5266664" y="425303"/>
            <a:chExt cx="1963805" cy="5319823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EC1946E2-F248-46B1-BE7B-8E10A866658E}"/>
                </a:ext>
              </a:extLst>
            </p:cNvPr>
            <p:cNvSpPr/>
            <p:nvPr/>
          </p:nvSpPr>
          <p:spPr>
            <a:xfrm>
              <a:off x="5816009" y="425303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51A9A57-0558-49F5-941B-2065DBE9299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6096000" y="708838"/>
              <a:ext cx="0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流程图: 过程 6">
                  <a:extLst>
                    <a:ext uri="{FF2B5EF4-FFF2-40B4-BE49-F238E27FC236}">
                      <a16:creationId xmlns:a16="http://schemas.microsoft.com/office/drawing/2014/main" id="{FE019F5C-079F-439D-AC86-EB713A772BDF}"/>
                    </a:ext>
                  </a:extLst>
                </p:cNvPr>
                <p:cNvSpPr/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初始化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" name="流程图: 过程 6">
                  <a:extLst>
                    <a:ext uri="{FF2B5EF4-FFF2-40B4-BE49-F238E27FC236}">
                      <a16:creationId xmlns:a16="http://schemas.microsoft.com/office/drawing/2014/main" id="{FE019F5C-079F-439D-AC86-EB713A772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3E38B57-BF85-4719-A352-7BCAF8DDC4BE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6095999" y="1403498"/>
              <a:ext cx="1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流程图: 过程 8">
                  <a:extLst>
                    <a:ext uri="{FF2B5EF4-FFF2-40B4-BE49-F238E27FC236}">
                      <a16:creationId xmlns:a16="http://schemas.microsoft.com/office/drawing/2014/main" id="{4446F432-4DC7-48F4-B8A5-D2ED62EA1B5C}"/>
                    </a:ext>
                  </a:extLst>
                </p:cNvPr>
                <p:cNvSpPr/>
                <p:nvPr/>
              </p:nvSpPr>
              <p:spPr>
                <a:xfrm>
                  <a:off x="5436781" y="1679944"/>
                  <a:ext cx="1318436" cy="68757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，并由式</a:t>
                  </a:r>
                  <a:r>
                    <a:rPr lang="en-US" altLang="zh-CN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(3.52)</a:t>
                  </a:r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得到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05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流程图: 过程 8">
                  <a:extLst>
                    <a:ext uri="{FF2B5EF4-FFF2-40B4-BE49-F238E27FC236}">
                      <a16:creationId xmlns:a16="http://schemas.microsoft.com/office/drawing/2014/main" id="{4446F432-4DC7-48F4-B8A5-D2ED62EA1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781" y="1679944"/>
                  <a:ext cx="1318436" cy="687572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B47BD19-6FBF-4589-AEBA-D260A01ED006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6088908" y="2367516"/>
              <a:ext cx="7091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7D360095-019C-4489-911B-03793AF7EF03}"/>
                </a:ext>
              </a:extLst>
            </p:cNvPr>
            <p:cNvSpPr/>
            <p:nvPr/>
          </p:nvSpPr>
          <p:spPr>
            <a:xfrm>
              <a:off x="5266664" y="2640419"/>
              <a:ext cx="1644487" cy="60959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由准则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(3.54)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及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(3.55)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，利用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05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RC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对旁瓣进行控制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A919AA6-8FA0-4F5B-A3E3-4B8EB776A047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6088908" y="3250017"/>
              <a:ext cx="7091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图: 过程 12">
                  <a:extLst>
                    <a:ext uri="{FF2B5EF4-FFF2-40B4-BE49-F238E27FC236}">
                      <a16:creationId xmlns:a16="http://schemas.microsoft.com/office/drawing/2014/main" id="{7BAF5AAB-D00A-4AA8-B220-05222C0E72D1}"/>
                    </a:ext>
                  </a:extLst>
                </p:cNvPr>
                <p:cNvSpPr/>
                <p:nvPr/>
              </p:nvSpPr>
              <p:spPr>
                <a:xfrm>
                  <a:off x="5436780" y="3522920"/>
                  <a:ext cx="1318437" cy="68757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更新权重向量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和归一化功率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流程图: 过程 12">
                  <a:extLst>
                    <a:ext uri="{FF2B5EF4-FFF2-40B4-BE49-F238E27FC236}">
                      <a16:creationId xmlns:a16="http://schemas.microsoft.com/office/drawing/2014/main" id="{7BAF5AAB-D00A-4AA8-B220-05222C0E7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780" y="3522920"/>
                  <a:ext cx="1318437" cy="687572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334A161-F5E9-4868-8EB6-CB3E5D0A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908" y="4210492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DBF7E49F-E971-4F75-946E-7C7BED002CCE}"/>
                </a:ext>
              </a:extLst>
            </p:cNvPr>
            <p:cNvSpPr/>
            <p:nvPr/>
          </p:nvSpPr>
          <p:spPr>
            <a:xfrm>
              <a:off x="5266664" y="4511748"/>
              <a:ext cx="1644487" cy="6875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旁瓣是否满足设计要求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8964085-74F5-4A62-8637-641F00EC3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1815" y="5178056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3970DF-CC5E-4BDC-865A-1D42BF286D8D}"/>
                </a:ext>
              </a:extLst>
            </p:cNvPr>
            <p:cNvSpPr txBox="1"/>
            <p:nvPr/>
          </p:nvSpPr>
          <p:spPr>
            <a:xfrm>
              <a:off x="5776680" y="5187549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3372EBD-D107-42F1-8C03-A11236154B96}"/>
                </a:ext>
              </a:extLst>
            </p:cNvPr>
            <p:cNvSpPr txBox="1"/>
            <p:nvPr/>
          </p:nvSpPr>
          <p:spPr>
            <a:xfrm>
              <a:off x="6911151" y="459573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9" name="流程图: 终止 18">
              <a:extLst>
                <a:ext uri="{FF2B5EF4-FFF2-40B4-BE49-F238E27FC236}">
                  <a16:creationId xmlns:a16="http://schemas.microsoft.com/office/drawing/2014/main" id="{16AEDAC4-71C3-46B5-AAFD-CF50E9E41475}"/>
                </a:ext>
              </a:extLst>
            </p:cNvPr>
            <p:cNvSpPr/>
            <p:nvPr/>
          </p:nvSpPr>
          <p:spPr>
            <a:xfrm>
              <a:off x="5816009" y="5461591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AC750698-4D6B-4218-BE29-CE3B64489F28}"/>
                </a:ext>
              </a:extLst>
            </p:cNvPr>
            <p:cNvCxnSpPr>
              <a:stCxn id="15" idx="3"/>
              <a:endCxn id="7" idx="3"/>
            </p:cNvCxnSpPr>
            <p:nvPr/>
          </p:nvCxnSpPr>
          <p:spPr>
            <a:xfrm flipH="1" flipV="1">
              <a:off x="6581553" y="1194391"/>
              <a:ext cx="329598" cy="3661143"/>
            </a:xfrm>
            <a:prstGeom prst="bentConnector3">
              <a:avLst>
                <a:gd name="adj1" fmla="val -1295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85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BFF0AF-5AB8-4A43-9FFD-98339D1386B5}"/>
              </a:ext>
            </a:extLst>
          </p:cNvPr>
          <p:cNvGrpSpPr/>
          <p:nvPr/>
        </p:nvGrpSpPr>
        <p:grpSpPr>
          <a:xfrm>
            <a:off x="5259571" y="425303"/>
            <a:ext cx="1970898" cy="5319823"/>
            <a:chOff x="5259571" y="425303"/>
            <a:chExt cx="1970898" cy="5319823"/>
          </a:xfrm>
        </p:grpSpPr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4A18B0AB-0414-4872-8FE0-D67A1738A635}"/>
                </a:ext>
              </a:extLst>
            </p:cNvPr>
            <p:cNvSpPr/>
            <p:nvPr/>
          </p:nvSpPr>
          <p:spPr>
            <a:xfrm>
              <a:off x="5816009" y="425303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AD7861E-51DD-4353-BEF4-36679CBDE798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6096000" y="708838"/>
              <a:ext cx="0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流程图: 过程 23">
                  <a:extLst>
                    <a:ext uri="{FF2B5EF4-FFF2-40B4-BE49-F238E27FC236}">
                      <a16:creationId xmlns:a16="http://schemas.microsoft.com/office/drawing/2014/main" id="{BD860433-5E84-45D8-B4F9-7AFA08C8035D}"/>
                    </a:ext>
                  </a:extLst>
                </p:cNvPr>
                <p:cNvSpPr/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初始化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" name="流程图: 过程 23">
                  <a:extLst>
                    <a:ext uri="{FF2B5EF4-FFF2-40B4-BE49-F238E27FC236}">
                      <a16:creationId xmlns:a16="http://schemas.microsoft.com/office/drawing/2014/main" id="{BD860433-5E84-45D8-B4F9-7AFA08C803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A5C7D60-36BD-46B4-A62C-09D4792D225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6081815" y="1412991"/>
              <a:ext cx="7091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53474F39-DA72-4B0F-A5C3-046618C9C3B8}"/>
                </a:ext>
              </a:extLst>
            </p:cNvPr>
            <p:cNvSpPr/>
            <p:nvPr/>
          </p:nvSpPr>
          <p:spPr>
            <a:xfrm>
              <a:off x="5259571" y="1685894"/>
              <a:ext cx="1644488" cy="60959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由准则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(3.91)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，利用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WORD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对主瓣进行控制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D5960DC-3F62-4A25-9695-4095F9EB5BC5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 flipH="1">
              <a:off x="6081814" y="2295492"/>
              <a:ext cx="1" cy="350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流程图: 过程 29">
                  <a:extLst>
                    <a:ext uri="{FF2B5EF4-FFF2-40B4-BE49-F238E27FC236}">
                      <a16:creationId xmlns:a16="http://schemas.microsoft.com/office/drawing/2014/main" id="{AF68801F-C2C5-4582-9C91-5B4A10D5378D}"/>
                    </a:ext>
                  </a:extLst>
                </p:cNvPr>
                <p:cNvSpPr/>
                <p:nvPr/>
              </p:nvSpPr>
              <p:spPr>
                <a:xfrm>
                  <a:off x="5422595" y="2646369"/>
                  <a:ext cx="1318437" cy="60959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更新权重向量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和归一化功率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流程图: 过程 29">
                  <a:extLst>
                    <a:ext uri="{FF2B5EF4-FFF2-40B4-BE49-F238E27FC236}">
                      <a16:creationId xmlns:a16="http://schemas.microsoft.com/office/drawing/2014/main" id="{AF68801F-C2C5-4582-9C91-5B4A10D53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595" y="2646369"/>
                  <a:ext cx="1318437" cy="609598"/>
                </a:xfrm>
                <a:prstGeom prst="flowChartProcess">
                  <a:avLst/>
                </a:prstGeom>
                <a:blipFill>
                  <a:blip r:embed="rId3"/>
                  <a:stretch>
                    <a:fillRect t="-980" r="-6881" b="-8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9A5965C-EB89-4CC6-B9F6-8783AA092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908" y="4210492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408EC933-A60A-40E8-BE03-A9E6DDC2C594}"/>
                </a:ext>
              </a:extLst>
            </p:cNvPr>
            <p:cNvSpPr/>
            <p:nvPr/>
          </p:nvSpPr>
          <p:spPr>
            <a:xfrm>
              <a:off x="5266664" y="4511748"/>
              <a:ext cx="1644487" cy="6875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主瓣是否满足设计要求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59E9F65-32F4-41A4-A7AB-D886265C7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1815" y="5178056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13D7493-BC9F-493A-8EF6-E061F524AA45}"/>
                </a:ext>
              </a:extLst>
            </p:cNvPr>
            <p:cNvSpPr txBox="1"/>
            <p:nvPr/>
          </p:nvSpPr>
          <p:spPr>
            <a:xfrm>
              <a:off x="5776680" y="5187549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CD1779B-A700-4CCF-A13B-A0A3C6F42CD1}"/>
                </a:ext>
              </a:extLst>
            </p:cNvPr>
            <p:cNvSpPr txBox="1"/>
            <p:nvPr/>
          </p:nvSpPr>
          <p:spPr>
            <a:xfrm>
              <a:off x="6911151" y="459573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6" name="流程图: 终止 35">
              <a:extLst>
                <a:ext uri="{FF2B5EF4-FFF2-40B4-BE49-F238E27FC236}">
                  <a16:creationId xmlns:a16="http://schemas.microsoft.com/office/drawing/2014/main" id="{EF4D773D-7106-4F2A-9B0C-244B522C2726}"/>
                </a:ext>
              </a:extLst>
            </p:cNvPr>
            <p:cNvSpPr/>
            <p:nvPr/>
          </p:nvSpPr>
          <p:spPr>
            <a:xfrm>
              <a:off x="5816009" y="5461591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B073BE72-0255-4094-BBC1-5FD87E12A5F5}"/>
                </a:ext>
              </a:extLst>
            </p:cNvPr>
            <p:cNvCxnSpPr>
              <a:stCxn id="32" idx="3"/>
              <a:endCxn id="24" idx="3"/>
            </p:cNvCxnSpPr>
            <p:nvPr/>
          </p:nvCxnSpPr>
          <p:spPr>
            <a:xfrm flipH="1" flipV="1">
              <a:off x="6581553" y="1194391"/>
              <a:ext cx="329598" cy="3661143"/>
            </a:xfrm>
            <a:prstGeom prst="bentConnector3">
              <a:avLst>
                <a:gd name="adj1" fmla="val -1295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B905F5B-1916-44FD-9021-AB12E2CF5106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081815" y="3262993"/>
            <a:ext cx="1" cy="2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流程图: 过程 44">
                <a:extLst>
                  <a:ext uri="{FF2B5EF4-FFF2-40B4-BE49-F238E27FC236}">
                    <a16:creationId xmlns:a16="http://schemas.microsoft.com/office/drawing/2014/main" id="{5B461421-EC9B-47AA-A691-4C3BF0F7A766}"/>
                  </a:ext>
                </a:extLst>
              </p:cNvPr>
              <p:cNvSpPr/>
              <p:nvPr/>
            </p:nvSpPr>
            <p:spPr>
              <a:xfrm>
                <a:off x="5422597" y="3539439"/>
                <a:ext cx="1318436" cy="68757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zh-CN" altLang="en-US" sz="105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05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5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流程图: 过程 44">
                <a:extLst>
                  <a:ext uri="{FF2B5EF4-FFF2-40B4-BE49-F238E27FC236}">
                    <a16:creationId xmlns:a16="http://schemas.microsoft.com/office/drawing/2014/main" id="{5B461421-EC9B-47AA-A691-4C3BF0F7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97" y="3539439"/>
                <a:ext cx="1318436" cy="68757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AC09A8-AEE6-4921-8265-475FA7AE9BED}"/>
              </a:ext>
            </a:extLst>
          </p:cNvPr>
          <p:cNvGrpSpPr/>
          <p:nvPr/>
        </p:nvGrpSpPr>
        <p:grpSpPr>
          <a:xfrm>
            <a:off x="5195778" y="425303"/>
            <a:ext cx="2034691" cy="5319823"/>
            <a:chOff x="5195778" y="425303"/>
            <a:chExt cx="2034691" cy="5319823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B8539976-7372-45B9-B337-31A9366962F4}"/>
                </a:ext>
              </a:extLst>
            </p:cNvPr>
            <p:cNvSpPr/>
            <p:nvPr/>
          </p:nvSpPr>
          <p:spPr>
            <a:xfrm>
              <a:off x="5816009" y="425303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B4BD067-431E-4501-AA64-18D86954351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6096000" y="708838"/>
              <a:ext cx="0" cy="27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流程图: 过程 6">
                  <a:extLst>
                    <a:ext uri="{FF2B5EF4-FFF2-40B4-BE49-F238E27FC236}">
                      <a16:creationId xmlns:a16="http://schemas.microsoft.com/office/drawing/2014/main" id="{427E8C96-D23D-47F4-9281-BC90ADD089A4}"/>
                    </a:ext>
                  </a:extLst>
                </p:cNvPr>
                <p:cNvSpPr/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初始化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" name="流程图: 过程 6">
                  <a:extLst>
                    <a:ext uri="{FF2B5EF4-FFF2-40B4-BE49-F238E27FC236}">
                      <a16:creationId xmlns:a16="http://schemas.microsoft.com/office/drawing/2014/main" id="{427E8C96-D23D-47F4-9281-BC90ADD08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446" y="985284"/>
                  <a:ext cx="971107" cy="418214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77A9C05-FC94-4987-A397-2CD7C40B66B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088907" y="1412991"/>
              <a:ext cx="6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0561111B-7A3B-4193-8200-724FF66F2BFC}"/>
                </a:ext>
              </a:extLst>
            </p:cNvPr>
            <p:cNvSpPr/>
            <p:nvPr/>
          </p:nvSpPr>
          <p:spPr>
            <a:xfrm>
              <a:off x="5195778" y="1685894"/>
              <a:ext cx="1786270" cy="60959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由准则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(3.92)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(3.93)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，利用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WORD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对主瓣进行控制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3C69BE-DFB3-4873-814C-74764CAAED66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6081814" y="2295492"/>
              <a:ext cx="7099" cy="350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流程图: 过程 10">
                  <a:extLst>
                    <a:ext uri="{FF2B5EF4-FFF2-40B4-BE49-F238E27FC236}">
                      <a16:creationId xmlns:a16="http://schemas.microsoft.com/office/drawing/2014/main" id="{B16842D7-A52B-44B8-B808-1F60C33DB4AE}"/>
                    </a:ext>
                  </a:extLst>
                </p:cNvPr>
                <p:cNvSpPr/>
                <p:nvPr/>
              </p:nvSpPr>
              <p:spPr>
                <a:xfrm>
                  <a:off x="5422595" y="2646369"/>
                  <a:ext cx="1318437" cy="60959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更新权重向量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和归一化功率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流程图: 过程 10">
                  <a:extLst>
                    <a:ext uri="{FF2B5EF4-FFF2-40B4-BE49-F238E27FC236}">
                      <a16:creationId xmlns:a16="http://schemas.microsoft.com/office/drawing/2014/main" id="{B16842D7-A52B-44B8-B808-1F60C33DB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595" y="2646369"/>
                  <a:ext cx="1318437" cy="609598"/>
                </a:xfrm>
                <a:prstGeom prst="flowChartProcess">
                  <a:avLst/>
                </a:prstGeom>
                <a:blipFill>
                  <a:blip r:embed="rId3"/>
                  <a:stretch>
                    <a:fillRect t="-980" r="-6881" b="-8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962893B-E721-4B44-BA9D-91AC86822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908" y="4210492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3E6E3FDB-5F53-4C75-A2D4-04CDEF1A398A}"/>
                </a:ext>
              </a:extLst>
            </p:cNvPr>
            <p:cNvSpPr/>
            <p:nvPr/>
          </p:nvSpPr>
          <p:spPr>
            <a:xfrm>
              <a:off x="5266664" y="4511748"/>
              <a:ext cx="1644487" cy="6875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旁瓣是否满足设计要求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E42FDD0-E27D-483A-ADED-70E12FF7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1815" y="5178056"/>
              <a:ext cx="3545" cy="272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C03FF4E-E790-4F5B-AA3D-086F189EC963}"/>
                </a:ext>
              </a:extLst>
            </p:cNvPr>
            <p:cNvSpPr txBox="1"/>
            <p:nvPr/>
          </p:nvSpPr>
          <p:spPr>
            <a:xfrm>
              <a:off x="5776680" y="5187549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5F3F7BC-A8F9-4945-9247-1A417ACFF0BF}"/>
                </a:ext>
              </a:extLst>
            </p:cNvPr>
            <p:cNvSpPr txBox="1"/>
            <p:nvPr/>
          </p:nvSpPr>
          <p:spPr>
            <a:xfrm>
              <a:off x="6911151" y="459573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7" name="流程图: 终止 16">
              <a:extLst>
                <a:ext uri="{FF2B5EF4-FFF2-40B4-BE49-F238E27FC236}">
                  <a16:creationId xmlns:a16="http://schemas.microsoft.com/office/drawing/2014/main" id="{78356F5A-E3F0-4BF7-A7B6-B4D7AA304C45}"/>
                </a:ext>
              </a:extLst>
            </p:cNvPr>
            <p:cNvSpPr/>
            <p:nvPr/>
          </p:nvSpPr>
          <p:spPr>
            <a:xfrm>
              <a:off x="5816009" y="5461591"/>
              <a:ext cx="559981" cy="28353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363FE7F-57FC-4D0F-B543-96667FE64D23}"/>
                </a:ext>
              </a:extLst>
            </p:cNvPr>
            <p:cNvCxnSpPr>
              <a:stCxn id="13" idx="3"/>
              <a:endCxn id="7" idx="3"/>
            </p:cNvCxnSpPr>
            <p:nvPr/>
          </p:nvCxnSpPr>
          <p:spPr>
            <a:xfrm flipH="1" flipV="1">
              <a:off x="6581553" y="1194391"/>
              <a:ext cx="329598" cy="3661143"/>
            </a:xfrm>
            <a:prstGeom prst="bentConnector3">
              <a:avLst>
                <a:gd name="adj1" fmla="val -1295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3C73FC-995D-459D-96CF-4FF800B1A51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081815" y="3262993"/>
            <a:ext cx="1" cy="2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9AFD1860-28ED-4C87-88B0-01E8D10943C7}"/>
                  </a:ext>
                </a:extLst>
              </p:cNvPr>
              <p:cNvSpPr/>
              <p:nvPr/>
            </p:nvSpPr>
            <p:spPr>
              <a:xfrm>
                <a:off x="5422597" y="3539439"/>
                <a:ext cx="1318436" cy="68757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zh-CN" altLang="en-US" sz="105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05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5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9AFD1860-28ED-4C87-88B0-01E8D109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97" y="3539439"/>
                <a:ext cx="1318436" cy="68757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2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8583E2-66E1-4FE0-B616-DB85C897B385}"/>
              </a:ext>
            </a:extLst>
          </p:cNvPr>
          <p:cNvGrpSpPr/>
          <p:nvPr/>
        </p:nvGrpSpPr>
        <p:grpSpPr>
          <a:xfrm>
            <a:off x="3164003" y="1783991"/>
            <a:ext cx="4875585" cy="2146650"/>
            <a:chOff x="2426812" y="1351600"/>
            <a:chExt cx="4875585" cy="2146650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5C4F780-EAFE-4DC2-8FB0-C87DF36D2985}"/>
                </a:ext>
              </a:extLst>
            </p:cNvPr>
            <p:cNvSpPr/>
            <p:nvPr/>
          </p:nvSpPr>
          <p:spPr>
            <a:xfrm flipV="1">
              <a:off x="3012558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5F57FCE-6CAE-4D46-B260-F4DE48A15774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168502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F5D0B88-7244-416D-A9FD-E732FE70088B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2792819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67AE58-0DDB-4B89-92FD-9CD9B6244751}"/>
                </a:ext>
              </a:extLst>
            </p:cNvPr>
            <p:cNvSpPr/>
            <p:nvPr/>
          </p:nvSpPr>
          <p:spPr>
            <a:xfrm>
              <a:off x="2745506" y="1577163"/>
              <a:ext cx="45719" cy="567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57B3AD-7D61-4819-A355-CD9FCF2A3045}"/>
                </a:ext>
              </a:extLst>
            </p:cNvPr>
            <p:cNvSpPr txBox="1"/>
            <p:nvPr/>
          </p:nvSpPr>
          <p:spPr>
            <a:xfrm>
              <a:off x="2426812" y="1351600"/>
              <a:ext cx="5293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信源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A1323E3-583D-4ECB-83D6-1F1F0BA58B46}"/>
                    </a:ext>
                  </a:extLst>
                </p:cNvPr>
                <p:cNvSpPr/>
                <p:nvPr/>
              </p:nvSpPr>
              <p:spPr>
                <a:xfrm>
                  <a:off x="2873417" y="3244334"/>
                  <a:ext cx="59978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zh-CN" altLang="en-US" sz="105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A1323E3-583D-4ECB-83D6-1F1F0BA58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417" y="3244334"/>
                  <a:ext cx="599780" cy="253916"/>
                </a:xfrm>
                <a:prstGeom prst="rect">
                  <a:avLst/>
                </a:prstGeom>
                <a:blipFill>
                  <a:blip r:embed="rId2"/>
                  <a:stretch>
                    <a:fillRect t="-97619" r="-48485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1547DAAD-CF88-4D02-944C-F8C972311D67}"/>
                </a:ext>
              </a:extLst>
            </p:cNvPr>
            <p:cNvSpPr/>
            <p:nvPr/>
          </p:nvSpPr>
          <p:spPr>
            <a:xfrm flipV="1">
              <a:off x="4093091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BCB8AE6-C28E-4ED6-8570-5FFB4A303E75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4249035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5BB828B-1169-449E-9B12-65D116AFFD57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3873352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53D7435-7D61-4041-9CED-D70D078F53C3}"/>
                    </a:ext>
                  </a:extLst>
                </p:cNvPr>
                <p:cNvSpPr/>
                <p:nvPr/>
              </p:nvSpPr>
              <p:spPr>
                <a:xfrm>
                  <a:off x="3997656" y="3244334"/>
                  <a:ext cx="59663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53D7435-7D61-4041-9CED-D70D078F5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656" y="3244334"/>
                  <a:ext cx="596637" cy="253916"/>
                </a:xfrm>
                <a:prstGeom prst="rect">
                  <a:avLst/>
                </a:prstGeom>
                <a:blipFill>
                  <a:blip r:embed="rId3"/>
                  <a:stretch>
                    <a:fillRect t="-97619" r="-47959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A3537FEF-4551-4D8A-97A8-C458C2B0566C}"/>
                </a:ext>
              </a:extLst>
            </p:cNvPr>
            <p:cNvSpPr/>
            <p:nvPr/>
          </p:nvSpPr>
          <p:spPr>
            <a:xfrm flipV="1">
              <a:off x="5173623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247DBC9-B6EF-46C4-830F-A5C48684272D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5329567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A538C4-D644-4EE8-BFC1-F5CA717D9DE2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4953884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3BAB8C4-1E4E-4EEF-AF86-2765986B798F}"/>
                    </a:ext>
                  </a:extLst>
                </p:cNvPr>
                <p:cNvSpPr/>
                <p:nvPr/>
              </p:nvSpPr>
              <p:spPr>
                <a:xfrm>
                  <a:off x="5032377" y="3244334"/>
                  <a:ext cx="59978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3BAB8C4-1E4E-4EEF-AF86-2765986B7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77" y="3244334"/>
                  <a:ext cx="599780" cy="253916"/>
                </a:xfrm>
                <a:prstGeom prst="rect">
                  <a:avLst/>
                </a:prstGeom>
                <a:blipFill>
                  <a:blip r:embed="rId4"/>
                  <a:stretch>
                    <a:fillRect t="-97619" r="-48485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78ED1B-A7A0-407F-A482-3382A819D347}"/>
                </a:ext>
              </a:extLst>
            </p:cNvPr>
            <p:cNvSpPr txBox="1"/>
            <p:nvPr/>
          </p:nvSpPr>
          <p:spPr>
            <a:xfrm>
              <a:off x="5922715" y="235260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312A221-D511-4E01-895A-2DC652C40C30}"/>
                </a:ext>
              </a:extLst>
            </p:cNvPr>
            <p:cNvSpPr/>
            <p:nvPr/>
          </p:nvSpPr>
          <p:spPr>
            <a:xfrm flipV="1">
              <a:off x="6706488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444B510-FBD1-4FDC-BA3D-7DE3B3E6FE63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6862432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99BE393-E80C-469F-9DE4-87AED3239CB4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6486749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EA045B-984D-4DD8-B80D-6FEE20D92C45}"/>
                    </a:ext>
                  </a:extLst>
                </p:cNvPr>
                <p:cNvSpPr/>
                <p:nvPr/>
              </p:nvSpPr>
              <p:spPr>
                <a:xfrm>
                  <a:off x="6556745" y="3244334"/>
                  <a:ext cx="74565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EA045B-984D-4DD8-B80D-6FEE20D92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745" y="3244334"/>
                  <a:ext cx="745652" cy="253916"/>
                </a:xfrm>
                <a:prstGeom prst="rect">
                  <a:avLst/>
                </a:prstGeom>
                <a:blipFill>
                  <a:blip r:embed="rId5"/>
                  <a:stretch>
                    <a:fillRect t="-97619" r="-39344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1241CAC-976F-427E-92E0-0A65D50C3725}"/>
                </a:ext>
              </a:extLst>
            </p:cNvPr>
            <p:cNvCxnSpPr/>
            <p:nvPr/>
          </p:nvCxnSpPr>
          <p:spPr>
            <a:xfrm>
              <a:off x="3168502" y="2941674"/>
              <a:ext cx="1080533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E35A694-0B4B-4EBE-A18F-23C7E2767FF2}"/>
                    </a:ext>
                  </a:extLst>
                </p:cNvPr>
                <p:cNvSpPr/>
                <p:nvPr/>
              </p:nvSpPr>
              <p:spPr>
                <a:xfrm>
                  <a:off x="3555789" y="2941674"/>
                  <a:ext cx="30117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E35A694-0B4B-4EBE-A18F-23C7E2767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789" y="2941674"/>
                  <a:ext cx="301173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AD68C6-76C8-4E77-9E74-2E40B096142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3168502" y="1823869"/>
              <a:ext cx="800100" cy="56491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6C9E7E0-8619-432E-A2EE-0D2095837A9E}"/>
                </a:ext>
              </a:extLst>
            </p:cNvPr>
            <p:cNvCxnSpPr>
              <a:endCxn id="4" idx="3"/>
            </p:cNvCxnSpPr>
            <p:nvPr/>
          </p:nvCxnSpPr>
          <p:spPr>
            <a:xfrm>
              <a:off x="3168502" y="1920949"/>
              <a:ext cx="0" cy="46783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C1CB4BE-446D-4E56-87E8-98ABA01AA195}"/>
                    </a:ext>
                  </a:extLst>
                </p:cNvPr>
                <p:cNvSpPr/>
                <p:nvPr/>
              </p:nvSpPr>
              <p:spPr>
                <a:xfrm>
                  <a:off x="2971894" y="2050253"/>
                  <a:ext cx="29764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C1CB4BE-446D-4E56-87E8-98ABA01AA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94" y="2050253"/>
                  <a:ext cx="297646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5D0AC8-ECEA-4145-9D62-4A8CD2C2FA7F}"/>
                    </a:ext>
                  </a:extLst>
                </p:cNvPr>
                <p:cNvSpPr/>
                <p:nvPr/>
              </p:nvSpPr>
              <p:spPr>
                <a:xfrm>
                  <a:off x="3208649" y="2201539"/>
                  <a:ext cx="29764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5D0AC8-ECEA-4145-9D62-4A8CD2C2F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49" y="2201539"/>
                  <a:ext cx="297646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E6D8920-D465-4E7E-B9C2-4AF23AAF5D38}"/>
                    </a:ext>
                  </a:extLst>
                </p:cNvPr>
                <p:cNvSpPr/>
                <p:nvPr/>
              </p:nvSpPr>
              <p:spPr>
                <a:xfrm>
                  <a:off x="4016387" y="1979367"/>
                  <a:ext cx="54611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zh-CN" altLang="en-US" sz="105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zh-CN" altLang="en-US" sz="105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E6D8920-D465-4E7E-B9C2-4AF23AAF5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387" y="1979367"/>
                  <a:ext cx="546111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783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5634CAC6-A779-4EFE-A98A-AB0E5A7E9A2A}"/>
              </a:ext>
            </a:extLst>
          </p:cNvPr>
          <p:cNvGrpSpPr/>
          <p:nvPr/>
        </p:nvGrpSpPr>
        <p:grpSpPr>
          <a:xfrm>
            <a:off x="3305770" y="1379953"/>
            <a:ext cx="4875585" cy="2792957"/>
            <a:chOff x="2426812" y="1351600"/>
            <a:chExt cx="4875585" cy="2792957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BF1CC07-3DE7-409D-A081-975E74440E80}"/>
                </a:ext>
              </a:extLst>
            </p:cNvPr>
            <p:cNvSpPr/>
            <p:nvPr/>
          </p:nvSpPr>
          <p:spPr>
            <a:xfrm flipV="1">
              <a:off x="3012558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53E98DB-81D2-4FD0-9E22-507469327A8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68502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3151D61-DC5D-45D2-BA73-68C57BE8354F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2792819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E42665-A55E-4D7F-B133-0FF15505DB19}"/>
                </a:ext>
              </a:extLst>
            </p:cNvPr>
            <p:cNvSpPr/>
            <p:nvPr/>
          </p:nvSpPr>
          <p:spPr>
            <a:xfrm>
              <a:off x="2745506" y="1577163"/>
              <a:ext cx="45719" cy="567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FCBCB3-D4FE-453F-BA7B-040DEBECA8CD}"/>
                </a:ext>
              </a:extLst>
            </p:cNvPr>
            <p:cNvSpPr txBox="1"/>
            <p:nvPr/>
          </p:nvSpPr>
          <p:spPr>
            <a:xfrm>
              <a:off x="2426812" y="1351600"/>
              <a:ext cx="5293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信源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713C562-7778-4F73-BFBD-B972CC08C3DE}"/>
                    </a:ext>
                  </a:extLst>
                </p:cNvPr>
                <p:cNvSpPr/>
                <p:nvPr/>
              </p:nvSpPr>
              <p:spPr>
                <a:xfrm>
                  <a:off x="2873417" y="3244334"/>
                  <a:ext cx="59978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zh-CN" altLang="en-US" sz="105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713C562-7778-4F73-BFBD-B972CC08C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417" y="3244334"/>
                  <a:ext cx="599780" cy="253916"/>
                </a:xfrm>
                <a:prstGeom prst="rect">
                  <a:avLst/>
                </a:prstGeom>
                <a:blipFill>
                  <a:blip r:embed="rId2"/>
                  <a:stretch>
                    <a:fillRect t="-97619" r="-48980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179C6F6-46FB-47C4-A066-6462808E855E}"/>
                </a:ext>
              </a:extLst>
            </p:cNvPr>
            <p:cNvSpPr/>
            <p:nvPr/>
          </p:nvSpPr>
          <p:spPr>
            <a:xfrm flipV="1">
              <a:off x="3739864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EFFF91-5047-4ECD-AF97-BC097580121A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3895808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B0705B7-979F-4816-A74E-8A2FC67E99B1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520125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AF0ED3A-365A-4188-9E0D-98084BC61406}"/>
                    </a:ext>
                  </a:extLst>
                </p:cNvPr>
                <p:cNvSpPr/>
                <p:nvPr/>
              </p:nvSpPr>
              <p:spPr>
                <a:xfrm>
                  <a:off x="3644429" y="3244334"/>
                  <a:ext cx="59663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AF0ED3A-365A-4188-9E0D-98084BC61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429" y="3244334"/>
                  <a:ext cx="596637" cy="253916"/>
                </a:xfrm>
                <a:prstGeom prst="rect">
                  <a:avLst/>
                </a:prstGeom>
                <a:blipFill>
                  <a:blip r:embed="rId3"/>
                  <a:stretch>
                    <a:fillRect t="-97619" r="-48980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A60362B0-1EF6-45F4-850C-47819D68477A}"/>
                </a:ext>
              </a:extLst>
            </p:cNvPr>
            <p:cNvSpPr/>
            <p:nvPr/>
          </p:nvSpPr>
          <p:spPr>
            <a:xfrm flipV="1">
              <a:off x="5173623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B8F9341-4BEA-4E69-88A7-8FDC0D4C11DA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329567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E479206-8EE5-4C6E-A188-1A004D1270F1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4953884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93BCE96-F3EB-46AD-92BB-CA65D48F0CB7}"/>
                    </a:ext>
                  </a:extLst>
                </p:cNvPr>
                <p:cNvSpPr/>
                <p:nvPr/>
              </p:nvSpPr>
              <p:spPr>
                <a:xfrm>
                  <a:off x="5032377" y="3244334"/>
                  <a:ext cx="59978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93BCE96-F3EB-46AD-92BB-CA65D48F0C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77" y="3244334"/>
                  <a:ext cx="599780" cy="253916"/>
                </a:xfrm>
                <a:prstGeom prst="rect">
                  <a:avLst/>
                </a:prstGeom>
                <a:blipFill>
                  <a:blip r:embed="rId4"/>
                  <a:stretch>
                    <a:fillRect t="-97619" r="-48980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DE2EA6-C219-4159-905A-93DF1019A13C}"/>
                </a:ext>
              </a:extLst>
            </p:cNvPr>
            <p:cNvSpPr txBox="1"/>
            <p:nvPr/>
          </p:nvSpPr>
          <p:spPr>
            <a:xfrm>
              <a:off x="5922715" y="2352603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B40AB1C4-EBE3-4044-A8C3-E37F06677410}"/>
                </a:ext>
              </a:extLst>
            </p:cNvPr>
            <p:cNvSpPr/>
            <p:nvPr/>
          </p:nvSpPr>
          <p:spPr>
            <a:xfrm flipV="1">
              <a:off x="6706488" y="2388782"/>
              <a:ext cx="311888" cy="33315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F7411AC-63A3-4549-A74D-FCD9301D1C77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862432" y="2388782"/>
              <a:ext cx="0" cy="900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6BD7999-06AB-48E1-9989-55C7374EA087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>
              <a:off x="6486749" y="1644502"/>
              <a:ext cx="375683" cy="7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7789FDE-07ED-42C0-807C-EE1B2DE14140}"/>
                    </a:ext>
                  </a:extLst>
                </p:cNvPr>
                <p:cNvSpPr/>
                <p:nvPr/>
              </p:nvSpPr>
              <p:spPr>
                <a:xfrm>
                  <a:off x="6556745" y="3244334"/>
                  <a:ext cx="74565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groupChr>
                                  <m:groupChrPr>
                                    <m:chr m:val="⌢"/>
                                    <m:pos m:val="top"/>
                                    <m:vertJc m:val="bot"/>
                                    <m:ctrlP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zh-CN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groupCh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05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7789FDE-07ED-42C0-807C-EE1B2DE14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745" y="3244334"/>
                  <a:ext cx="745652" cy="253916"/>
                </a:xfrm>
                <a:prstGeom prst="rect">
                  <a:avLst/>
                </a:prstGeom>
                <a:blipFill>
                  <a:blip r:embed="rId5"/>
                  <a:stretch>
                    <a:fillRect t="-97619" r="-39344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BF4A14F-04E3-4464-A0AD-2559BAF1C7E8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3168502" y="1920949"/>
              <a:ext cx="0" cy="46783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B933D46-F425-406E-8565-9FEE3E57A06B}"/>
                    </a:ext>
                  </a:extLst>
                </p:cNvPr>
                <p:cNvSpPr/>
                <p:nvPr/>
              </p:nvSpPr>
              <p:spPr>
                <a:xfrm>
                  <a:off x="2971894" y="2050253"/>
                  <a:ext cx="29764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B933D46-F425-406E-8565-9FEE3E57A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94" y="2050253"/>
                  <a:ext cx="297646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8565B9B-CF52-4585-81E1-322B83DB410A}"/>
                    </a:ext>
                  </a:extLst>
                </p:cNvPr>
                <p:cNvSpPr/>
                <p:nvPr/>
              </p:nvSpPr>
              <p:spPr>
                <a:xfrm>
                  <a:off x="3201168" y="2209377"/>
                  <a:ext cx="29764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8565B9B-CF52-4585-81E1-322B83DB41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168" y="2209377"/>
                  <a:ext cx="297646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7647EDD-DC27-4B98-89D4-8B0F07490981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3168502" y="2029973"/>
              <a:ext cx="538242" cy="35880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9660225-2FB3-494B-8976-4FAF63AC97B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168502" y="3498250"/>
              <a:ext cx="4805" cy="64630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FAACDF-FFCF-4719-9A31-AF8995EC40AB}"/>
                </a:ext>
              </a:extLst>
            </p:cNvPr>
            <p:cNvCxnSpPr/>
            <p:nvPr/>
          </p:nvCxnSpPr>
          <p:spPr>
            <a:xfrm>
              <a:off x="3168502" y="3615070"/>
              <a:ext cx="727306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FC8E41F-39DE-48B7-BA51-6AC686305A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502" y="3834810"/>
              <a:ext cx="2161065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01C9F73-5EDF-4F35-8100-C2B51E041FB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502" y="4075815"/>
              <a:ext cx="3693930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DE9DE20-740A-4B7E-AE43-39146E512233}"/>
                </a:ext>
              </a:extLst>
            </p:cNvPr>
            <p:cNvCxnSpPr>
              <a:cxnSpLocks/>
            </p:cNvCxnSpPr>
            <p:nvPr/>
          </p:nvCxnSpPr>
          <p:spPr>
            <a:xfrm>
              <a:off x="3892211" y="3498249"/>
              <a:ext cx="3597" cy="11682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3138D95-F0ED-404A-BCC2-99D0FE8EC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3686" y="3498250"/>
              <a:ext cx="1" cy="31315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1E26AB-DD6C-4415-B289-1A10BE252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0728" y="3498249"/>
              <a:ext cx="1" cy="5775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9DE66DC-7E75-4F03-A386-1A5769F40F37}"/>
                    </a:ext>
                  </a:extLst>
                </p:cNvPr>
                <p:cNvSpPr/>
                <p:nvPr/>
              </p:nvSpPr>
              <p:spPr>
                <a:xfrm>
                  <a:off x="3362587" y="3371292"/>
                  <a:ext cx="35541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9DE66DC-7E75-4F03-A386-1A5769F40F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587" y="3371292"/>
                  <a:ext cx="355417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D793894B-433C-41C5-AA3B-001505187C6D}"/>
                    </a:ext>
                  </a:extLst>
                </p:cNvPr>
                <p:cNvSpPr/>
                <p:nvPr/>
              </p:nvSpPr>
              <p:spPr>
                <a:xfrm>
                  <a:off x="3999942" y="3581169"/>
                  <a:ext cx="48224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D793894B-433C-41C5-AA3B-001505187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942" y="3581169"/>
                  <a:ext cx="482247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B28613B-7CAE-41D0-A53C-88E8542CBD48}"/>
                    </a:ext>
                  </a:extLst>
                </p:cNvPr>
                <p:cNvSpPr/>
                <p:nvPr/>
              </p:nvSpPr>
              <p:spPr>
                <a:xfrm>
                  <a:off x="5844991" y="3821403"/>
                  <a:ext cx="50443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B28613B-7CAE-41D0-A53C-88E8542CB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991" y="3821403"/>
                  <a:ext cx="504432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3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297CB44A-7195-438E-88A6-16D77FD79179}"/>
              </a:ext>
            </a:extLst>
          </p:cNvPr>
          <p:cNvGrpSpPr/>
          <p:nvPr/>
        </p:nvGrpSpPr>
        <p:grpSpPr>
          <a:xfrm>
            <a:off x="3164003" y="1783991"/>
            <a:ext cx="5204357" cy="3737846"/>
            <a:chOff x="3164003" y="1783991"/>
            <a:chExt cx="5204357" cy="3737846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B0B6FE0-11B3-4ECC-8159-FC7C1C11BC61}"/>
                </a:ext>
              </a:extLst>
            </p:cNvPr>
            <p:cNvGrpSpPr/>
            <p:nvPr/>
          </p:nvGrpSpPr>
          <p:grpSpPr>
            <a:xfrm>
              <a:off x="3164003" y="1783991"/>
              <a:ext cx="5204357" cy="3172043"/>
              <a:chOff x="3164003" y="1783991"/>
              <a:chExt cx="5204357" cy="3172043"/>
            </a:xfrm>
          </p:grpSpPr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7366CA70-032C-4E7C-A46C-FB3C54E67EFC}"/>
                  </a:ext>
                </a:extLst>
              </p:cNvPr>
              <p:cNvSpPr/>
              <p:nvPr/>
            </p:nvSpPr>
            <p:spPr>
              <a:xfrm flipV="1">
                <a:off x="3749749" y="2821173"/>
                <a:ext cx="311888" cy="33315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330498C-64E9-4922-B49E-9544D1E60C44}"/>
                  </a:ext>
                </a:extLst>
              </p:cNvPr>
              <p:cNvCxnSpPr>
                <a:cxnSpLocks/>
                <a:stCxn id="5" idx="3"/>
                <a:endCxn id="31" idx="0"/>
              </p:cNvCxnSpPr>
              <p:nvPr/>
            </p:nvCxnSpPr>
            <p:spPr>
              <a:xfrm>
                <a:off x="3905693" y="2821173"/>
                <a:ext cx="10831" cy="896079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84F4301-1343-4D6B-BA75-6F48FC6E3438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3530010" y="2076893"/>
                <a:ext cx="375683" cy="74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51381BC-C15D-4A28-BC36-6FABF0B9E108}"/>
                  </a:ext>
                </a:extLst>
              </p:cNvPr>
              <p:cNvSpPr/>
              <p:nvPr/>
            </p:nvSpPr>
            <p:spPr>
              <a:xfrm>
                <a:off x="3482697" y="2009554"/>
                <a:ext cx="45719" cy="567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3488AF-C37D-4AAD-A352-28C8725A9B99}"/>
                  </a:ext>
                </a:extLst>
              </p:cNvPr>
              <p:cNvSpPr txBox="1"/>
              <p:nvPr/>
            </p:nvSpPr>
            <p:spPr>
              <a:xfrm>
                <a:off x="3164003" y="1783991"/>
                <a:ext cx="5293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信源</a:t>
                </a:r>
                <a:r>
                  <a:rPr lang="en-US" altLang="zh-CN" sz="10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13B90CB4-D3BA-4648-A6EE-7EC729DDAD9B}"/>
                      </a:ext>
                    </a:extLst>
                  </p:cNvPr>
                  <p:cNvSpPr/>
                  <p:nvPr/>
                </p:nvSpPr>
                <p:spPr>
                  <a:xfrm>
                    <a:off x="3265767" y="3247107"/>
                    <a:ext cx="62286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groupChr>
                                    <m:groupChrPr>
                                      <m:chr m:val="⌢"/>
                                      <m:pos m:val="top"/>
                                      <m:vertJc m:val="bot"/>
                                      <m:ctrlP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groupChr>
                                </m:e>
                                <m:sub>
                                  <m:r>
                                    <a:rPr lang="zh-CN" altLang="en-US" sz="105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13B90CB4-D3BA-4648-A6EE-7EC729DDAD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767" y="3247107"/>
                    <a:ext cx="622863" cy="2539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00000" r="-46078" b="-16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5887409C-C55F-4F00-AB9E-EC0AEB511E24}"/>
                  </a:ext>
                </a:extLst>
              </p:cNvPr>
              <p:cNvSpPr/>
              <p:nvPr/>
            </p:nvSpPr>
            <p:spPr>
              <a:xfrm flipV="1">
                <a:off x="4830282" y="2821173"/>
                <a:ext cx="311888" cy="33315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905869A-B5CC-4F53-AAA8-7566170C4332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>
                <a:off x="4986226" y="2821173"/>
                <a:ext cx="0" cy="900223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B72FE1F-831A-411A-8B30-FC195BFAA232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>
                <a:off x="4610543" y="2076893"/>
                <a:ext cx="375683" cy="74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5C66223-F2B0-4540-9992-C86EDDDAD327}"/>
                      </a:ext>
                    </a:extLst>
                  </p:cNvPr>
                  <p:cNvSpPr/>
                  <p:nvPr/>
                </p:nvSpPr>
                <p:spPr>
                  <a:xfrm>
                    <a:off x="4978394" y="3225842"/>
                    <a:ext cx="619721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groupChr>
                                    <m:groupChrPr>
                                      <m:chr m:val="⌢"/>
                                      <m:pos m:val="top"/>
                                      <m:vertJc m:val="bot"/>
                                      <m:ctrlP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groupChr>
                                </m:e>
                                <m:sub>
                                  <m:r>
                                    <a:rPr lang="en-US" altLang="zh-CN" sz="105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5C66223-F2B0-4540-9992-C86EDDDAD3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8394" y="3225842"/>
                    <a:ext cx="619721" cy="253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7619" r="-46535" b="-15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D4895760-A0A3-4A4B-955B-6162D896BABD}"/>
                  </a:ext>
                </a:extLst>
              </p:cNvPr>
              <p:cNvSpPr/>
              <p:nvPr/>
            </p:nvSpPr>
            <p:spPr>
              <a:xfrm flipV="1">
                <a:off x="5910814" y="2821173"/>
                <a:ext cx="311888" cy="33315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0BBE0BB-D2A0-4B89-A960-F9AD53FC3476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6066758" y="2821173"/>
                <a:ext cx="0" cy="900223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FCF3B47-A6EC-411E-8731-35673D18A899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>
                <a:off x="5691075" y="2076893"/>
                <a:ext cx="375683" cy="74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EDD0DC7-64D2-45C5-B51D-E70CD0323E3A}"/>
                      </a:ext>
                    </a:extLst>
                  </p:cNvPr>
                  <p:cNvSpPr/>
                  <p:nvPr/>
                </p:nvSpPr>
                <p:spPr>
                  <a:xfrm>
                    <a:off x="6080567" y="3247107"/>
                    <a:ext cx="622863" cy="253916"/>
                  </a:xfrm>
                  <a:prstGeom prst="rect">
                    <a:avLst/>
                  </a:prstGeom>
                  <a:ln w="6350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groupChr>
                                    <m:groupChrPr>
                                      <m:chr m:val="⌢"/>
                                      <m:pos m:val="top"/>
                                      <m:vertJc m:val="bot"/>
                                      <m:ctrlP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groupChr>
                                </m:e>
                                <m:sub>
                                  <m:r>
                                    <a:rPr lang="en-US" altLang="zh-CN" sz="105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EDD0DC7-64D2-45C5-B51D-E70CD0323E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0567" y="3247107"/>
                    <a:ext cx="622863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0000" r="-45631" b="-160976"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9B4DB7-D7AE-4BA6-B48A-7B73D776B980}"/>
                  </a:ext>
                </a:extLst>
              </p:cNvPr>
              <p:cNvSpPr txBox="1"/>
              <p:nvPr/>
            </p:nvSpPr>
            <p:spPr>
              <a:xfrm>
                <a:off x="6659906" y="2784994"/>
                <a:ext cx="319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632552C-93E3-4614-B57A-B4A53F2C460F}"/>
                  </a:ext>
                </a:extLst>
              </p:cNvPr>
              <p:cNvSpPr/>
              <p:nvPr/>
            </p:nvSpPr>
            <p:spPr>
              <a:xfrm flipV="1">
                <a:off x="7443679" y="2821173"/>
                <a:ext cx="311888" cy="33315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7582041-3215-488A-B31F-41DD31A4859B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7599623" y="2821173"/>
                <a:ext cx="0" cy="900223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7231BCE-E9E7-450D-A77C-DC02B9D014AB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>
                <a:off x="7223940" y="2076893"/>
                <a:ext cx="375683" cy="74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CAABB5-3B5D-4275-90F6-477FD720BD7D}"/>
                      </a:ext>
                    </a:extLst>
                  </p:cNvPr>
                  <p:cNvSpPr/>
                  <p:nvPr/>
                </p:nvSpPr>
                <p:spPr>
                  <a:xfrm>
                    <a:off x="7599623" y="3271284"/>
                    <a:ext cx="768737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groupChr>
                                    <m:groupChrPr>
                                      <m:chr m:val="⌢"/>
                                      <m:pos m:val="top"/>
                                      <m:vertJc m:val="bot"/>
                                      <m:ctrlP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zh-CN" alt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groupCh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05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1050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CAABB5-3B5D-4275-90F6-477FD720BD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9623" y="3271284"/>
                    <a:ext cx="768737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0" r="-37302" b="-16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7E90066-60BF-4787-B2F0-68FD503FCB7E}"/>
                  </a:ext>
                </a:extLst>
              </p:cNvPr>
              <p:cNvCxnSpPr/>
              <p:nvPr/>
            </p:nvCxnSpPr>
            <p:spPr>
              <a:xfrm>
                <a:off x="3905693" y="3374065"/>
                <a:ext cx="1080533" cy="0"/>
              </a:xfrm>
              <a:prstGeom prst="straightConnector1">
                <a:avLst/>
              </a:prstGeom>
              <a:ln>
                <a:prstDash val="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FB7B7450-9F4E-4EA9-8D73-873F50ECECB0}"/>
                      </a:ext>
                    </a:extLst>
                  </p:cNvPr>
                  <p:cNvSpPr/>
                  <p:nvPr/>
                </p:nvSpPr>
                <p:spPr>
                  <a:xfrm>
                    <a:off x="4292980" y="3374065"/>
                    <a:ext cx="30117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FB7B7450-9F4E-4EA9-8D73-873F50ECEC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2980" y="3374065"/>
                    <a:ext cx="301173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AA1DB41-86FE-4251-92A9-42434B3A4DB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3905693" y="2256260"/>
                <a:ext cx="800100" cy="5649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A27FA39-758B-4852-BB91-89671EB346F9}"/>
                  </a:ext>
                </a:extLst>
              </p:cNvPr>
              <p:cNvCxnSpPr>
                <a:endCxn id="5" idx="3"/>
              </p:cNvCxnSpPr>
              <p:nvPr/>
            </p:nvCxnSpPr>
            <p:spPr>
              <a:xfrm>
                <a:off x="3905693" y="2353340"/>
                <a:ext cx="0" cy="46783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676D2134-D9AB-43B4-A806-9A90D037F335}"/>
                      </a:ext>
                    </a:extLst>
                  </p:cNvPr>
                  <p:cNvSpPr/>
                  <p:nvPr/>
                </p:nvSpPr>
                <p:spPr>
                  <a:xfrm>
                    <a:off x="3709085" y="2482644"/>
                    <a:ext cx="297646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676D2134-D9AB-43B4-A806-9A90D037F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085" y="2482644"/>
                    <a:ext cx="297646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0C4F268-43E1-44D9-9B18-4ADAC3328831}"/>
                      </a:ext>
                    </a:extLst>
                  </p:cNvPr>
                  <p:cNvSpPr/>
                  <p:nvPr/>
                </p:nvSpPr>
                <p:spPr>
                  <a:xfrm>
                    <a:off x="3945840" y="2633930"/>
                    <a:ext cx="297646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0C4F268-43E1-44D9-9B18-4ADAC33288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5840" y="2633930"/>
                    <a:ext cx="297646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95F0645-7E9E-4995-9F7A-2D45C85E2A41}"/>
                      </a:ext>
                    </a:extLst>
                  </p:cNvPr>
                  <p:cNvSpPr/>
                  <p:nvPr/>
                </p:nvSpPr>
                <p:spPr>
                  <a:xfrm>
                    <a:off x="4753578" y="2411758"/>
                    <a:ext cx="546111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sz="1050" i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105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95F0645-7E9E-4995-9F7A-2D45C85E2A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3578" y="2411758"/>
                    <a:ext cx="546111" cy="2539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流程图: 汇总连接 30">
                <a:extLst>
                  <a:ext uri="{FF2B5EF4-FFF2-40B4-BE49-F238E27FC236}">
                    <a16:creationId xmlns:a16="http://schemas.microsoft.com/office/drawing/2014/main" id="{BCE35767-C99C-4614-9D6A-C1EE1DCE5935}"/>
                  </a:ext>
                </a:extLst>
              </p:cNvPr>
              <p:cNvSpPr/>
              <p:nvPr/>
            </p:nvSpPr>
            <p:spPr>
              <a:xfrm>
                <a:off x="3788035" y="3717252"/>
                <a:ext cx="256978" cy="253914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流程图: 汇总连接 31">
                <a:extLst>
                  <a:ext uri="{FF2B5EF4-FFF2-40B4-BE49-F238E27FC236}">
                    <a16:creationId xmlns:a16="http://schemas.microsoft.com/office/drawing/2014/main" id="{8692859F-B620-407A-A8D4-9E0AF843CDD3}"/>
                  </a:ext>
                </a:extLst>
              </p:cNvPr>
              <p:cNvSpPr/>
              <p:nvPr/>
            </p:nvSpPr>
            <p:spPr>
              <a:xfrm>
                <a:off x="4857736" y="3717252"/>
                <a:ext cx="256978" cy="253914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流程图: 汇总连接 32">
                <a:extLst>
                  <a:ext uri="{FF2B5EF4-FFF2-40B4-BE49-F238E27FC236}">
                    <a16:creationId xmlns:a16="http://schemas.microsoft.com/office/drawing/2014/main" id="{919D0C53-8DAC-462A-8943-61E115541847}"/>
                  </a:ext>
                </a:extLst>
              </p:cNvPr>
              <p:cNvSpPr/>
              <p:nvPr/>
            </p:nvSpPr>
            <p:spPr>
              <a:xfrm>
                <a:off x="5933608" y="3719563"/>
                <a:ext cx="256978" cy="253914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流程图: 汇总连接 33">
                <a:extLst>
                  <a:ext uri="{FF2B5EF4-FFF2-40B4-BE49-F238E27FC236}">
                    <a16:creationId xmlns:a16="http://schemas.microsoft.com/office/drawing/2014/main" id="{8B7552CF-B046-43CF-87E3-00912573A842}"/>
                  </a:ext>
                </a:extLst>
              </p:cNvPr>
              <p:cNvSpPr/>
              <p:nvPr/>
            </p:nvSpPr>
            <p:spPr>
              <a:xfrm>
                <a:off x="7471134" y="3719563"/>
                <a:ext cx="256978" cy="253914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3252A035-8FA4-4335-8012-A7CAFEBB051F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3916524" y="3971166"/>
                <a:ext cx="0" cy="39527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9D6BA4A5-B212-4C84-BBA5-7656E27FD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845" y="3971166"/>
                <a:ext cx="0" cy="39527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0EF6917B-46DB-461F-881C-B24E265A2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097" y="3971166"/>
                <a:ext cx="0" cy="39527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70C7FD6-6965-4006-8420-979371A4E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9623" y="3971166"/>
                <a:ext cx="0" cy="39527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流程图: 或者 50">
                <a:extLst>
                  <a:ext uri="{FF2B5EF4-FFF2-40B4-BE49-F238E27FC236}">
                    <a16:creationId xmlns:a16="http://schemas.microsoft.com/office/drawing/2014/main" id="{B9D011FE-DE7A-481F-A87A-64287E7F66B1}"/>
                  </a:ext>
                </a:extLst>
              </p:cNvPr>
              <p:cNvSpPr/>
              <p:nvPr/>
            </p:nvSpPr>
            <p:spPr>
              <a:xfrm>
                <a:off x="5423088" y="4644147"/>
                <a:ext cx="303886" cy="311887"/>
              </a:xfrm>
              <a:prstGeom prst="flowChar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77F7286-528D-4FD0-816B-4F95E44530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4986225" y="4366437"/>
                <a:ext cx="481366" cy="32338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91F9E9D2-7FF3-469F-8EAD-4DB3C64ACE90}"/>
                  </a:ext>
                </a:extLst>
              </p:cNvPr>
              <p:cNvCxnSpPr>
                <a:endCxn id="51" idx="2"/>
              </p:cNvCxnSpPr>
              <p:nvPr/>
            </p:nvCxnSpPr>
            <p:spPr>
              <a:xfrm>
                <a:off x="3916524" y="4366437"/>
                <a:ext cx="1506564" cy="433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79916455-B82A-469C-A11E-9065CBD0CE8C}"/>
                  </a:ext>
                </a:extLst>
              </p:cNvPr>
              <p:cNvCxnSpPr>
                <a:endCxn id="51" idx="7"/>
              </p:cNvCxnSpPr>
              <p:nvPr/>
            </p:nvCxnSpPr>
            <p:spPr>
              <a:xfrm flipH="1">
                <a:off x="5682471" y="4366437"/>
                <a:ext cx="379626" cy="32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0C573EB-5FC5-48BB-A74C-32ED5DC496D2}"/>
                  </a:ext>
                </a:extLst>
              </p:cNvPr>
              <p:cNvCxnSpPr>
                <a:endCxn id="51" idx="6"/>
              </p:cNvCxnSpPr>
              <p:nvPr/>
            </p:nvCxnSpPr>
            <p:spPr>
              <a:xfrm flipH="1">
                <a:off x="5726974" y="4366437"/>
                <a:ext cx="1872649" cy="433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046EA634-6084-45F1-93EB-2E4BCEA0904A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5575031" y="4956034"/>
              <a:ext cx="0" cy="34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9A21CF1-B176-4B0F-86BB-5A1BF5FBA871}"/>
                    </a:ext>
                  </a:extLst>
                </p:cNvPr>
                <p:cNvSpPr/>
                <p:nvPr/>
              </p:nvSpPr>
              <p:spPr>
                <a:xfrm>
                  <a:off x="5355602" y="5267921"/>
                  <a:ext cx="48744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9A21CF1-B176-4B0F-86BB-5A1BF5FBA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602" y="5267921"/>
                  <a:ext cx="487441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2290DE77-E423-4411-98C3-D36FB2643FE6}"/>
                    </a:ext>
                  </a:extLst>
                </p:cNvPr>
                <p:cNvSpPr/>
                <p:nvPr/>
              </p:nvSpPr>
              <p:spPr>
                <a:xfrm>
                  <a:off x="3468694" y="3717250"/>
                  <a:ext cx="37491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2290DE77-E423-4411-98C3-D36FB2643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694" y="3717250"/>
                  <a:ext cx="374911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D9247B1-7C04-4C3D-B2FB-271D874DA771}"/>
                    </a:ext>
                  </a:extLst>
                </p:cNvPr>
                <p:cNvSpPr/>
                <p:nvPr/>
              </p:nvSpPr>
              <p:spPr>
                <a:xfrm>
                  <a:off x="4509380" y="3717250"/>
                  <a:ext cx="371768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D9247B1-7C04-4C3D-B2FB-271D874D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80" y="3717250"/>
                  <a:ext cx="371768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B5FF10EF-8575-4ED6-94EA-4F05A5C62831}"/>
                    </a:ext>
                  </a:extLst>
                </p:cNvPr>
                <p:cNvSpPr/>
                <p:nvPr/>
              </p:nvSpPr>
              <p:spPr>
                <a:xfrm>
                  <a:off x="5620929" y="3712319"/>
                  <a:ext cx="37491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B5FF10EF-8575-4ED6-94EA-4F05A5C628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929" y="3712319"/>
                  <a:ext cx="374911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7EBA5436-F9E5-4D0A-AA1D-337E0637B066}"/>
                    </a:ext>
                  </a:extLst>
                </p:cNvPr>
                <p:cNvSpPr/>
                <p:nvPr/>
              </p:nvSpPr>
              <p:spPr>
                <a:xfrm>
                  <a:off x="7018803" y="3724184"/>
                  <a:ext cx="52078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05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7EBA5436-F9E5-4D0A-AA1D-337E0637B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803" y="3724184"/>
                  <a:ext cx="520784" cy="25391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61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A3249DB-659F-4B97-AD84-AB1B73DF8C27}"/>
              </a:ext>
            </a:extLst>
          </p:cNvPr>
          <p:cNvGrpSpPr/>
          <p:nvPr/>
        </p:nvGrpSpPr>
        <p:grpSpPr>
          <a:xfrm>
            <a:off x="2472509" y="999033"/>
            <a:ext cx="5014684" cy="3107319"/>
            <a:chOff x="2472509" y="999033"/>
            <a:chExt cx="5014684" cy="3107319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67E0FA7C-978C-4336-A2E5-EBA668821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906" y="3543918"/>
              <a:ext cx="4213711" cy="214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43DB020B-B1BE-4A69-89B5-BED4BEA65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905" y="1191543"/>
              <a:ext cx="0" cy="23523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DBA46D7-9BEC-47BC-88C4-B4CC203E3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906" y="1807642"/>
              <a:ext cx="1215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B3C007F-034F-4FAF-9591-5A55F7B34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688" y="2315806"/>
              <a:ext cx="1231357" cy="61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B1A79D7-043E-4A26-87FC-82AD293E5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839" y="2031677"/>
              <a:ext cx="3241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762DFC2C-8B3A-45B7-AC06-CB24E7005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905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42DF101-9E1C-40DA-BBD6-6ECD6358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971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71D7B9B-2949-4C05-8135-658E4952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38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B087527B-AAC3-4068-B0C4-9AA19793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104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8552DC7-AC5F-4F32-9865-E9FDAC867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170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FE9FEDA-8040-468A-ADA6-08570D259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236" y="1639615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E9D10B1-3CE1-4953-A980-D4AB24D49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687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39ED44E7-AD1B-4DE9-9C78-33E4A7E84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753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EA7240F1-B2C8-4EF6-9CC1-19D192F3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820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D7235FE7-9768-42B5-BA1F-2B4441BD0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886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380A011C-4EA1-44A2-AAEF-34CE72030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952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AB21D3B-2D62-41FF-95DA-BC15B768E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019" y="2291303"/>
              <a:ext cx="226676" cy="1680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2CC70D3-3567-491F-83A3-69DC0D9CF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084" y="229130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745EC5CB-1177-4941-A721-DA86F671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565" y="3115410"/>
              <a:ext cx="1998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0D8B1AB-AA4A-4E96-B127-25B214FA4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4620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2BEDB11C-EEC3-4599-BA9C-F2B5B438D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686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70A3BD-D91C-437C-9ECB-5EDC672A7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8753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9AA1AFDD-6D15-4037-89B0-4C72D66F5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819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0B91565E-78DB-46C1-8326-5C45011F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885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7E78AA7F-F3FC-4CF5-8113-3871ED478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951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F8CCCD91-D356-491C-90FE-ED68C885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017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E9662BE6-8093-44FF-852E-A8D0D705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084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7FB4D233-662F-4A4D-B939-1B89D1D4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150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694C76B4-6D70-42DC-9ADE-D986C4D1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216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14F94D02-1700-41B7-9156-68163C249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2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C5F77358-537D-4A9A-BC53-1726A4C63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151" y="3115410"/>
              <a:ext cx="839056" cy="214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20A26C17-3FCE-418F-B407-E7A014398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150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9E5F8A64-3FAD-4F89-8BFA-96823FFDB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216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8832609C-193A-493F-9E31-5CE49D1AE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2" y="2947383"/>
              <a:ext cx="243099" cy="1680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06A94DBB-A6C3-4954-9D6E-48FD567BC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422" y="1921965"/>
              <a:ext cx="0" cy="1624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4EE97231-93A4-4FD5-9265-AB5DC3C1F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2092" y="1930692"/>
              <a:ext cx="0" cy="1624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4127D20F-3B73-43FA-A84E-6934FB0CA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906" y="2742297"/>
              <a:ext cx="1231358" cy="17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746FA78C-D4DB-41E8-A5B2-E2F9EBD97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71" y="2723346"/>
              <a:ext cx="2160881" cy="93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82E67D6D-176C-4BFF-A11D-8834B5190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890" y="3870222"/>
              <a:ext cx="0" cy="2240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170F7F81-8E8D-45BB-BD60-2AAA7F839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501" y="3882316"/>
              <a:ext cx="0" cy="2240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54EE826E-5777-452A-84AA-66DC1D996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890" y="3982239"/>
              <a:ext cx="476611" cy="120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87777D7-2C65-40D5-9DA1-A9B422E85F72}"/>
                    </a:ext>
                  </a:extLst>
                </p:cNvPr>
                <p:cNvSpPr/>
                <p:nvPr/>
              </p:nvSpPr>
              <p:spPr>
                <a:xfrm>
                  <a:off x="3305103" y="2505878"/>
                  <a:ext cx="71686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05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mainlobe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87777D7-2C65-40D5-9DA1-A9B422E85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103" y="2505878"/>
                  <a:ext cx="716863" cy="2539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0917B6E0-7E00-4E46-8A45-CC1B096B8F96}"/>
                    </a:ext>
                  </a:extLst>
                </p:cNvPr>
                <p:cNvSpPr/>
                <p:nvPr/>
              </p:nvSpPr>
              <p:spPr>
                <a:xfrm>
                  <a:off x="4016084" y="3656413"/>
                  <a:ext cx="114595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𝑡𝑟𝑎𝑛𝑠𝑖𝑡𝑖𝑜𝑛𝑏𝑎𝑛𝑑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0917B6E0-7E00-4E46-8A45-CC1B096B8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84" y="3656413"/>
                  <a:ext cx="1145955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FED1CD23-5C34-4278-A2E3-9CB7AF32F36B}"/>
                    </a:ext>
                  </a:extLst>
                </p:cNvPr>
                <p:cNvSpPr/>
                <p:nvPr/>
              </p:nvSpPr>
              <p:spPr>
                <a:xfrm>
                  <a:off x="5683103" y="2447919"/>
                  <a:ext cx="727828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𝑠𝑖𝑑𝑒𝑙𝑜𝑏𝑒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FED1CD23-5C34-4278-A2E3-9CB7AF32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103" y="2447919"/>
                  <a:ext cx="727828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442045D0-392B-4F1A-B4FE-3CBABFF57F32}"/>
                    </a:ext>
                  </a:extLst>
                </p:cNvPr>
                <p:cNvSpPr/>
                <p:nvPr/>
              </p:nvSpPr>
              <p:spPr>
                <a:xfrm>
                  <a:off x="2472509" y="1668049"/>
                  <a:ext cx="59561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105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442045D0-392B-4F1A-B4FE-3CBABFF57F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509" y="1668049"/>
                  <a:ext cx="595612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B22E10E2-8EAC-4386-B462-D586CBF5E8CB}"/>
                    </a:ext>
                  </a:extLst>
                </p:cNvPr>
                <p:cNvSpPr/>
                <p:nvPr/>
              </p:nvSpPr>
              <p:spPr>
                <a:xfrm>
                  <a:off x="2483264" y="2176554"/>
                  <a:ext cx="59535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105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B22E10E2-8EAC-4386-B462-D586CBF5E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264" y="2176554"/>
                  <a:ext cx="595356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E9041B0E-9B32-41E4-B6BC-C5D070DE47C5}"/>
                    </a:ext>
                  </a:extLst>
                </p:cNvPr>
                <p:cNvSpPr/>
                <p:nvPr/>
              </p:nvSpPr>
              <p:spPr>
                <a:xfrm>
                  <a:off x="2558748" y="1896375"/>
                  <a:ext cx="29367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E9041B0E-9B32-41E4-B6BC-C5D070DE4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748" y="1896375"/>
                  <a:ext cx="29367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1A5AE296-878E-47D7-ADA6-CAE9F5F7E255}"/>
                    </a:ext>
                  </a:extLst>
                </p:cNvPr>
                <p:cNvSpPr/>
                <p:nvPr/>
              </p:nvSpPr>
              <p:spPr>
                <a:xfrm>
                  <a:off x="7026041" y="3570359"/>
                  <a:ext cx="461152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1A5AE296-878E-47D7-ADA6-CAE9F5F7E2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041" y="3570359"/>
                  <a:ext cx="461152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84A8E74E-200B-4136-8072-8198B116D932}"/>
                    </a:ext>
                  </a:extLst>
                </p:cNvPr>
                <p:cNvSpPr/>
                <p:nvPr/>
              </p:nvSpPr>
              <p:spPr>
                <a:xfrm>
                  <a:off x="4135467" y="3520635"/>
                  <a:ext cx="355097" cy="2664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84A8E74E-200B-4136-8072-8198B116D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467" y="3520635"/>
                  <a:ext cx="355097" cy="2664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523E210-3B73-423F-BAF3-462A533B91BB}"/>
                    </a:ext>
                  </a:extLst>
                </p:cNvPr>
                <p:cNvSpPr/>
                <p:nvPr/>
              </p:nvSpPr>
              <p:spPr>
                <a:xfrm>
                  <a:off x="4601372" y="3522046"/>
                  <a:ext cx="34144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523E210-3B73-423F-BAF3-462A533B9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372" y="3522046"/>
                  <a:ext cx="341440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8175119-93DC-4BD4-B42E-87AF21B3930F}"/>
                    </a:ext>
                  </a:extLst>
                </p:cNvPr>
                <p:cNvSpPr/>
                <p:nvPr/>
              </p:nvSpPr>
              <p:spPr>
                <a:xfrm>
                  <a:off x="2686484" y="999033"/>
                  <a:ext cx="57554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1050" i="0">
                                <a:latin typeface="Cambria Math" panose="02040503050406030204" pitchFamily="18" charset="0"/>
                              </a:rPr>
                              <m:t>dB</m:t>
                            </m:r>
                          </m:e>
                        </m:d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8175119-93DC-4BD4-B42E-87AF21B39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84" y="999033"/>
                  <a:ext cx="575542" cy="253916"/>
                </a:xfrm>
                <a:prstGeom prst="rect">
                  <a:avLst/>
                </a:prstGeom>
                <a:blipFill>
                  <a:blip r:embed="rId11"/>
                  <a:stretch>
                    <a:fillRect t="-97619" r="-48936" b="-15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9A5415F5-597B-4C2D-86A7-422626C72152}"/>
                </a:ext>
              </a:extLst>
            </p:cNvPr>
            <p:cNvSpPr/>
            <p:nvPr/>
          </p:nvSpPr>
          <p:spPr>
            <a:xfrm>
              <a:off x="3042904" y="1807642"/>
              <a:ext cx="4213716" cy="1736276"/>
            </a:xfrm>
            <a:custGeom>
              <a:avLst/>
              <a:gdLst>
                <a:gd name="connsiteX0" fmla="*/ 0 w 6165056"/>
                <a:gd name="connsiteY0" fmla="*/ 492779 h 1773659"/>
                <a:gd name="connsiteX1" fmla="*/ 271462 w 6165056"/>
                <a:gd name="connsiteY1" fmla="*/ 42723 h 1773659"/>
                <a:gd name="connsiteX2" fmla="*/ 778668 w 6165056"/>
                <a:gd name="connsiteY2" fmla="*/ 478491 h 1773659"/>
                <a:gd name="connsiteX3" fmla="*/ 1314450 w 6165056"/>
                <a:gd name="connsiteY3" fmla="*/ 57010 h 1773659"/>
                <a:gd name="connsiteX4" fmla="*/ 1714500 w 6165056"/>
                <a:gd name="connsiteY4" fmla="*/ 185598 h 1773659"/>
                <a:gd name="connsiteX5" fmla="*/ 2393156 w 6165056"/>
                <a:gd name="connsiteY5" fmla="*/ 1700073 h 1773659"/>
                <a:gd name="connsiteX6" fmla="*/ 3221831 w 6165056"/>
                <a:gd name="connsiteY6" fmla="*/ 1407179 h 1773659"/>
                <a:gd name="connsiteX7" fmla="*/ 3879056 w 6165056"/>
                <a:gd name="connsiteY7" fmla="*/ 1721504 h 1773659"/>
                <a:gd name="connsiteX8" fmla="*/ 3929062 w 6165056"/>
                <a:gd name="connsiteY8" fmla="*/ 1742935 h 1773659"/>
                <a:gd name="connsiteX9" fmla="*/ 4029075 w 6165056"/>
                <a:gd name="connsiteY9" fmla="*/ 1750079 h 1773659"/>
                <a:gd name="connsiteX10" fmla="*/ 4600575 w 6165056"/>
                <a:gd name="connsiteY10" fmla="*/ 1414323 h 1773659"/>
                <a:gd name="connsiteX11" fmla="*/ 5729287 w 6165056"/>
                <a:gd name="connsiteY11" fmla="*/ 1742935 h 1773659"/>
                <a:gd name="connsiteX12" fmla="*/ 6165056 w 6165056"/>
                <a:gd name="connsiteY12" fmla="*/ 1414323 h 177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65056" h="1773659">
                  <a:moveTo>
                    <a:pt x="0" y="492779"/>
                  </a:moveTo>
                  <a:cubicBezTo>
                    <a:pt x="70842" y="268941"/>
                    <a:pt x="141684" y="45104"/>
                    <a:pt x="271462" y="42723"/>
                  </a:cubicBezTo>
                  <a:cubicBezTo>
                    <a:pt x="401240" y="40342"/>
                    <a:pt x="604837" y="476110"/>
                    <a:pt x="778668" y="478491"/>
                  </a:cubicBezTo>
                  <a:cubicBezTo>
                    <a:pt x="952499" y="480872"/>
                    <a:pt x="1158478" y="105825"/>
                    <a:pt x="1314450" y="57010"/>
                  </a:cubicBezTo>
                  <a:cubicBezTo>
                    <a:pt x="1470422" y="8194"/>
                    <a:pt x="1534716" y="-88246"/>
                    <a:pt x="1714500" y="185598"/>
                  </a:cubicBezTo>
                  <a:cubicBezTo>
                    <a:pt x="1894284" y="459442"/>
                    <a:pt x="2141934" y="1496476"/>
                    <a:pt x="2393156" y="1700073"/>
                  </a:cubicBezTo>
                  <a:cubicBezTo>
                    <a:pt x="2644378" y="1903670"/>
                    <a:pt x="2974181" y="1403607"/>
                    <a:pt x="3221831" y="1407179"/>
                  </a:cubicBezTo>
                  <a:cubicBezTo>
                    <a:pt x="3469481" y="1410751"/>
                    <a:pt x="3761184" y="1665545"/>
                    <a:pt x="3879056" y="1721504"/>
                  </a:cubicBezTo>
                  <a:cubicBezTo>
                    <a:pt x="3996928" y="1777463"/>
                    <a:pt x="3904059" y="1738173"/>
                    <a:pt x="3929062" y="1742935"/>
                  </a:cubicBezTo>
                  <a:cubicBezTo>
                    <a:pt x="3954065" y="1747697"/>
                    <a:pt x="3917156" y="1804848"/>
                    <a:pt x="4029075" y="1750079"/>
                  </a:cubicBezTo>
                  <a:cubicBezTo>
                    <a:pt x="4140994" y="1695310"/>
                    <a:pt x="4317206" y="1415514"/>
                    <a:pt x="4600575" y="1414323"/>
                  </a:cubicBezTo>
                  <a:cubicBezTo>
                    <a:pt x="4883944" y="1413132"/>
                    <a:pt x="5468540" y="1742935"/>
                    <a:pt x="5729287" y="1742935"/>
                  </a:cubicBezTo>
                  <a:cubicBezTo>
                    <a:pt x="5990034" y="1742935"/>
                    <a:pt x="6077545" y="1578629"/>
                    <a:pt x="6165056" y="1414323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8081DC35-0486-4DE7-937B-050C8DDF9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839" y="3151857"/>
              <a:ext cx="3241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CFC27C79-1D11-4E7E-8177-14BD193C6E7F}"/>
                    </a:ext>
                  </a:extLst>
                </p:cNvPr>
                <p:cNvSpPr/>
                <p:nvPr/>
              </p:nvSpPr>
              <p:spPr>
                <a:xfrm>
                  <a:off x="2571769" y="3024899"/>
                  <a:ext cx="36811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CFC27C79-1D11-4E7E-8177-14BD193C6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769" y="3024899"/>
                  <a:ext cx="368113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784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251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岳</dc:creator>
  <cp:lastModifiedBy>赵 岳</cp:lastModifiedBy>
  <cp:revision>16</cp:revision>
  <dcterms:created xsi:type="dcterms:W3CDTF">2020-05-16T02:18:20Z</dcterms:created>
  <dcterms:modified xsi:type="dcterms:W3CDTF">2021-08-24T19:08:43Z</dcterms:modified>
</cp:coreProperties>
</file>