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819f242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819f242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819f242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7819f242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7819f242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7819f242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7819f242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7819f242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7819f242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7819f242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Configuration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Darius Kianersi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LAMP stack?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of open-source software installed together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Linux Apache MySQL PHP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Deployed on a </a:t>
            </a:r>
            <a:r>
              <a:rPr b="1" lang="en" sz="1800"/>
              <a:t>Linux </a:t>
            </a:r>
            <a:r>
              <a:rPr lang="en" sz="1800"/>
              <a:t>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Runs an </a:t>
            </a:r>
            <a:r>
              <a:rPr b="1" lang="en" sz="1800"/>
              <a:t>Apache </a:t>
            </a:r>
            <a:r>
              <a:rPr lang="en" sz="1800"/>
              <a:t>web server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MySQL </a:t>
            </a:r>
            <a:r>
              <a:rPr lang="en" sz="1800"/>
              <a:t>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PHP </a:t>
            </a:r>
            <a:r>
              <a:rPr lang="en" sz="1800"/>
              <a:t>processes dynamic web content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13525"/>
            <a:ext cx="70389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apt-get install apache2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 from firewall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sudo ufw allow (80, 443)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sudo iptables -A INPUT -p tcp --dport (80, 443) -j ACCEPT</a:t>
            </a:r>
            <a:endParaRPr sz="1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a2enconf security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/etc/apache2/conf-available/security.conf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TraceEnable Off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ServerTokens Minimal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ServerSignature Off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(SSL)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413525"/>
            <a:ext cx="70389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a2enmod ssl &amp;&amp; a2ensite default-ssl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openssl req -x509 -newkey rsa:1024 -keyout /etc/ssl/private/apache2.key -out /etc/ssl/certs/apache2.crt  -nodes -days 365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sites-available/default-ssl.conf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SSLEngine 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SSLCertificateFile /etc/ssl/certs/apache2.crt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SSLCertificateKeyFile /etc/ssl/private/apache2.key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apache2 restart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apt-get install mysql-server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/etc/mysql/mysql.conf.d/mysqld.cnf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bind-address localhost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 </a:t>
            </a:r>
            <a:r>
              <a:rPr lang="en" sz="1700"/>
              <a:t>mysql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local-infile=0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mysql_secure_installation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mysql -u root -p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service mysql restart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205650"/>
            <a:ext cx="730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apt-get install php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/etc/php/7.0/cli/php.ini (php --ini | grep "Loaded Configuration File")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expose_php=Off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file_uploads=Off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allow_url_fopen=Off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allow_url_include=Off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session.cookie_lifetime=0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session.cookie_secure=On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session.hash_function="sha256"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service apache2 restart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