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9ddd34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9ddd34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9ddd34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9ddd34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a4e889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a4e889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a4e889f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a4e889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9ddd3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9ddd3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9ddd34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9ddd34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9ddd34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9ddd34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9ddd34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9ddd34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9ddd34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9ddd34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ot13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ase64decod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01800" y="1264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Forensics Part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01800" y="3189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Raffu Khondaker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Disk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fdisk -l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fdisk -l /dev/sda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- a partition is split into smaller sectors. Each group of sectors is called a block.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1024 bytes, but can vary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09675" y="113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(encrypt only, cannot decrypt)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change in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⇒ N, B ⇒ 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storing sensitive info, like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 (message digest algorithm) - uses checksum to verify integrity of files or strings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Rot13 Decoding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"Encrypt"/Decrypt: </a:t>
            </a:r>
            <a:r>
              <a:rPr lang="en"/>
              <a:t>Shifts each character forward 13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change in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⇒ N, B ⇒ 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Encrypt/Decrypt online: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https://rot13.com/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'PloreCngevbgf101!' | </a:t>
            </a:r>
            <a:r>
              <a:rPr b="1" lang="en"/>
              <a:t>tr</a:t>
            </a:r>
            <a:r>
              <a:rPr lang="en"/>
              <a:t> 'A-Za-z' 'N-ZA-Mn-za-m'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Transferring binary data/special characters without being jumbled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special characters/binary into a less malicious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tool: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https://www.base64decode.org/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"hello World101" | base64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"hello World101" | base64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- ps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200">
                <a:solidFill>
                  <a:srgbClr val="434343"/>
                </a:solidFill>
              </a:rPr>
              <a:t>ps aux</a:t>
            </a:r>
            <a:endParaRPr sz="1200">
              <a:solidFill>
                <a:srgbClr val="434343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200">
                <a:solidFill>
                  <a:srgbClr val="434343"/>
                </a:solidFill>
              </a:rPr>
              <a:t>BSD for (no dash)</a:t>
            </a:r>
            <a:endParaRPr sz="1200">
              <a:solidFill>
                <a:srgbClr val="434343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200">
                <a:solidFill>
                  <a:srgbClr val="434343"/>
                </a:solidFill>
              </a:rPr>
              <a:t>a - All users</a:t>
            </a:r>
            <a:endParaRPr sz="1200">
              <a:solidFill>
                <a:srgbClr val="434343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200">
                <a:solidFill>
                  <a:srgbClr val="434343"/>
                </a:solidFill>
              </a:rPr>
              <a:t>u - user-oriented format</a:t>
            </a:r>
            <a:endParaRPr sz="1200">
              <a:solidFill>
                <a:srgbClr val="434343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200">
                <a:solidFill>
                  <a:srgbClr val="434343"/>
                </a:solidFill>
              </a:rPr>
              <a:t>x - list processes without controlling terminal (mainly processes running in the background)</a:t>
            </a:r>
            <a:endParaRPr sz="1200">
              <a:solidFill>
                <a:srgbClr val="434343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200">
                <a:solidFill>
                  <a:srgbClr val="434343"/>
                </a:solidFill>
              </a:rPr>
              <a:t>ps -ef</a:t>
            </a:r>
            <a:endParaRPr sz="12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UNIx format (dash required)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e - all processes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f - full format listing</a:t>
            </a:r>
            <a:endParaRPr sz="1100">
              <a:solidFill>
                <a:srgbClr val="434343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100">
                <a:solidFill>
                  <a:srgbClr val="434343"/>
                </a:solidFill>
              </a:rPr>
              <a:t>Information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VSZ - virtual memory size in Kib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RSS - physical memory size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STAT - state code (Z - zombie, S - sleep, R - running)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START - time when process started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UID - USER running process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PPID - ID of parent process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C - %CPU used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STIME - time command started (same as START)</a:t>
            </a:r>
            <a:endParaRPr sz="1100">
              <a:solidFill>
                <a:srgbClr val="434343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100">
                <a:solidFill>
                  <a:srgbClr val="434343"/>
                </a:solidFill>
              </a:rPr>
              <a:t>Search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ps -aux | grep root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ps -ef | grep 12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ps -f -U root</a:t>
            </a:r>
            <a:endParaRPr sz="1100">
              <a:solidFill>
                <a:srgbClr val="434343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■"/>
            </a:pPr>
            <a:r>
              <a:rPr lang="en" sz="1100">
                <a:solidFill>
                  <a:srgbClr val="434343"/>
                </a:solidFill>
              </a:rPr>
              <a:t>Search for UID</a:t>
            </a:r>
            <a:endParaRPr sz="1100">
              <a:solidFill>
                <a:srgbClr val="434343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100">
                <a:solidFill>
                  <a:srgbClr val="434343"/>
                </a:solidFill>
              </a:rPr>
              <a:t>ps -f -C cron</a:t>
            </a:r>
            <a:endParaRPr sz="1100">
              <a:solidFill>
                <a:srgbClr val="434343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■"/>
            </a:pPr>
            <a:r>
              <a:rPr lang="en" sz="1100">
                <a:solidFill>
                  <a:srgbClr val="434343"/>
                </a:solidFill>
              </a:rPr>
              <a:t>Search for CMD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- netstat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process, port, and networking information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netstat -natup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 - numeric (entire address is in numbers)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- all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 - tcp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 - udp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 - PID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Local Address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127.0.1.1 - loopback address, information that should not be connected to the outside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0.0.0.0 - open to the outside world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:xxx - port number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Listening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Established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 opening the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files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find </a:t>
            </a:r>
            <a:r>
              <a:rPr b="1" lang="en"/>
              <a:t>/</a:t>
            </a:r>
            <a:r>
              <a:rPr lang="en"/>
              <a:t> -type f -name </a:t>
            </a:r>
            <a:r>
              <a:rPr b="1" lang="en"/>
              <a:t>“*.mp3”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files with .mp3 extension across entire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find /home -type f -name “*</a:t>
            </a:r>
            <a:r>
              <a:rPr b="1" lang="en"/>
              <a:t>file</a:t>
            </a:r>
            <a:r>
              <a:rPr lang="en"/>
              <a:t>*”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locate files containing "file" in the file name within the home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Free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 -h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 - human readable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 /dev/sda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disk space on partition /dev/sda</a:t>
            </a:r>
            <a:r>
              <a:rPr lang="en" sz="1200">
                <a:solidFill>
                  <a:srgbClr val="40404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/dev/sda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 – name of each particular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– The size of the filesystem.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– Amount of space used on each filesystem.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 – The amount of unused  space on the filesystem.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Use% – Percent of the disk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Mounted on – This is the directory where the file system is located (mount point)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Usage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 -h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 -a / | sort -n -r | head -n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largest directories in the entire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