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318226d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318226d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318226d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318226d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318226d0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7318226d0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318226d0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7318226d0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318226d0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7318226d0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7318226d0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7318226d0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7318226d0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7318226d0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7318226d0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7318226d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7318226d0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7318226d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Overview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 Liu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Table of Contents</a:t>
            </a:r>
            <a:endParaRPr sz="24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Forensics Questions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User Settings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System Configuration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Updates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Firewall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Finding and Removing Suspicious Files/Applications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Terminal</a:t>
            </a:r>
            <a:endParaRPr sz="24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500"/>
              <a:t>Essential in linux</a:t>
            </a:r>
            <a:endParaRPr sz="4500"/>
          </a:p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500"/>
              <a:t>Useful Commands</a:t>
            </a:r>
            <a:endParaRPr sz="4500"/>
          </a:p>
          <a:p>
            <a:pPr indent="-30003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500"/>
              <a:t>sudo - run commands with admin permission</a:t>
            </a:r>
            <a:endParaRPr sz="4500"/>
          </a:p>
          <a:p>
            <a:pPr indent="-30003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500"/>
              <a:t>ls - list files in directory</a:t>
            </a:r>
            <a:endParaRPr sz="4500"/>
          </a:p>
          <a:p>
            <a:pPr indent="-30003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500"/>
              <a:t>cd - change directory</a:t>
            </a:r>
            <a:endParaRPr sz="4500"/>
          </a:p>
          <a:p>
            <a:pPr indent="-30003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500"/>
              <a:t>rm - remove files </a:t>
            </a:r>
            <a:endParaRPr sz="4500"/>
          </a:p>
          <a:p>
            <a:pPr indent="-30003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500"/>
              <a:t>pwd - print working directory</a:t>
            </a:r>
            <a:endParaRPr sz="4500"/>
          </a:p>
          <a:p>
            <a:pPr indent="-30003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500"/>
              <a:t>man - shows manual for commands (ex. </a:t>
            </a:r>
            <a:r>
              <a:rPr lang="en" sz="4500">
                <a:solidFill>
                  <a:schemeClr val="accent3"/>
                </a:solidFill>
              </a:rPr>
              <a:t>man ls</a:t>
            </a:r>
            <a:r>
              <a:rPr lang="en" sz="4500"/>
              <a:t>)</a:t>
            </a:r>
            <a:endParaRPr sz="4500"/>
          </a:p>
          <a:p>
            <a:pPr indent="-30003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500"/>
              <a:t>nano/vi/gedit - edit files</a:t>
            </a:r>
            <a:endParaRPr sz="45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Forensics Questions</a:t>
            </a:r>
            <a:endParaRPr sz="24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General knowledge test</a:t>
            </a:r>
            <a:endParaRPr sz="1800"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Use Google!!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Example:</a:t>
            </a:r>
            <a:endParaRPr sz="1800"/>
          </a:p>
          <a:p>
            <a:pPr indent="-33432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What users are in the group </a:t>
            </a:r>
            <a:r>
              <a:rPr lang="en" sz="1800">
                <a:solidFill>
                  <a:schemeClr val="accent1"/>
                </a:solidFill>
              </a:rPr>
              <a:t>“visitors”</a:t>
            </a:r>
            <a:r>
              <a:rPr lang="en" sz="1800"/>
              <a:t>?</a:t>
            </a:r>
            <a:endParaRPr sz="1800"/>
          </a:p>
          <a:p>
            <a:pPr indent="-33432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Answer: &lt;Enter answer here&gt;</a:t>
            </a:r>
            <a:endParaRPr sz="1800"/>
          </a:p>
          <a:p>
            <a:pPr indent="-33432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Answer: &lt;Enter answer here&gt;</a:t>
            </a:r>
            <a:endParaRPr sz="1800"/>
          </a:p>
          <a:p>
            <a:pPr indent="-33432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Answer: &lt;Enter answer here&gt;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User Settings</a:t>
            </a:r>
            <a:endParaRPr sz="24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Add specified users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Delete unauthorized users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Change insecure passwords 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Remove/Give Administrator Privileges</a:t>
            </a:r>
            <a:endParaRPr sz="18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425" y="607600"/>
            <a:ext cx="3899876" cy="320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User Settings Through Terminal</a:t>
            </a:r>
            <a:endParaRPr sz="24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4955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Add specified users</a:t>
            </a:r>
            <a:endParaRPr sz="1800"/>
          </a:p>
          <a:p>
            <a:pPr indent="-208915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sudo adduser </a:t>
            </a:r>
            <a:r>
              <a:rPr lang="en" sz="1400">
                <a:solidFill>
                  <a:schemeClr val="accent3"/>
                </a:solidFill>
              </a:rPr>
              <a:t>&lt;username&gt;</a:t>
            </a:r>
            <a:endParaRPr sz="1400">
              <a:solidFill>
                <a:schemeClr val="accent3"/>
              </a:solidFill>
            </a:endParaRPr>
          </a:p>
          <a:p>
            <a:pPr indent="-24955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Delete unauthorized users</a:t>
            </a:r>
            <a:endParaRPr sz="1800"/>
          </a:p>
          <a:p>
            <a:pPr indent="-208915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sudo deluser </a:t>
            </a:r>
            <a:r>
              <a:rPr lang="en" sz="1400">
                <a:solidFill>
                  <a:schemeClr val="accent3"/>
                </a:solidFill>
              </a:rPr>
              <a:t>&lt;username&gt;</a:t>
            </a:r>
            <a:endParaRPr sz="1400">
              <a:solidFill>
                <a:schemeClr val="accent3"/>
              </a:solidFill>
            </a:endParaRPr>
          </a:p>
          <a:p>
            <a:pPr indent="-24955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Change insecure passwords </a:t>
            </a:r>
            <a:endParaRPr sz="1800"/>
          </a:p>
          <a:p>
            <a:pPr indent="-208915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sudo passwd </a:t>
            </a:r>
            <a:r>
              <a:rPr lang="en" sz="1400">
                <a:solidFill>
                  <a:schemeClr val="accent3"/>
                </a:solidFill>
              </a:rPr>
              <a:t>&lt;username&gt;</a:t>
            </a:r>
            <a:endParaRPr sz="1400">
              <a:solidFill>
                <a:schemeClr val="accent3"/>
              </a:solidFill>
            </a:endParaRPr>
          </a:p>
          <a:p>
            <a:pPr indent="-24955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Remove/Give Administrator Privileges</a:t>
            </a:r>
            <a:endParaRPr sz="1800"/>
          </a:p>
          <a:p>
            <a:pPr indent="-208915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Remove: sudo deluser </a:t>
            </a:r>
            <a:r>
              <a:rPr lang="en" sz="1400">
                <a:solidFill>
                  <a:schemeClr val="accent3"/>
                </a:solidFill>
              </a:rPr>
              <a:t>&lt;username&gt;</a:t>
            </a:r>
            <a:r>
              <a:rPr lang="en" sz="1400"/>
              <a:t> sudo</a:t>
            </a:r>
            <a:endParaRPr sz="1400"/>
          </a:p>
          <a:p>
            <a:pPr indent="-208915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Give: sudo adduser </a:t>
            </a:r>
            <a:r>
              <a:rPr lang="en" sz="1400">
                <a:solidFill>
                  <a:schemeClr val="accent3"/>
                </a:solidFill>
              </a:rPr>
              <a:t>&lt;username&gt;</a:t>
            </a:r>
            <a:r>
              <a:rPr lang="en" sz="1400"/>
              <a:t> sudo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System Updates</a:t>
            </a:r>
            <a:endParaRPr sz="2400"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/etc/apt/sources.list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Install updates from: ALL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Automatically check for updates: Daily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Updating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sudo apt-get update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sudo apt-get upgrade</a:t>
            </a:r>
            <a:endParaRPr sz="1400"/>
          </a:p>
        </p:txBody>
      </p:sp>
      <p:pic>
        <p:nvPicPr>
          <p:cNvPr id="173" name="Google Shape;173;p19"/>
          <p:cNvPicPr preferRelativeResize="0"/>
          <p:nvPr/>
        </p:nvPicPr>
        <p:blipFill rotWithShape="1">
          <a:blip r:embed="rId3">
            <a:alphaModFix/>
          </a:blip>
          <a:srcRect b="0" l="2271" r="3867" t="0"/>
          <a:stretch/>
        </p:blipFill>
        <p:spPr>
          <a:xfrm>
            <a:off x="5287475" y="1423625"/>
            <a:ext cx="3176400" cy="22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Firewall</a:t>
            </a:r>
            <a:endParaRPr sz="2400"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gufw (User-friendly)</a:t>
            </a:r>
            <a:endParaRPr sz="18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sudo apt-get install gufw</a:t>
            </a:r>
            <a:endParaRPr sz="14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Defaults: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Deny incoming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Allow outgoing</a:t>
            </a:r>
            <a:endParaRPr sz="14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Terminal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sudo ufw status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sudo ufw enable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sudo ufw default deny incoming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sudo ufw default allow outgoing</a:t>
            </a:r>
            <a:endParaRPr sz="1400"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4749" y="1189725"/>
            <a:ext cx="2391975" cy="32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Finding Suspicious Files</a:t>
            </a:r>
            <a:endParaRPr sz="2400"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Ubuntu Software Center</a:t>
            </a:r>
            <a:endParaRPr sz="1800"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Under Installed</a:t>
            </a:r>
            <a:endParaRPr sz="1400"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List all packages installed</a:t>
            </a:r>
            <a:endParaRPr sz="1800"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dpkg -l</a:t>
            </a:r>
            <a:endParaRPr sz="1400"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Try and find package by name</a:t>
            </a:r>
            <a:endParaRPr sz="1800"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dpkg -S </a:t>
            </a:r>
            <a:r>
              <a:rPr lang="en" sz="1400">
                <a:solidFill>
                  <a:schemeClr val="accent3"/>
                </a:solidFill>
              </a:rPr>
              <a:t>&lt;name&gt;</a:t>
            </a:r>
            <a:endParaRPr sz="1400">
              <a:solidFill>
                <a:schemeClr val="accent3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Prohibited files (ex. mp3 files)</a:t>
            </a:r>
            <a:endParaRPr sz="1800"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sudo find /  -name *.mp3</a:t>
            </a:r>
            <a:endParaRPr sz="1400"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sudo rm </a:t>
            </a:r>
            <a:r>
              <a:rPr lang="en" sz="1400">
                <a:solidFill>
                  <a:schemeClr val="accent3"/>
                </a:solidFill>
              </a:rPr>
              <a:t>&lt;path to file&gt;</a:t>
            </a:r>
            <a:endParaRPr sz="1400">
              <a:solidFill>
                <a:schemeClr val="accent3"/>
              </a:solidFill>
            </a:endParaRPr>
          </a:p>
          <a:p>
            <a:pPr indent="-31083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ex. sudo rm /etc/music.mp3</a:t>
            </a:r>
            <a:endParaRPr sz="1400"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275" y="1106074"/>
            <a:ext cx="3823724" cy="214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