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becc4024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becc4024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9b5fd6a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9b5fd6a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becc402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becc402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7becc40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7becc40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becc40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7becc40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becc402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7becc402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7becc4024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7becc4024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becc4024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becc402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becc4024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becc4024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67125" y="12432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Services (SSH, FTP)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86975" y="3168250"/>
            <a:ext cx="81033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Darius Kianersi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ProFTPD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 Layer Security (TLS)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apt-get install openssl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openssl req -x509 -newkey rsa:1024 -keyout /etc/ssl/private/proftpd.key -out /etc/ssl/certs/proftpd.crt  -nodes -days 365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/etc/proftpd/tls.conf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TLSEngine				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TLSLog				/var/log/proftpd/tls.log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TLSProtocol			SSLv23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TLSRSACertificateFile 		/etc/ssl/certs/proftpd.crt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TLSRSACertificateKeyFile 	/etc/ssl/private/proftpd.key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TLSRequired 			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service proftpd restart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(or set of </a:t>
            </a:r>
            <a:r>
              <a:rPr lang="en"/>
              <a:t>applications) that carries out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runs in the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SSH, VSFTPD, ProFTPD, Samba, Apache, MySQL,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Managed by 'service'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</a:t>
            </a:r>
            <a:r>
              <a:rPr i="1" lang="en"/>
              <a:t>SERVICE_NAME</a:t>
            </a:r>
            <a:r>
              <a:rPr lang="en"/>
              <a:t> [start/stop/restart/status]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Rules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Disable services not mentioned in README</a:t>
            </a:r>
            <a:r>
              <a:rPr lang="en" sz="1700"/>
              <a:t> (SSH, FTP, Telnet, Bind9)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Keep services that are installed by default (avahi, dhclient, and dnsmasq)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service --status-all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service </a:t>
            </a:r>
            <a:r>
              <a:rPr i="1" lang="en" sz="1700"/>
              <a:t>NAME </a:t>
            </a:r>
            <a:r>
              <a:rPr lang="en" sz="1700"/>
              <a:t>stop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Don't reinstall/remove services that </a:t>
            </a:r>
            <a:r>
              <a:rPr lang="en" sz="1700" u="sng"/>
              <a:t>are</a:t>
            </a:r>
            <a:r>
              <a:rPr lang="en" sz="1700"/>
              <a:t> specified in the README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Will wipe pre-existing configurations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Restart</a:t>
            </a:r>
            <a:r>
              <a:rPr lang="en" sz="1700"/>
              <a:t> services after configuring them to save changes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service </a:t>
            </a:r>
            <a:r>
              <a:rPr i="1" lang="en" sz="1700"/>
              <a:t>NAME </a:t>
            </a:r>
            <a:r>
              <a:rPr lang="en" sz="1700"/>
              <a:t>restart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OpenSSH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Enables remote connections securely (logins, file transfers)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Syntax: ssh </a:t>
            </a:r>
            <a:r>
              <a:rPr i="1" lang="en" sz="1700"/>
              <a:t>username</a:t>
            </a:r>
            <a:r>
              <a:rPr lang="en" sz="1700"/>
              <a:t>@</a:t>
            </a:r>
            <a:r>
              <a:rPr i="1" lang="en" sz="1700"/>
              <a:t>host_ip</a:t>
            </a:r>
            <a:endParaRPr i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Password-based authentication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Public key authentication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/>
              <a:t>~/.ssh/</a:t>
            </a:r>
            <a:r>
              <a:rPr lang="en" sz="1700" u="sng"/>
              <a:t>authorized_keys</a:t>
            </a:r>
            <a:r>
              <a:rPr lang="en" sz="1700"/>
              <a:t> to store public keys on server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Private key stays on host computer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OpenSSH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apt-get install ssh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 from firewall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ufw allow 22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sudo iptables -A INPUT -p tcp --dport 22 -j ACCEPT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/etc/ssh/sshd_config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PermitRootLogin 			no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PermitEmptyPasswords 		no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PasswordAuthentication 	yes # depends on README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Remove public keys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service ssh restart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Transfer Protocol (FTP)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Transfer of files between client and server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Client accesses the server's filesystem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Servers: vsftpd, proftpd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Clients: FileZilla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48700" y="22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VSFTPD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944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apt-get install vsftpd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from firewall (ports 20 &amp; 21)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ufw allow </a:t>
            </a:r>
            <a:r>
              <a:rPr lang="en"/>
              <a:t>(20,21)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iptables -A INPUT -p tcp --dport (20,21) -j ACCEPT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/etc/vsftpd.conf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anonymous_enable=NO # disable anonymous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local_enable=YES # enable access to local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chroot_local_use</a:t>
            </a:r>
            <a:r>
              <a:rPr lang="en"/>
              <a:t>r</a:t>
            </a:r>
            <a:r>
              <a:rPr lang="en"/>
              <a:t>=YES # only allow access to home directory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VSFTPD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SSL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apt-get install openssl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openssl req -x509 -nodes -days 365 -newkey rsa:1024 -keyout   /etc/ssl/private/vsftpd.pem -out /etc/ssl/private/vsftpd.pem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/etc/vsftpd.conf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rsa_cert_file=/etc/ssl/private/vsftpd.pem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rsa_private_key_file=/etc/ssl/private/vsftpd.pem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ssl_enable=YES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vsftpd restart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ProFTPD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apt-get install proftpd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from firewall (same as VSFTPD)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/etc/proftpd/proftpd.conf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AuthPAM		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AllowOverwrite 	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DefaultRoot 	~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UseIPv6		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&lt;Anonymous&gt; blocks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