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T Sans Narrow"/>
      <p:regular r:id="rId23"/>
      <p:bold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269BBD-FDD6-4490-93CD-DA7CA9970372}">
  <a:tblStyle styleId="{88269BBD-FDD6-4490-93CD-DA7CA99703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31b533d92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31b533d9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31b533d9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31b533d9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31b533d92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31b533d92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0ffdae2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0ffdae2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9b5fd6a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09b5fd6a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7becc4024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7becc4024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7becc402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7becc402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7becc402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7becc402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7becc402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7becc402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7becc4024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7becc4024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7becc4024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7becc4024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867125" y="12432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services, sources.list, sysctl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308700" y="2846800"/>
            <a:ext cx="46470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Brian Ho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some slides from Darius Kianersi's lecture, 2021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Check it out if you're interested in iptables!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sysctl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118">
                <a:solidFill>
                  <a:srgbClr val="666666"/>
                </a:solidFill>
              </a:rPr>
              <a:t>What is it?</a:t>
            </a:r>
            <a:endParaRPr sz="4118">
              <a:solidFill>
                <a:srgbClr val="666666"/>
              </a:solidFill>
            </a:endParaRPr>
          </a:p>
          <a:p>
            <a:pPr indent="-333202" lvl="0" marL="457200" rtl="0" algn="l"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Open Sans"/>
              <a:buChar char="●"/>
            </a:pPr>
            <a:r>
              <a:rPr lang="en" sz="4118">
                <a:solidFill>
                  <a:srgbClr val="666666"/>
                </a:solidFill>
              </a:rPr>
              <a:t>A command-line utility in Linux.</a:t>
            </a:r>
            <a:endParaRPr sz="4118">
              <a:solidFill>
                <a:srgbClr val="666666"/>
              </a:solidFill>
            </a:endParaRPr>
          </a:p>
          <a:p>
            <a:pPr indent="-333202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Open Sans"/>
              <a:buChar char="●"/>
            </a:pPr>
            <a:r>
              <a:rPr lang="en" sz="4118">
                <a:solidFill>
                  <a:srgbClr val="666666"/>
                </a:solidFill>
              </a:rPr>
              <a:t>Used for viewing and modifying kernel parameters at runtime.</a:t>
            </a:r>
            <a:endParaRPr sz="4118">
              <a:solidFill>
                <a:srgbClr val="666666"/>
              </a:solidFill>
            </a:endParaRPr>
          </a:p>
          <a:p>
            <a:pPr indent="-333202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Open Sans"/>
              <a:buChar char="●"/>
            </a:pPr>
            <a:r>
              <a:rPr lang="en" sz="4118">
                <a:solidFill>
                  <a:srgbClr val="666666"/>
                </a:solidFill>
              </a:rPr>
              <a:t>Operates by accessing the /proc/sys/ directory.</a:t>
            </a:r>
            <a:endParaRPr sz="4118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118">
                <a:solidFill>
                  <a:srgbClr val="666666"/>
                </a:solidFill>
              </a:rPr>
              <a:t>What's it used for?</a:t>
            </a:r>
            <a:endParaRPr sz="4118">
              <a:solidFill>
                <a:srgbClr val="666666"/>
              </a:solidFill>
            </a:endParaRPr>
          </a:p>
          <a:p>
            <a:pPr indent="-333202" lvl="0" marL="457200" rtl="0" algn="l"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Open Sans"/>
              <a:buChar char="●"/>
            </a:pPr>
            <a:r>
              <a:rPr lang="en" sz="4118">
                <a:solidFill>
                  <a:srgbClr val="666666"/>
                </a:solidFill>
              </a:rPr>
              <a:t>To fine-tune system performance and behavior.</a:t>
            </a:r>
            <a:endParaRPr sz="4118">
              <a:solidFill>
                <a:srgbClr val="666666"/>
              </a:solidFill>
            </a:endParaRPr>
          </a:p>
          <a:p>
            <a:pPr indent="-333202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Open Sans"/>
              <a:buChar char="●"/>
            </a:pPr>
            <a:r>
              <a:rPr lang="en" sz="4118">
                <a:solidFill>
                  <a:srgbClr val="666666"/>
                </a:solidFill>
              </a:rPr>
              <a:t>Adjust network settings, file system performance, and memory management.</a:t>
            </a:r>
            <a:endParaRPr sz="4118">
              <a:solidFill>
                <a:srgbClr val="666666"/>
              </a:solidFill>
            </a:endParaRPr>
          </a:p>
          <a:p>
            <a:pPr indent="-333202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Open Sans"/>
              <a:buChar char="●"/>
            </a:pPr>
            <a:r>
              <a:rPr lang="en" sz="4118">
                <a:solidFill>
                  <a:srgbClr val="666666"/>
                </a:solidFill>
              </a:rPr>
              <a:t>Make changes without needing to rebuild or modify the kernel.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sysctl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/etc/sysctl.conf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</a:rPr>
              <a:t>net.ipv4.conf.all.log_martians = 1</a:t>
            </a:r>
            <a:r>
              <a:rPr lang="en" sz="1500">
                <a:solidFill>
                  <a:srgbClr val="666666"/>
                </a:solidFill>
              </a:rPr>
              <a:t> #Logs unusual packets for enhanced security monitoring</a:t>
            </a: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</a:rPr>
              <a:t>net.ipv4.tcp_syncookies = 1</a:t>
            </a:r>
            <a:r>
              <a:rPr lang="en" sz="1500">
                <a:solidFill>
                  <a:srgbClr val="666666"/>
                </a:solidFill>
              </a:rPr>
              <a:t> #</a:t>
            </a: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Mitigates SYN flood attacks, enhancing security.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</a:rPr>
              <a:t>net.ipv4.icmp_echo_ignore_broadcasts = 1 </a:t>
            </a:r>
            <a:r>
              <a:rPr lang="en" sz="1500">
                <a:solidFill>
                  <a:srgbClr val="666666"/>
                </a:solidFill>
              </a:rPr>
              <a:t>#</a:t>
            </a: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Ignores ICMP echo requests to broadcast addresses.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</a:rPr>
              <a:t>kernel.randomize_va_space = 2</a:t>
            </a:r>
            <a:r>
              <a:rPr lang="en" sz="1500">
                <a:solidFill>
                  <a:srgbClr val="666666"/>
                </a:solidFill>
              </a:rPr>
              <a:t> #</a:t>
            </a: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Increases system security via address space randomization.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sources.list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file used by APT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/etc/apt/sources.list.d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Cyberpatriot will modify this to throw off apt-get upgrade/update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the default sources.list file for your version of Ubuntu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 teams typical procedures: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backup of sources.list </a:t>
            </a:r>
            <a:r>
              <a:rPr b="1" lang="en"/>
              <a:t>mv sources.list.d backup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Paste the default into a new sources.list </a:t>
            </a:r>
            <a:r>
              <a:rPr b="1" lang="en"/>
              <a:t>nano sources.list.d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97500" y="1227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Communication endpoint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Used to identify a service/process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accent4"/>
              </a:solidFill>
            </a:endParaRPr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1885000" y="246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{88269BBD-FDD6-4490-93CD-DA7CA9970372}</a:tableStyleId>
              </a:tblPr>
              <a:tblGrid>
                <a:gridCol w="1769325"/>
                <a:gridCol w="622200"/>
              </a:tblGrid>
              <a:tr h="4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ftp</a:t>
                      </a:r>
                      <a:endParaRPr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</a:t>
                      </a:r>
                      <a:endParaRPr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ssh</a:t>
                      </a:r>
                      <a:endParaRPr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</a:t>
                      </a:r>
                      <a:endParaRPr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smtp</a:t>
                      </a:r>
                      <a:endParaRPr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http</a:t>
                      </a:r>
                      <a:endParaRPr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80</a:t>
                      </a:r>
                      <a:endParaRPr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" name="Google Shape;75;p14"/>
          <p:cNvGraphicFramePr/>
          <p:nvPr/>
        </p:nvGraphicFramePr>
        <p:xfrm>
          <a:off x="4871875" y="246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{88269BBD-FDD6-4490-93CD-DA7CA9970372}</a:tableStyleId>
              </a:tblPr>
              <a:tblGrid>
                <a:gridCol w="1769325"/>
                <a:gridCol w="622200"/>
              </a:tblGrid>
              <a:tr h="4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https</a:t>
                      </a:r>
                      <a:endParaRPr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443</a:t>
                      </a:r>
                      <a:endParaRPr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smb/samba</a:t>
                      </a:r>
                      <a:endParaRPr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445</a:t>
                      </a:r>
                      <a:endParaRPr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mysql</a:t>
                      </a:r>
                      <a:endParaRPr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3306</a:t>
                      </a:r>
                      <a:endParaRPr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dns</a:t>
                      </a:r>
                      <a:endParaRPr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53</a:t>
                      </a:r>
                      <a:endParaRPr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(or set of </a:t>
            </a:r>
            <a:r>
              <a:rPr lang="en"/>
              <a:t>applications) that carries out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runs in the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SSH, VSFTPD, ProFTPD, Samba, Apache, MySQL, 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Managed by 'service' 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 </a:t>
            </a:r>
            <a:r>
              <a:rPr i="1" lang="en"/>
              <a:t>SERVICE_NAME</a:t>
            </a:r>
            <a:r>
              <a:rPr lang="en"/>
              <a:t> [start/stop/restart/status]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Rules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Disable services not mentioned in README</a:t>
            </a:r>
            <a:r>
              <a:rPr lang="en" sz="1700"/>
              <a:t> (SSH, FTP, Telnet, Bind9)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Keep services that are installed by default (avahi, dhclient, and dnsmasq)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sudo service --status-all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sudo service </a:t>
            </a:r>
            <a:r>
              <a:rPr i="1" lang="en" sz="1700"/>
              <a:t>NAME </a:t>
            </a:r>
            <a:r>
              <a:rPr lang="en" sz="1700"/>
              <a:t>stop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Don't reinstall/remove services that </a:t>
            </a:r>
            <a:r>
              <a:rPr lang="en" sz="1700" u="sng"/>
              <a:t>are</a:t>
            </a:r>
            <a:r>
              <a:rPr lang="en" sz="1700"/>
              <a:t> specified in the README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Will wipe pre-existing configurations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Restart</a:t>
            </a:r>
            <a:r>
              <a:rPr lang="en" sz="1700"/>
              <a:t> services after configuring them to save changes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sudo service </a:t>
            </a:r>
            <a:r>
              <a:rPr i="1" lang="en" sz="1700"/>
              <a:t>NAME </a:t>
            </a:r>
            <a:r>
              <a:rPr lang="en" sz="1700"/>
              <a:t>restart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OpenSSH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Enables remote connections securely (logins, file transfers)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Syntax: ssh </a:t>
            </a:r>
            <a:r>
              <a:rPr i="1" lang="en" sz="1700"/>
              <a:t>username</a:t>
            </a:r>
            <a:r>
              <a:rPr lang="en" sz="1700"/>
              <a:t>@</a:t>
            </a:r>
            <a:r>
              <a:rPr i="1" lang="en" sz="1700"/>
              <a:t>host_ip</a:t>
            </a:r>
            <a:endParaRPr i="1"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Password-based authentication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Public key authentication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u="sng"/>
              <a:t>~/.ssh/</a:t>
            </a:r>
            <a:r>
              <a:rPr lang="en" sz="1700" u="sng"/>
              <a:t>authorized_keys</a:t>
            </a:r>
            <a:r>
              <a:rPr lang="en" sz="1700"/>
              <a:t> to store public keys on server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Private key stays on host computer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OpenSSH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sudo apt-get install ssh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 from firewall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sudo iptables -A INPUT -p tcp --dport 22 -j ACCEPT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sudo ufw allow 22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/etc/ssh/sshd_config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PermitRootLogin 			no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PermitEmptyPasswords 		no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PasswordAuthentication 	yes # depends on README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Remove public keys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sudo service ssh restart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Transfer Protocol (FTP)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Transfer of files between client and server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Client accesses the server's filesystem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Servers: vsftpd, proftpd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Clients: FileZilla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48700" y="22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VSFTPD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944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apt-get install vsftpd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from firewall (ports 20 &amp; 21)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sudo ufw allow </a:t>
            </a:r>
            <a:r>
              <a:rPr lang="en"/>
              <a:t>(20,21)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sudo iptables -A INPUT -p tcp --dport (20,21) -j ACCEPT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/etc/vsftpd.conf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anonymous_enable=NO # disable anonymous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local_enable=YES # enable access to local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chroot_local_use</a:t>
            </a:r>
            <a:r>
              <a:rPr lang="en"/>
              <a:t>r</a:t>
            </a:r>
            <a:r>
              <a:rPr lang="en"/>
              <a:t>=YES # only allow access to home directory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VSFTPD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SSL Certificate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sudo apt-get install openssl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sudo openssl req -x509 -nodes -days 365 -newkey rsa:1024 -keyout   /etc/ssl/private/vsftpd.pem -out /etc/ssl/private/vsftpd.pem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/etc/vsftpd.conf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rsa_cert_file=/etc/ssl/private/vsftpd.pem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rsa_private_key_file=/etc/ssl/private/vsftpd.pem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ssl_enable=YES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vsftpd restart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