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1C2E3F-3496-48FD-AD51-343DF0CB207A}">
  <a:tblStyle styleId="{D71C2E3F-3496-48FD-AD51-343DF0CB2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cfac7c10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cfac7c10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cfac7c10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cfac7c10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cfac7c10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cfac7c10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cfac7c10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cfac7c10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fac7c10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fac7c1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cfac7c1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cfac7c1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cfc1d60b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cfc1d60b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fc1d60b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fc1d60b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cfc1d60b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cfc1d60b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cfc1d60b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cfc1d60b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cfc1d60b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cfc1d60b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cfc1d60b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cfc1d60b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OS Configuration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Darius Kianersi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Scheduled tasks (ex: restart </a:t>
            </a:r>
            <a:r>
              <a:rPr lang="en" sz="1700"/>
              <a:t>web server</a:t>
            </a:r>
            <a:r>
              <a:rPr lang="en" sz="1700"/>
              <a:t> every 2 days)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cron service: runs cron jobs found in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/var/spool/cron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/etc/cron.d/*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/etc/cron.*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Commands: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Edit: crontab -e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List: crontab -l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-u </a:t>
            </a:r>
            <a:r>
              <a:rPr i="1" lang="en" sz="1700"/>
              <a:t>USER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 Job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968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scheduled task that is ran by the cron service</a:t>
            </a:r>
            <a:endParaRPr sz="17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776" y="1457924"/>
            <a:ext cx="4976202" cy="2505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183475" y="4021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* denotes every _____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x-y denotes from x to y (inclusive)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234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Configure the firewall to allow incoming ssh connections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Stop the service "apache2"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0 0 31 10 * echo "spooky time" &gt;&gt; /home/radius/out.txt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Answers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160525"/>
            <a:ext cx="750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ufw allow 22 OR iptables -A INPUT -p tcp --dport 22 -j ACCEPT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service apache2 stop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Prints </a:t>
            </a:r>
            <a:r>
              <a:rPr lang="en" sz="1900">
                <a:solidFill>
                  <a:srgbClr val="FFFFFF"/>
                </a:solidFill>
              </a:rPr>
              <a:t>"</a:t>
            </a:r>
            <a:r>
              <a:rPr lang="en" sz="1900">
                <a:solidFill>
                  <a:srgbClr val="000000"/>
                </a:solidFill>
                <a:highlight>
                  <a:srgbClr val="FF9900"/>
                </a:highlight>
              </a:rPr>
              <a:t>spooky time</a:t>
            </a:r>
            <a:r>
              <a:rPr lang="en" sz="1900">
                <a:solidFill>
                  <a:srgbClr val="FFFFFF"/>
                </a:solidFill>
              </a:rPr>
              <a:t>" </a:t>
            </a:r>
            <a:r>
              <a:rPr lang="en" sz="1900"/>
              <a:t>at 12:00 AM every October 31st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(CLI)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74"/>
            <a:ext cx="5096700" cy="26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Commands: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apt-get </a:t>
            </a:r>
            <a:r>
              <a:rPr lang="en" sz="1600"/>
              <a:t>update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apt</a:t>
            </a:r>
            <a:r>
              <a:rPr lang="en" sz="1600"/>
              <a:t>-get </a:t>
            </a:r>
            <a:r>
              <a:rPr lang="en" sz="1600"/>
              <a:t>upgrade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apt</a:t>
            </a:r>
            <a:r>
              <a:rPr lang="en" sz="1600"/>
              <a:t>-get </a:t>
            </a:r>
            <a:r>
              <a:rPr lang="en" sz="1600"/>
              <a:t>autoremove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apt</a:t>
            </a:r>
            <a:r>
              <a:rPr lang="en" sz="1600"/>
              <a:t>-get </a:t>
            </a:r>
            <a:r>
              <a:rPr lang="en" sz="1600"/>
              <a:t>autoclean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Restart (optional)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/etc/apt/sources.list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204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Specifies which repositories to download packages from (used by apt)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Should be configured before performing updates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Fields: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deb/deb-src (package format)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url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version "codename" (16.04 is xenial, 18.04 is bionic, etc.)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repository sections (separated by space)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Default config is most secure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Updates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975" y="1342053"/>
            <a:ext cx="4771976" cy="26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227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Communication endpoint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Used to identify a service/process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1885000" y="24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{D71C2E3F-3496-48FD-AD51-343DF0CB207A}</a:tableStyleId>
              </a:tblPr>
              <a:tblGrid>
                <a:gridCol w="1769325"/>
                <a:gridCol w="622200"/>
              </a:tblGrid>
              <a:tr h="4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ftp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ssh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smtp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http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1" name="Google Shape;161;p17"/>
          <p:cNvGraphicFramePr/>
          <p:nvPr/>
        </p:nvGraphicFramePr>
        <p:xfrm>
          <a:off x="4871875" y="24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{D71C2E3F-3496-48FD-AD51-343DF0CB207A}</a:tableStyleId>
              </a:tblPr>
              <a:tblGrid>
                <a:gridCol w="1769325"/>
                <a:gridCol w="622200"/>
              </a:tblGrid>
              <a:tr h="4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https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443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smb/samba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445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mysql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3306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dns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53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256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Filters and controls traffic being sent to and from the network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ufw ("uncomplicated firewall")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ufw status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ufw enable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ufw --force reset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ufw </a:t>
            </a:r>
            <a:r>
              <a:rPr lang="en" sz="1700"/>
              <a:t>allow </a:t>
            </a:r>
            <a:r>
              <a:rPr lang="en" sz="1700"/>
              <a:t>[out] </a:t>
            </a:r>
            <a:r>
              <a:rPr i="1" lang="en" sz="1700"/>
              <a:t>PORT</a:t>
            </a:r>
            <a:endParaRPr i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ufw delete </a:t>
            </a:r>
            <a:r>
              <a:rPr i="1" lang="en" sz="1700"/>
              <a:t>NUM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ufw default deny incoming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ufw default allow outgoing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 cont.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iptables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Flush: -F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Delete non-default chains: -X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General usage: </a:t>
            </a:r>
            <a:endParaRPr sz="17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iptables -A </a:t>
            </a:r>
            <a:r>
              <a:rPr lang="en" sz="1300"/>
              <a:t>[INPUT/OUTPUT] </a:t>
            </a:r>
            <a:r>
              <a:rPr lang="en" sz="1300"/>
              <a:t>-p [tcp/udp] --dport </a:t>
            </a:r>
            <a:r>
              <a:rPr i="1" lang="en" sz="1300"/>
              <a:t>PORT </a:t>
            </a:r>
            <a:r>
              <a:rPr lang="en" sz="1300"/>
              <a:t>-j [ACCEPT/DROP]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iptables -P INPUT DROP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iptables -P OUTPUT ACCEPT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iptables -L -n --line-numbers</a:t>
            </a:r>
            <a:endParaRPr sz="13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Save rules:</a:t>
            </a:r>
            <a:endParaRPr sz="17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apt-get install iptables-persistent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netfilter-persistent save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Sudoers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978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File that determines who can use "sudo"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"superuser-do"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/etc/sudoers	/etc/sudoers.d/*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sudo visudo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Fields: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1: user/group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2: applies to all hosts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3: run cmds as all users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4: run cmds as all groups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5: applies to all commands</a:t>
            </a:r>
            <a:endParaRPr sz="1700"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38593" t="0"/>
          <a:stretch/>
        </p:blipFill>
        <p:spPr>
          <a:xfrm>
            <a:off x="5694750" y="1382575"/>
            <a:ext cx="3186125" cy="30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/>
          <p:nvPr/>
        </p:nvSpPr>
        <p:spPr>
          <a:xfrm>
            <a:off x="5705950" y="2116600"/>
            <a:ext cx="1739100" cy="65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345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service --status-all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service </a:t>
            </a:r>
            <a:r>
              <a:rPr i="1" lang="en" sz="1700"/>
              <a:t>NAME</a:t>
            </a:r>
            <a:r>
              <a:rPr lang="en" sz="1700"/>
              <a:t> stop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+ running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- stopped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? not managed by </a:t>
            </a:r>
            <a:r>
              <a:rPr i="1" lang="en" sz="1700"/>
              <a:t>service</a:t>
            </a:r>
            <a:endParaRPr sz="17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000" y="1345520"/>
            <a:ext cx="4409299" cy="26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