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98BBBD-F29E-40A4-B6B1-39B0E1BCC65B}">
  <a:tblStyle styleId="{C598BBBD-F29E-40A4-B6B1-39B0E1BCC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b12529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b12529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71342b5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71342b5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1342b55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1342b55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71342b5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71342b5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71342b55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71342b5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631380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f631380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71342b5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71342b5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71342b55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71342b55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1342b5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1342b5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1342b5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1342b5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1342b5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71342b5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71342b5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71342b5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1342b5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1342b5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OS Configuration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50" y="1404600"/>
            <a:ext cx="7264027" cy="26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25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 Examples</a:t>
            </a:r>
            <a:endParaRPr/>
          </a:p>
        </p:txBody>
      </p:sp>
      <p:graphicFrame>
        <p:nvGraphicFramePr>
          <p:cNvPr id="195" name="Google Shape;195;p23"/>
          <p:cNvGraphicFramePr/>
          <p:nvPr/>
        </p:nvGraphicFramePr>
        <p:xfrm>
          <a:off x="1197450" y="9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{C598BBBD-F29E-40A4-B6B1-39B0E1BCC65B}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Instruction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rwx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octal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- read,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write,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 -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none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u=rwx,g=x,o=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710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- read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 - write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u=r,g=w,o=x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- read, write,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 - read, write, execute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read, write,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ugo=rwx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777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ADD: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- read, execute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o+rx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Cheat Sheet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117500"/>
            <a:ext cx="70389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/etc/passwd 644 root:root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/etc/shadow 640 root:shadow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/etc/group 644 root:root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/etc/gshadow 640 root:shadow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/etc/sudoers 440 root:root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213725"/>
            <a:ext cx="74871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1. Make file "run.sh" executable for every user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2. Make directory "</a:t>
            </a:r>
            <a:r>
              <a:rPr lang="en" sz="2100"/>
              <a:t>dir1" </a:t>
            </a:r>
            <a:r>
              <a:rPr lang="en" sz="2100"/>
              <a:t>(and all subdirectories/files):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readable by </a:t>
            </a:r>
            <a:r>
              <a:rPr b="1" lang="en" sz="2100"/>
              <a:t>all </a:t>
            </a:r>
            <a:r>
              <a:rPr lang="en" sz="2100"/>
              <a:t>users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executable only by users within the group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writable only by the owner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3. Make file "test.txt" have owner "radius" and group "admins"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Answers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915900" y="1560150"/>
            <a:ext cx="742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1. chmod ugo+x run.sh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2. chmod -R u=rwx,g=rx,o=r dir1        OR        chmod -R 754 dir1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3. chown radius:admins test.txt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Authentication Module (PAM)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117500"/>
            <a:ext cx="7038900" cy="3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of libraries used to manage user authentication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/etc/pam.d/common-password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/etc/pam.d/common-auth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/etc/login.defs (password expiry, not PAM)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[service] type control module-path [module-arguments]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service: application 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type: module type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control-flag: behavior should the module fail to authenticate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module: the filename or pathname of the PAM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module-arguments: space separated list of tokens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apt-get install libpam-cracklib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Enforces stricter passwords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 - /etc/pam.d/common-password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Password configuration (length, complexity, etc.)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pam_unix.so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remember=5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remember last 5 passwords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minlen=8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minimum pw length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pam_cracklib.so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ucredit=-1 lcredit=-1 dcredit=-1 ocredit=-1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upper, lower, number, symbol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 - /etc/pam.d/common-auth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43325"/>
            <a:ext cx="70389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auth required pam_tally2.so deny=5 onerr=fail unlock_time=1800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 to end of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number of allowed failed logins = 5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account lockout duration = 1800 seconds (30 minutes)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Don't get locked out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/etc/login.defs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PASS_MAX_DAYS		90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Maximum password duration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PASS_MIN_DAYS		10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Minimum duration before password expires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PASS_WARN_AGE		7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Days before expiration to warn users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Lightdm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67875" y="1367725"/>
            <a:ext cx="337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Ubuntu display manager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/etc/lightdm/lightdm.conf, /etc/lightdm/lightdm.conf.d/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allow-guest=false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service lightdm restart</a:t>
            </a:r>
            <a:endParaRPr sz="17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100" y="1398725"/>
            <a:ext cx="3670750" cy="2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Sysctl (/etc/sysctl.conf)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250725"/>
            <a:ext cx="70389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Modifies attributes of the system kernel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Notable configuration: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net.ipv4.tcp_synack_retries = 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net.ipv4.tcp_rfc1337 = 1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kernel.randomize_va_space = 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net.ipv4.icmp_echo_ignore_broadcasts = 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sysctl -p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Spoofing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406125"/>
            <a:ext cx="70389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Sending packets with fake IP addresses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Often used in DDoS attacks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/etc/host.conf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order bind,host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specifies order in which host lookups are performed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nospoof on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attempts to prevent hostname spoofing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 off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library only returns the first valid address for a host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 and Ownership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152450"/>
            <a:ext cx="47784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 -l </a:t>
            </a:r>
            <a:r>
              <a:rPr i="1" lang="en" sz="1600"/>
              <a:t>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chmod [-R, --recursive] </a:t>
            </a:r>
            <a:r>
              <a:rPr i="1" lang="en" sz="1600"/>
              <a:t>PERMS FILEPATH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user, group, other -- ugo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read, write, execute -- rwx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octal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read - 4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write - 2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execute - 1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Ex: chmod o-rwx,g=wx out.txt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chown [-R, --recursive] </a:t>
            </a:r>
            <a:r>
              <a:rPr i="1" lang="en" sz="1600"/>
              <a:t>USER:GROUP FILEPATH</a:t>
            </a:r>
            <a:endParaRPr i="1" sz="1600"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48130" t="0"/>
          <a:stretch/>
        </p:blipFill>
        <p:spPr>
          <a:xfrm>
            <a:off x="6142600" y="1709700"/>
            <a:ext cx="2612425" cy="2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