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C85A78-739B-47C1-A2C6-43D84ED997E5}">
  <a:tblStyle styleId="{A3C85A78-739B-47C1-A2C6-43D84ED997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71342b55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71342b55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71342b55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71342b55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71342b55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71342b55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71342b55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71342b55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71342b55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71342b55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f6313806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f6313806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71342b55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71342b55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71342b55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71342b55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71342b55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71342b55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71342b5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71342b5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71342b5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71342b5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71342b55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71342b55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71342b55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71342b5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OS Configuration 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Darius Kianersi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Permissions and Ownership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152450"/>
            <a:ext cx="4778400" cy="3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ls -l </a:t>
            </a:r>
            <a:r>
              <a:rPr i="1" lang="en" sz="1600"/>
              <a:t>FILE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chmod [-R, --recursive] </a:t>
            </a:r>
            <a:r>
              <a:rPr i="1" lang="en" sz="1600"/>
              <a:t>PERMS FILEPATH</a:t>
            </a:r>
            <a:endParaRPr i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user, group, other -- ugo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read, write, execute -- rwx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octal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read - 4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write - 2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execute - 1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Ex: chmod o-rwx,g=wx out.txt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chown [-R, --recursive] </a:t>
            </a:r>
            <a:r>
              <a:rPr i="1" lang="en" sz="1600"/>
              <a:t>USER:GROUP FILEPATH</a:t>
            </a:r>
            <a:endParaRPr i="1" sz="1600"/>
          </a:p>
        </p:txBody>
      </p:sp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0" r="48130" t="0"/>
          <a:stretch/>
        </p:blipFill>
        <p:spPr>
          <a:xfrm>
            <a:off x="6142600" y="1709700"/>
            <a:ext cx="2612425" cy="21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253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Permissions Examples</a:t>
            </a:r>
            <a:endParaRPr/>
          </a:p>
        </p:txBody>
      </p:sp>
      <p:graphicFrame>
        <p:nvGraphicFramePr>
          <p:cNvPr id="198" name="Google Shape;198;p23"/>
          <p:cNvGraphicFramePr/>
          <p:nvPr/>
        </p:nvGraphicFramePr>
        <p:xfrm>
          <a:off x="1197450" y="91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{A3C85A78-739B-47C1-A2C6-43D84ED997E5}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Instruction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rwx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octal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SET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: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user - read, 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write, execute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group - execute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other - none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u=rwx,g=x,o=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710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SET: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user - read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group - write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other - execute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u=r,g=w,o=x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421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SET: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user - read, write, execute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group - read, write, execute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other - read, write, execute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ugo=rwx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777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ADD: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other - read, execute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o+rx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 Cheat Sheet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1297500" y="1117500"/>
            <a:ext cx="7038900" cy="3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/etc/passwd 644 root:root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/etc/shadow 640 root:shadow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/etc/group 644 root:root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/etc/gshadow 640 root:shadow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/etc/sudoers 440 root:root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1297500" y="1213725"/>
            <a:ext cx="7487100" cy="32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1. Make file "run.sh" executable for every user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2. Make directory "</a:t>
            </a:r>
            <a:r>
              <a:rPr lang="en" sz="2100"/>
              <a:t>dir1" </a:t>
            </a:r>
            <a:r>
              <a:rPr lang="en" sz="2100"/>
              <a:t>(and all subdirectories/files):</a:t>
            </a:r>
            <a:endParaRPr sz="2100"/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readable by </a:t>
            </a:r>
            <a:r>
              <a:rPr b="1" lang="en" sz="2100"/>
              <a:t>all </a:t>
            </a:r>
            <a:r>
              <a:rPr lang="en" sz="2100"/>
              <a:t>users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executable only by users within the group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writable only by the owner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/>
              <a:t>3. Make file "test.txt" have owner "radius" and group "admins"</a:t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Answers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915900" y="1560150"/>
            <a:ext cx="7420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1. chmod ugo+x run.sh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2. chmod -R u=rwx,g=rx,o=r dir1        OR        chmod -R 754 dir1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/>
              <a:t>3. chown radius:admins test.txt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Pluggable Authentication Module (PAM)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17500"/>
            <a:ext cx="7038900" cy="3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Set of libraries used to manage user authentication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Files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/etc/pam.d/common-password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/etc/pam.d/common-auth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/etc/login.defs (password expiry, not PAM)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Fields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service: application name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type: module type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control-flag: behavior should the module fail to authenticate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module: the filename or pathname of the PAM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module-arguments: space separated list of tokens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apt-get install libpam-cracklib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Enforces stricter passwords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PAM - /etc/pam.d/common-password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Password configuration (length, complexity, etc.)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pam_unix.so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remember=5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remember last 5 passwords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minlen=8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minimum pw length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pam_cracklib.so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ucredit=-1 lcredit=-1 dcredit=-1 ocredit=-1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upper, lower, number, symbol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PAM - /etc/pam.d/common-auth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243325"/>
            <a:ext cx="7038900" cy="32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auth required pam_tally2.so deny=5 onerr=fail unlock_time=1800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Add to end of file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number of allowed failed logins = 5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account lockout duration = 1800 seconds (30 minutes)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Don't get locked out</a:t>
            </a:r>
            <a:endParaRPr b="1"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/etc/login.defs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PASS_MAX_DAYS		90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Maximum password duration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PASS_MIN_DAYS		10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Minimum duration before password expires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PASS_WARN_AGE		7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Days before expiration to warn users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Lightdm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67875" y="1367725"/>
            <a:ext cx="3379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Ubuntu display manager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/etc/lightdm/lightdm.conf, /etc/lightdm/lightdm.conf.d/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allow-guest=false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service lightdm restart</a:t>
            </a:r>
            <a:endParaRPr sz="170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100" y="1398725"/>
            <a:ext cx="3670750" cy="27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Sysctl (/etc/sysctl.conf)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250725"/>
            <a:ext cx="7038900" cy="32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Modifies attributes of the system kernel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Notable configuration: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net.ipv4.tcp_synack_retries = 2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net.ipv4.tcp_rfc1337 = 1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kernel.randomize_va_space = 2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net.ipv4.icmp_echo_ignore_broadcasts = 1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sysctl -p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Grub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116150"/>
            <a:ext cx="3705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GNU boot loader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Loads the kernel into memory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sudo </a:t>
            </a:r>
            <a:r>
              <a:rPr lang="en" sz="1700"/>
              <a:t>grub-mkpasswd-pbkdf2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Creates encrypted password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/etc/grub.d/00_header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sudo update-grub</a:t>
            </a:r>
            <a:endParaRPr sz="1700"/>
          </a:p>
        </p:txBody>
      </p:sp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 b="0" l="0" r="21017" t="0"/>
          <a:stretch/>
        </p:blipFill>
        <p:spPr>
          <a:xfrm>
            <a:off x="5002800" y="1307838"/>
            <a:ext cx="3789174" cy="27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Spoofing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406125"/>
            <a:ext cx="7038900" cy="30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Sending packets with fake IP addresses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Often used in DDoS attacks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/etc/host.conf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order bind,host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specifies order in which host lookups are performed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nospoof on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attempts to prevent hostname spoofing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multi off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library only returns the first valid address for a host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