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f77c3e9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f77c3e9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f77c3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f77c3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f77c3e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f77c3e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f77c3e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f77c3e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f77c3e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f77c3e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f77c3e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f77c3e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f77c3e9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f77c3e9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doesn't affect existing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days to change a password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days for a password to be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of inactivity after a password expires before account is locked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of warning before the user’s password expires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f77c3e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f77c3e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f77c3e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f77c3e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13275" y="1257300"/>
            <a:ext cx="7720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Users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3350" y="3182325"/>
            <a:ext cx="7720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</a:rPr>
              <a:t>Darius Kianersi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0450" y="67347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1. </a:t>
            </a:r>
            <a:r>
              <a:rPr lang="en" sz="3100"/>
              <a:t>a</a:t>
            </a:r>
            <a:r>
              <a:rPr lang="en" sz="3100"/>
              <a:t>dduser jhalpert salesmen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466050" y="197332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2. </a:t>
            </a:r>
            <a:r>
              <a:rPr lang="en" sz="3100"/>
              <a:t>u</a:t>
            </a:r>
            <a:r>
              <a:rPr lang="en" sz="3100"/>
              <a:t>sermod -s /bin/zsh pbeesly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466050" y="342112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3. </a:t>
            </a:r>
            <a:r>
              <a:rPr lang="en" sz="3100"/>
              <a:t>p</a:t>
            </a:r>
            <a:r>
              <a:rPr lang="en" sz="3100"/>
              <a:t>asswd -l mscott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75" y="1250225"/>
            <a:ext cx="5082100" cy="3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information for all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Globally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UIDs from 1-999 are system/predefined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UIDs </a:t>
            </a:r>
            <a:r>
              <a:rPr lang="en"/>
              <a:t>&gt;= </a:t>
            </a:r>
            <a:r>
              <a:rPr lang="en"/>
              <a:t>1000 are user accounts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user</a:t>
            </a:r>
            <a:r>
              <a:rPr lang="en"/>
              <a:t>: useradd </a:t>
            </a:r>
            <a:r>
              <a:rPr i="1" lang="en"/>
              <a:t>USERNAME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Delete user: </a:t>
            </a:r>
            <a:r>
              <a:rPr lang="en"/>
              <a:t>userdel </a:t>
            </a:r>
            <a:r>
              <a:rPr i="1" lang="en"/>
              <a:t>USERNAME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 user to group:</a:t>
            </a:r>
            <a:r>
              <a:rPr lang="en"/>
              <a:t> adduser </a:t>
            </a:r>
            <a:r>
              <a:rPr i="1" lang="en"/>
              <a:t>USER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Remove user from group: </a:t>
            </a:r>
            <a:r>
              <a:rPr lang="en"/>
              <a:t>deluser </a:t>
            </a:r>
            <a:r>
              <a:rPr i="1" lang="en"/>
              <a:t>USER GROUP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Change shell: </a:t>
            </a:r>
            <a:r>
              <a:rPr lang="en"/>
              <a:t>usermod -s </a:t>
            </a:r>
            <a:r>
              <a:rPr i="1" lang="en"/>
              <a:t>SHELL 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Change uid: </a:t>
            </a:r>
            <a:r>
              <a:rPr lang="en"/>
              <a:t>usermod -u </a:t>
            </a:r>
            <a:r>
              <a:rPr i="1" lang="en"/>
              <a:t>UUID</a:t>
            </a:r>
            <a:r>
              <a:rPr lang="en"/>
              <a:t> </a:t>
            </a:r>
            <a:r>
              <a:rPr i="1" lang="en"/>
              <a:t>USER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Change password:</a:t>
            </a:r>
            <a:r>
              <a:rPr lang="en"/>
              <a:t> passwd </a:t>
            </a:r>
            <a:r>
              <a:rPr i="1" lang="en"/>
              <a:t>USER</a:t>
            </a:r>
            <a:endParaRPr i="1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Commands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One-liner Examples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-E ‘:[0-9]{4}:’ </a:t>
            </a:r>
            <a:r>
              <a:rPr lang="en"/>
              <a:t>/etc/passwd </a:t>
            </a:r>
            <a:r>
              <a:rPr lang="en"/>
              <a:t>| cut -d ‘:’ -f 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i in $(</a:t>
            </a:r>
            <a:r>
              <a:rPr lang="en"/>
              <a:t>grep -E ‘:[0-9]{4}:’ /etc/passwd | cut -d ‘:’ -f 1); do sudo passwd $i;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Users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users (UID&lt;1000) with shells that can be logged into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/bin/zsh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Remediation</a:t>
            </a:r>
            <a:r>
              <a:rPr lang="en"/>
              <a:t>: delete user, change shell to /bin/false, /usr/bin/slogin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52400" y="2431950"/>
            <a:ext cx="3544800" cy="19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chage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79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Relevant </a:t>
            </a:r>
            <a:r>
              <a:rPr b="1" lang="en"/>
              <a:t>Flags: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-m, --mindays </a:t>
            </a:r>
            <a:r>
              <a:rPr i="1" lang="en"/>
              <a:t>NUM_DAYS</a:t>
            </a:r>
            <a:r>
              <a:rPr lang="en"/>
              <a:t>       # recommend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-M, --maxdays </a:t>
            </a:r>
            <a:r>
              <a:rPr i="1" lang="en"/>
              <a:t>NUM_DAYS      </a:t>
            </a:r>
            <a:r>
              <a:rPr lang="en"/>
              <a:t># recommend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-I, --inactive </a:t>
            </a:r>
            <a:r>
              <a:rPr i="1" lang="en"/>
              <a:t>NUM_DAYS          </a:t>
            </a:r>
            <a:r>
              <a:rPr lang="en"/>
              <a:t># recommend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-W, --warndays </a:t>
            </a:r>
            <a:r>
              <a:rPr i="1" lang="en"/>
              <a:t>NUM_DAYS     </a:t>
            </a:r>
            <a:r>
              <a:rPr lang="en"/>
              <a:t># recommend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Usage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chage -m 2 -M 30 -I 30 -W 7 radius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chage -l radius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Expiry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Unlock</a:t>
            </a:r>
            <a:r>
              <a:rPr lang="en"/>
              <a:t>: passwd -u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Lock</a:t>
            </a:r>
            <a:r>
              <a:rPr lang="en"/>
              <a:t>: passwd -l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View Status:</a:t>
            </a:r>
            <a:r>
              <a:rPr lang="en"/>
              <a:t> passwd -S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750" y="1017724"/>
            <a:ext cx="5258550" cy="3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10450" y="67347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1. Add user </a:t>
            </a:r>
            <a:r>
              <a:rPr lang="en" sz="3100">
                <a:solidFill>
                  <a:srgbClr val="999999"/>
                </a:solidFill>
              </a:rPr>
              <a:t>jhalpert </a:t>
            </a:r>
            <a:r>
              <a:rPr lang="en" sz="3100"/>
              <a:t>to group </a:t>
            </a:r>
            <a:r>
              <a:rPr lang="en" sz="3100">
                <a:solidFill>
                  <a:srgbClr val="999999"/>
                </a:solidFill>
              </a:rPr>
              <a:t>salesmen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66050" y="197332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2. Change shell of user </a:t>
            </a:r>
            <a:r>
              <a:rPr lang="en" sz="3100">
                <a:solidFill>
                  <a:srgbClr val="999999"/>
                </a:solidFill>
              </a:rPr>
              <a:t>pbeesly </a:t>
            </a:r>
            <a:r>
              <a:rPr lang="en" sz="3100"/>
              <a:t>to </a:t>
            </a:r>
            <a:r>
              <a:rPr lang="en" sz="3100">
                <a:solidFill>
                  <a:srgbClr val="999999"/>
                </a:solidFill>
              </a:rPr>
              <a:t>/bin/sh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466050" y="342112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3. Lock the account of user </a:t>
            </a:r>
            <a:r>
              <a:rPr lang="en" sz="3100">
                <a:solidFill>
                  <a:srgbClr val="999999"/>
                </a:solidFill>
              </a:rPr>
              <a:t>mscott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