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0388b571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0388b571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b0388b571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b0388b571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0388b571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b0388b571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0388b57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0388b57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0388b571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0388b571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388b571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388b571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388b571d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388b571d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388b571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388b571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388b57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388b57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388b571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388b571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0388b571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b0388b571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Utilities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Lynis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Generates report on Auditing info/security vulnerabilities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apt install lynis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Basic Usage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lynis audit system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GREEN: good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Yellow: Not found or just a suggestion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RED: possible vul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lynis show details test-id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Get more information about the suggestions/warnings offered at end of the output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532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Editors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Gedit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Pros: simple interface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Cons: Very few features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Pros: somewhat simple interface, more keyboard commands than gedit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Cons: not many commands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Vim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Pros: Large variety of keyboard commands, color-coded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Cheat sheet: https://vim.rtorr.com/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Cons: Very difficult at first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*Both Vim and Nano open directly in terminal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Nano commands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004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Normal: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Arrow keys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 - next word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 - prev word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{ - next blank line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} - previous blank line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 - delete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dd - delete current line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 - select text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 - copy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 - paste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3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 - delete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 - undo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 + ctrl - redo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 - search forward for pattern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 - search backward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:wq - save and exit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going over… 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Clamav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Gufw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Man pages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Lynus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Text editors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Clamav (anti-virus)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Installation/Setup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sudo apt-get update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sudo apt-get install clamav clamav-daemon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sudo freshclam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Basic 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clamscan --infected --remove --recursive /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--infected: print infected files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--remove: remove infected files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--recursive: scan subdirectories of given folder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Warning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output is “killed”, </a:t>
            </a:r>
            <a:r>
              <a:rPr b="1" lang="en"/>
              <a:t>increase memory for VM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Clamav GUI - Clamtk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125" y="1204725"/>
            <a:ext cx="4433099" cy="353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22100" y="1204725"/>
            <a:ext cx="37521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Installation/Setup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sudo apt-get install clamtk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pages (manual pages)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Documentation manual for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Useful for understanding command arguments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Default opens in vim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</a:t>
            </a:r>
            <a:r>
              <a:rPr lang="en"/>
              <a:t>an clamscan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Exit: :q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GUFW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340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Firewall GUI (UFW - uncomplicated firewall)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Installation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sudo apt-get install gufw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Usage: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Gufw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595" y="2736450"/>
            <a:ext cx="1388625" cy="20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GUFW - Rules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449" y="1538101"/>
            <a:ext cx="3022001" cy="25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824" y="1378675"/>
            <a:ext cx="2009726" cy="273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19"/>
          <p:cNvCxnSpPr/>
          <p:nvPr/>
        </p:nvCxnSpPr>
        <p:spPr>
          <a:xfrm flipH="1" rot="10800000">
            <a:off x="1367350" y="3875350"/>
            <a:ext cx="559800" cy="3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Ranger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File manager through the terminal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apt install ranger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Ranger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arrow keys: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=&gt;: enter directory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&lt;=: go to parent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^: go up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↓ : go down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q: exit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367350"/>
            <a:ext cx="7038900" cy="31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Generates report on audit info and intrusion detection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Somewhat old (hasn’t been updated from 2018)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Installation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apt install tiger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Usage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tiger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sudo tiger -E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Produces log file with warnings, gives warning path at the end of output</a:t>
            </a:r>
            <a:endParaRPr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Char char="-"/>
            </a:pPr>
            <a:r>
              <a:rPr lang="en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cat &lt;path-to-log-file&gt;</a:t>
            </a:r>
            <a:endParaRPr sz="1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